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5.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6.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7.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8.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 id="2147483688" r:id="rId3"/>
    <p:sldMasterId id="2147483712" r:id="rId4"/>
    <p:sldMasterId id="2147483735" r:id="rId5"/>
    <p:sldMasterId id="2147483759" r:id="rId6"/>
    <p:sldMasterId id="2147483771" r:id="rId7"/>
    <p:sldMasterId id="2147483795" r:id="rId8"/>
    <p:sldMasterId id="2147483831" r:id="rId9"/>
  </p:sldMasterIdLst>
  <p:notesMasterIdLst>
    <p:notesMasterId r:id="rId121"/>
  </p:notesMasterIdLst>
  <p:sldIdLst>
    <p:sldId id="256" r:id="rId10"/>
    <p:sldId id="322" r:id="rId11"/>
    <p:sldId id="2552" r:id="rId12"/>
    <p:sldId id="3341" r:id="rId13"/>
    <p:sldId id="2908" r:id="rId14"/>
    <p:sldId id="2301" r:id="rId15"/>
    <p:sldId id="3344" r:id="rId16"/>
    <p:sldId id="2747" r:id="rId17"/>
    <p:sldId id="2748" r:id="rId18"/>
    <p:sldId id="2758" r:id="rId19"/>
    <p:sldId id="2749" r:id="rId20"/>
    <p:sldId id="2750" r:id="rId21"/>
    <p:sldId id="2751" r:id="rId22"/>
    <p:sldId id="2752" r:id="rId23"/>
    <p:sldId id="2753" r:id="rId24"/>
    <p:sldId id="2754" r:id="rId25"/>
    <p:sldId id="2755" r:id="rId26"/>
    <p:sldId id="2756" r:id="rId27"/>
    <p:sldId id="2757" r:id="rId28"/>
    <p:sldId id="3327" r:id="rId29"/>
    <p:sldId id="3323" r:id="rId30"/>
    <p:sldId id="3324" r:id="rId31"/>
    <p:sldId id="3325" r:id="rId32"/>
    <p:sldId id="3326" r:id="rId33"/>
    <p:sldId id="3283" r:id="rId34"/>
    <p:sldId id="3284" r:id="rId35"/>
    <p:sldId id="3277" r:id="rId36"/>
    <p:sldId id="3278" r:id="rId37"/>
    <p:sldId id="3279" r:id="rId38"/>
    <p:sldId id="3282" r:id="rId39"/>
    <p:sldId id="3285" r:id="rId40"/>
    <p:sldId id="3286" r:id="rId41"/>
    <p:sldId id="3287" r:id="rId42"/>
    <p:sldId id="3280" r:id="rId43"/>
    <p:sldId id="3281" r:id="rId44"/>
    <p:sldId id="3343" r:id="rId45"/>
    <p:sldId id="3192" r:id="rId46"/>
    <p:sldId id="3193" r:id="rId47"/>
    <p:sldId id="3194" r:id="rId48"/>
    <p:sldId id="2902" r:id="rId49"/>
    <p:sldId id="2901" r:id="rId50"/>
    <p:sldId id="3272" r:id="rId51"/>
    <p:sldId id="3250" r:id="rId52"/>
    <p:sldId id="3251" r:id="rId53"/>
    <p:sldId id="3252" r:id="rId54"/>
    <p:sldId id="3224" r:id="rId55"/>
    <p:sldId id="3225" r:id="rId56"/>
    <p:sldId id="3226" r:id="rId57"/>
    <p:sldId id="3227" r:id="rId58"/>
    <p:sldId id="3228" r:id="rId59"/>
    <p:sldId id="2452" r:id="rId60"/>
    <p:sldId id="2453" r:id="rId61"/>
    <p:sldId id="2454" r:id="rId62"/>
    <p:sldId id="2857" r:id="rId63"/>
    <p:sldId id="2858" r:id="rId64"/>
    <p:sldId id="2708" r:id="rId65"/>
    <p:sldId id="2455" r:id="rId66"/>
    <p:sldId id="2735" r:id="rId67"/>
    <p:sldId id="2736" r:id="rId68"/>
    <p:sldId id="2709" r:id="rId69"/>
    <p:sldId id="2722" r:id="rId70"/>
    <p:sldId id="2759" r:id="rId71"/>
    <p:sldId id="2781" r:id="rId72"/>
    <p:sldId id="2782" r:id="rId73"/>
    <p:sldId id="2783" r:id="rId74"/>
    <p:sldId id="2784" r:id="rId75"/>
    <p:sldId id="2785" r:id="rId76"/>
    <p:sldId id="2786" r:id="rId77"/>
    <p:sldId id="2787" r:id="rId78"/>
    <p:sldId id="2861" r:id="rId79"/>
    <p:sldId id="2862" r:id="rId80"/>
    <p:sldId id="2863" r:id="rId81"/>
    <p:sldId id="2864" r:id="rId82"/>
    <p:sldId id="2913" r:id="rId83"/>
    <p:sldId id="2791" r:id="rId84"/>
    <p:sldId id="2793" r:id="rId85"/>
    <p:sldId id="2924" r:id="rId86"/>
    <p:sldId id="3198" r:id="rId87"/>
    <p:sldId id="3206" r:id="rId88"/>
    <p:sldId id="3091" r:id="rId89"/>
    <p:sldId id="3094" r:id="rId90"/>
    <p:sldId id="3117" r:id="rId91"/>
    <p:sldId id="3119" r:id="rId92"/>
    <p:sldId id="3128" r:id="rId93"/>
    <p:sldId id="3134" r:id="rId94"/>
    <p:sldId id="3143" r:id="rId95"/>
    <p:sldId id="2792" r:id="rId96"/>
    <p:sldId id="263" r:id="rId97"/>
    <p:sldId id="257" r:id="rId98"/>
    <p:sldId id="258" r:id="rId99"/>
    <p:sldId id="262" r:id="rId100"/>
    <p:sldId id="259" r:id="rId101"/>
    <p:sldId id="260" r:id="rId102"/>
    <p:sldId id="261" r:id="rId103"/>
    <p:sldId id="3328" r:id="rId104"/>
    <p:sldId id="3329" r:id="rId105"/>
    <p:sldId id="3330" r:id="rId106"/>
    <p:sldId id="3331" r:id="rId107"/>
    <p:sldId id="3332" r:id="rId108"/>
    <p:sldId id="3333" r:id="rId109"/>
    <p:sldId id="306" r:id="rId110"/>
    <p:sldId id="3337" r:id="rId111"/>
    <p:sldId id="3336" r:id="rId112"/>
    <p:sldId id="3334" r:id="rId113"/>
    <p:sldId id="3335" r:id="rId114"/>
    <p:sldId id="3338" r:id="rId115"/>
    <p:sldId id="3339" r:id="rId116"/>
    <p:sldId id="307" r:id="rId117"/>
    <p:sldId id="314" r:id="rId118"/>
    <p:sldId id="321" r:id="rId119"/>
    <p:sldId id="320" r:id="rId1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103" autoAdjust="0"/>
    <p:restoredTop sz="62147" autoAdjust="0"/>
  </p:normalViewPr>
  <p:slideViewPr>
    <p:cSldViewPr snapToGrid="0" snapToObjects="1">
      <p:cViewPr varScale="1">
        <p:scale>
          <a:sx n="39" d="100"/>
          <a:sy n="39" d="100"/>
        </p:scale>
        <p:origin x="1856" y="36"/>
      </p:cViewPr>
      <p:guideLst/>
    </p:cSldViewPr>
  </p:slideViewPr>
  <p:notesTextViewPr>
    <p:cViewPr>
      <p:scale>
        <a:sx n="1" d="1"/>
        <a:sy n="1" d="1"/>
      </p:scale>
      <p:origin x="0" y="0"/>
    </p:cViewPr>
  </p:notesTextViewPr>
  <p:sorterViewPr>
    <p:cViewPr>
      <p:scale>
        <a:sx n="60" d="100"/>
        <a:sy n="60" d="100"/>
      </p:scale>
      <p:origin x="0" y="-2172"/>
    </p:cViewPr>
  </p:sorter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slide" Target="slides/slide81.xml"/><Relationship Id="rId95" Type="http://schemas.openxmlformats.org/officeDocument/2006/relationships/slide" Target="slides/slide86.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13" Type="http://schemas.openxmlformats.org/officeDocument/2006/relationships/slide" Target="slides/slide104.xml"/><Relationship Id="rId118" Type="http://schemas.openxmlformats.org/officeDocument/2006/relationships/slide" Target="slides/slide109.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slide" Target="slides/slide94.xml"/><Relationship Id="rId108" Type="http://schemas.openxmlformats.org/officeDocument/2006/relationships/slide" Target="slides/slide99.xml"/><Relationship Id="rId116" Type="http://schemas.openxmlformats.org/officeDocument/2006/relationships/slide" Target="slides/slide107.xml"/><Relationship Id="rId124"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11" Type="http://schemas.openxmlformats.org/officeDocument/2006/relationships/slide" Target="slides/slide10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14" Type="http://schemas.openxmlformats.org/officeDocument/2006/relationships/slide" Target="slides/slide105.xml"/><Relationship Id="rId119" Type="http://schemas.openxmlformats.org/officeDocument/2006/relationships/slide" Target="slides/slide110.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s>
</file>

<file path=ppt/diagrams/_rels/data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_rels/drawing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A5C08C-356B-490E-8D07-D97B620AAA2A}" type="doc">
      <dgm:prSet loTypeId="urn:microsoft.com/office/officeart/2005/8/layout/radial1" loCatId="cycle" qsTypeId="urn:microsoft.com/office/officeart/2005/8/quickstyle/simple1" qsCatId="simple" csTypeId="urn:microsoft.com/office/officeart/2005/8/colors/accent2_2" csCatId="accent2" phldr="1"/>
      <dgm:spPr/>
      <dgm:t>
        <a:bodyPr/>
        <a:lstStyle/>
        <a:p>
          <a:endParaRPr lang="en-US"/>
        </a:p>
      </dgm:t>
    </dgm:pt>
    <dgm:pt modelId="{F98DD754-61CC-4F97-9407-C0664C945D4B}">
      <dgm:prSet phldrT="[Text]"/>
      <dgm:spPr>
        <a:solidFill>
          <a:srgbClr val="00B050"/>
        </a:solidFill>
      </dgm:spPr>
      <dgm:t>
        <a:bodyPr/>
        <a:lstStyle/>
        <a:p>
          <a:r>
            <a:rPr lang="en-US" dirty="0"/>
            <a:t>Protective Preventive</a:t>
          </a:r>
        </a:p>
      </dgm:t>
    </dgm:pt>
    <dgm:pt modelId="{942D776E-3D30-4864-81EB-167ED8B3956B}" type="parTrans" cxnId="{768B8803-1A4B-4FD4-92EC-C651D2558814}">
      <dgm:prSet/>
      <dgm:spPr/>
      <dgm:t>
        <a:bodyPr/>
        <a:lstStyle/>
        <a:p>
          <a:endParaRPr lang="en-US"/>
        </a:p>
      </dgm:t>
    </dgm:pt>
    <dgm:pt modelId="{0784CEF4-ED00-4E7B-A051-7219BDD634BF}" type="sibTrans" cxnId="{768B8803-1A4B-4FD4-92EC-C651D2558814}">
      <dgm:prSet/>
      <dgm:spPr/>
      <dgm:t>
        <a:bodyPr/>
        <a:lstStyle/>
        <a:p>
          <a:endParaRPr lang="en-US"/>
        </a:p>
      </dgm:t>
    </dgm:pt>
    <dgm:pt modelId="{32C583CE-FEE4-464F-B66D-254F366DA6EA}">
      <dgm:prSet phldrT="[Text]"/>
      <dgm:spPr/>
      <dgm:t>
        <a:bodyPr/>
        <a:lstStyle/>
        <a:p>
          <a:r>
            <a:rPr lang="en-US" dirty="0"/>
            <a:t>Hyper</a:t>
          </a:r>
        </a:p>
        <a:p>
          <a:r>
            <a:rPr lang="en-US" dirty="0"/>
            <a:t>(Aggressive)</a:t>
          </a:r>
        </a:p>
      </dgm:t>
    </dgm:pt>
    <dgm:pt modelId="{BDD65834-739E-4027-A2B7-912CB4ABEADF}" type="parTrans" cxnId="{C757F9EC-22B9-4FDE-8C66-5DC5DBB5BE6C}">
      <dgm:prSet/>
      <dgm:spPr/>
      <dgm:t>
        <a:bodyPr/>
        <a:lstStyle/>
        <a:p>
          <a:endParaRPr lang="en-US"/>
        </a:p>
      </dgm:t>
    </dgm:pt>
    <dgm:pt modelId="{6950BF00-A515-4F67-B916-E7DB93186ABE}" type="sibTrans" cxnId="{C757F9EC-22B9-4FDE-8C66-5DC5DBB5BE6C}">
      <dgm:prSet/>
      <dgm:spPr/>
      <dgm:t>
        <a:bodyPr/>
        <a:lstStyle/>
        <a:p>
          <a:endParaRPr lang="en-US"/>
        </a:p>
      </dgm:t>
    </dgm:pt>
    <dgm:pt modelId="{75DE3963-457A-48B2-AFDF-66C5D7CB466A}">
      <dgm:prSet phldrT="[Text]"/>
      <dgm:spPr/>
      <dgm:t>
        <a:bodyPr/>
        <a:lstStyle/>
        <a:p>
          <a:r>
            <a:rPr lang="en-US" dirty="0"/>
            <a:t>Reactive </a:t>
          </a:r>
        </a:p>
        <a:p>
          <a:r>
            <a:rPr lang="en-US" dirty="0"/>
            <a:t>(intolerant)</a:t>
          </a:r>
        </a:p>
      </dgm:t>
    </dgm:pt>
    <dgm:pt modelId="{F1714BD1-26E3-4C66-B97D-0F02B78437DE}" type="parTrans" cxnId="{74BEF3F6-66BF-49B9-B89F-AF5E2E63A2A4}">
      <dgm:prSet/>
      <dgm:spPr/>
      <dgm:t>
        <a:bodyPr/>
        <a:lstStyle/>
        <a:p>
          <a:endParaRPr lang="en-US"/>
        </a:p>
      </dgm:t>
    </dgm:pt>
    <dgm:pt modelId="{A43FE8AD-B7ED-40E3-8232-70F728706B3D}" type="sibTrans" cxnId="{74BEF3F6-66BF-49B9-B89F-AF5E2E63A2A4}">
      <dgm:prSet/>
      <dgm:spPr/>
      <dgm:t>
        <a:bodyPr/>
        <a:lstStyle/>
        <a:p>
          <a:endParaRPr lang="en-US"/>
        </a:p>
      </dgm:t>
    </dgm:pt>
    <dgm:pt modelId="{6AC5A7D0-4D0E-482B-960F-6B13AA9E88E8}">
      <dgm:prSet phldrT="[Text]"/>
      <dgm:spPr/>
      <dgm:t>
        <a:bodyPr/>
        <a:lstStyle/>
        <a:p>
          <a:r>
            <a:rPr lang="en-US" dirty="0"/>
            <a:t>Hypo </a:t>
          </a:r>
        </a:p>
        <a:p>
          <a:r>
            <a:rPr lang="en-US" dirty="0"/>
            <a:t>(Permissive)</a:t>
          </a:r>
        </a:p>
      </dgm:t>
    </dgm:pt>
    <dgm:pt modelId="{AF66E4C1-CC35-4A04-8EDF-6B58193A800D}" type="parTrans" cxnId="{C387EC05-2B80-4F49-8F43-0EE9DCF62903}">
      <dgm:prSet/>
      <dgm:spPr/>
      <dgm:t>
        <a:bodyPr/>
        <a:lstStyle/>
        <a:p>
          <a:endParaRPr lang="en-US"/>
        </a:p>
      </dgm:t>
    </dgm:pt>
    <dgm:pt modelId="{7E10092B-7835-4370-B130-5BECD97E0FFC}" type="sibTrans" cxnId="{C387EC05-2B80-4F49-8F43-0EE9DCF62903}">
      <dgm:prSet/>
      <dgm:spPr/>
      <dgm:t>
        <a:bodyPr/>
        <a:lstStyle/>
        <a:p>
          <a:endParaRPr lang="en-US"/>
        </a:p>
      </dgm:t>
    </dgm:pt>
    <dgm:pt modelId="{6826713F-8406-4A6D-9A14-BBA5209B8ABF}">
      <dgm:prSet phldrT="[Text]"/>
      <dgm:spPr/>
      <dgm:t>
        <a:bodyPr/>
        <a:lstStyle/>
        <a:p>
          <a:r>
            <a:rPr lang="en-US" dirty="0"/>
            <a:t>Unaware</a:t>
          </a:r>
        </a:p>
        <a:p>
          <a:r>
            <a:rPr lang="en-US" dirty="0"/>
            <a:t>(Blind)</a:t>
          </a:r>
        </a:p>
      </dgm:t>
    </dgm:pt>
    <dgm:pt modelId="{47AC0B85-F794-431A-BBC9-A29D0ACA4A7E}" type="parTrans" cxnId="{D68D093C-4DC9-4F9C-8C1B-599F0284C9F1}">
      <dgm:prSet/>
      <dgm:spPr/>
      <dgm:t>
        <a:bodyPr/>
        <a:lstStyle/>
        <a:p>
          <a:endParaRPr lang="en-US"/>
        </a:p>
      </dgm:t>
    </dgm:pt>
    <dgm:pt modelId="{DEA56FD2-BFDC-4C2A-B723-04AEE5C6C330}" type="sibTrans" cxnId="{D68D093C-4DC9-4F9C-8C1B-599F0284C9F1}">
      <dgm:prSet/>
      <dgm:spPr/>
      <dgm:t>
        <a:bodyPr/>
        <a:lstStyle/>
        <a:p>
          <a:endParaRPr lang="en-US"/>
        </a:p>
      </dgm:t>
    </dgm:pt>
    <dgm:pt modelId="{29733B46-CC04-4C42-82DE-BC001F9039EF}" type="pres">
      <dgm:prSet presAssocID="{E4A5C08C-356B-490E-8D07-D97B620AAA2A}" presName="cycle" presStyleCnt="0">
        <dgm:presLayoutVars>
          <dgm:chMax val="1"/>
          <dgm:dir/>
          <dgm:animLvl val="ctr"/>
          <dgm:resizeHandles val="exact"/>
        </dgm:presLayoutVars>
      </dgm:prSet>
      <dgm:spPr/>
    </dgm:pt>
    <dgm:pt modelId="{DA4CCC81-DF4C-4D16-BB0E-774FFB110445}" type="pres">
      <dgm:prSet presAssocID="{F98DD754-61CC-4F97-9407-C0664C945D4B}" presName="centerShape" presStyleLbl="node0" presStyleIdx="0" presStyleCnt="1"/>
      <dgm:spPr/>
    </dgm:pt>
    <dgm:pt modelId="{86E6C8A9-66E9-4EA5-AF65-2AFF09FCF2D8}" type="pres">
      <dgm:prSet presAssocID="{BDD65834-739E-4027-A2B7-912CB4ABEADF}" presName="Name9" presStyleLbl="parChTrans1D2" presStyleIdx="0" presStyleCnt="4"/>
      <dgm:spPr/>
    </dgm:pt>
    <dgm:pt modelId="{946871F0-01B0-4905-BA67-DDD97D6097DE}" type="pres">
      <dgm:prSet presAssocID="{BDD65834-739E-4027-A2B7-912CB4ABEADF}" presName="connTx" presStyleLbl="parChTrans1D2" presStyleIdx="0" presStyleCnt="4"/>
      <dgm:spPr/>
    </dgm:pt>
    <dgm:pt modelId="{AF1FFDA8-B85D-42DD-9E7B-8A06B202460D}" type="pres">
      <dgm:prSet presAssocID="{32C583CE-FEE4-464F-B66D-254F366DA6EA}" presName="node" presStyleLbl="node1" presStyleIdx="0" presStyleCnt="4">
        <dgm:presLayoutVars>
          <dgm:bulletEnabled val="1"/>
        </dgm:presLayoutVars>
      </dgm:prSet>
      <dgm:spPr/>
    </dgm:pt>
    <dgm:pt modelId="{468323A0-E91E-4259-AE55-877DA0CC748A}" type="pres">
      <dgm:prSet presAssocID="{F1714BD1-26E3-4C66-B97D-0F02B78437DE}" presName="Name9" presStyleLbl="parChTrans1D2" presStyleIdx="1" presStyleCnt="4"/>
      <dgm:spPr/>
    </dgm:pt>
    <dgm:pt modelId="{6BB7E42F-0CBD-4A12-B4E6-135823F03501}" type="pres">
      <dgm:prSet presAssocID="{F1714BD1-26E3-4C66-B97D-0F02B78437DE}" presName="connTx" presStyleLbl="parChTrans1D2" presStyleIdx="1" presStyleCnt="4"/>
      <dgm:spPr/>
    </dgm:pt>
    <dgm:pt modelId="{44D5D943-669C-447C-BBE6-256B7B7D5222}" type="pres">
      <dgm:prSet presAssocID="{75DE3963-457A-48B2-AFDF-66C5D7CB466A}" presName="node" presStyleLbl="node1" presStyleIdx="1" presStyleCnt="4">
        <dgm:presLayoutVars>
          <dgm:bulletEnabled val="1"/>
        </dgm:presLayoutVars>
      </dgm:prSet>
      <dgm:spPr/>
    </dgm:pt>
    <dgm:pt modelId="{381D9955-9BB9-41D7-93B5-A7A5B42036A9}" type="pres">
      <dgm:prSet presAssocID="{AF66E4C1-CC35-4A04-8EDF-6B58193A800D}" presName="Name9" presStyleLbl="parChTrans1D2" presStyleIdx="2" presStyleCnt="4"/>
      <dgm:spPr/>
    </dgm:pt>
    <dgm:pt modelId="{89C7AF2F-FD4C-4DE2-95E2-6269A000A7F8}" type="pres">
      <dgm:prSet presAssocID="{AF66E4C1-CC35-4A04-8EDF-6B58193A800D}" presName="connTx" presStyleLbl="parChTrans1D2" presStyleIdx="2" presStyleCnt="4"/>
      <dgm:spPr/>
    </dgm:pt>
    <dgm:pt modelId="{81B0BF3D-AB48-4B8B-9749-D7CD66EA13D7}" type="pres">
      <dgm:prSet presAssocID="{6AC5A7D0-4D0E-482B-960F-6B13AA9E88E8}" presName="node" presStyleLbl="node1" presStyleIdx="2" presStyleCnt="4">
        <dgm:presLayoutVars>
          <dgm:bulletEnabled val="1"/>
        </dgm:presLayoutVars>
      </dgm:prSet>
      <dgm:spPr/>
    </dgm:pt>
    <dgm:pt modelId="{697F65DA-3D49-4555-876C-32672E5A5F08}" type="pres">
      <dgm:prSet presAssocID="{47AC0B85-F794-431A-BBC9-A29D0ACA4A7E}" presName="Name9" presStyleLbl="parChTrans1D2" presStyleIdx="3" presStyleCnt="4"/>
      <dgm:spPr/>
    </dgm:pt>
    <dgm:pt modelId="{8B8D4A92-E4EA-4E2C-82AF-6EF06A300D82}" type="pres">
      <dgm:prSet presAssocID="{47AC0B85-F794-431A-BBC9-A29D0ACA4A7E}" presName="connTx" presStyleLbl="parChTrans1D2" presStyleIdx="3" presStyleCnt="4"/>
      <dgm:spPr/>
    </dgm:pt>
    <dgm:pt modelId="{661031B5-96A2-46DE-A46E-9469D90EE5A9}" type="pres">
      <dgm:prSet presAssocID="{6826713F-8406-4A6D-9A14-BBA5209B8ABF}" presName="node" presStyleLbl="node1" presStyleIdx="3" presStyleCnt="4">
        <dgm:presLayoutVars>
          <dgm:bulletEnabled val="1"/>
        </dgm:presLayoutVars>
      </dgm:prSet>
      <dgm:spPr/>
    </dgm:pt>
  </dgm:ptLst>
  <dgm:cxnLst>
    <dgm:cxn modelId="{768B8803-1A4B-4FD4-92EC-C651D2558814}" srcId="{E4A5C08C-356B-490E-8D07-D97B620AAA2A}" destId="{F98DD754-61CC-4F97-9407-C0664C945D4B}" srcOrd="0" destOrd="0" parTransId="{942D776E-3D30-4864-81EB-167ED8B3956B}" sibTransId="{0784CEF4-ED00-4E7B-A051-7219BDD634BF}"/>
    <dgm:cxn modelId="{C387EC05-2B80-4F49-8F43-0EE9DCF62903}" srcId="{F98DD754-61CC-4F97-9407-C0664C945D4B}" destId="{6AC5A7D0-4D0E-482B-960F-6B13AA9E88E8}" srcOrd="2" destOrd="0" parTransId="{AF66E4C1-CC35-4A04-8EDF-6B58193A800D}" sibTransId="{7E10092B-7835-4370-B130-5BECD97E0FFC}"/>
    <dgm:cxn modelId="{B2B91010-13F2-4B1F-8B53-5309EE3DE3CC}" type="presOf" srcId="{32C583CE-FEE4-464F-B66D-254F366DA6EA}" destId="{AF1FFDA8-B85D-42DD-9E7B-8A06B202460D}" srcOrd="0" destOrd="0" presId="urn:microsoft.com/office/officeart/2005/8/layout/radial1"/>
    <dgm:cxn modelId="{B959D610-2550-48FF-BFFB-B40DE97077A7}" type="presOf" srcId="{6AC5A7D0-4D0E-482B-960F-6B13AA9E88E8}" destId="{81B0BF3D-AB48-4B8B-9749-D7CD66EA13D7}" srcOrd="0" destOrd="0" presId="urn:microsoft.com/office/officeart/2005/8/layout/radial1"/>
    <dgm:cxn modelId="{E4C5AD3B-820A-49CE-BC1A-8B940DBFB8F9}" type="presOf" srcId="{47AC0B85-F794-431A-BBC9-A29D0ACA4A7E}" destId="{697F65DA-3D49-4555-876C-32672E5A5F08}" srcOrd="0" destOrd="0" presId="urn:microsoft.com/office/officeart/2005/8/layout/radial1"/>
    <dgm:cxn modelId="{D68D093C-4DC9-4F9C-8C1B-599F0284C9F1}" srcId="{F98DD754-61CC-4F97-9407-C0664C945D4B}" destId="{6826713F-8406-4A6D-9A14-BBA5209B8ABF}" srcOrd="3" destOrd="0" parTransId="{47AC0B85-F794-431A-BBC9-A29D0ACA4A7E}" sibTransId="{DEA56FD2-BFDC-4C2A-B723-04AEE5C6C330}"/>
    <dgm:cxn modelId="{43B36462-82D3-4BA3-B598-54A0A4C26C66}" type="presOf" srcId="{F1714BD1-26E3-4C66-B97D-0F02B78437DE}" destId="{468323A0-E91E-4259-AE55-877DA0CC748A}" srcOrd="0" destOrd="0" presId="urn:microsoft.com/office/officeart/2005/8/layout/radial1"/>
    <dgm:cxn modelId="{F33E7466-B557-4C65-B331-239E095BCF3F}" type="presOf" srcId="{AF66E4C1-CC35-4A04-8EDF-6B58193A800D}" destId="{381D9955-9BB9-41D7-93B5-A7A5B42036A9}" srcOrd="0" destOrd="0" presId="urn:microsoft.com/office/officeart/2005/8/layout/radial1"/>
    <dgm:cxn modelId="{BA7F4C50-F236-4A3F-96B6-CBA39338591B}" type="presOf" srcId="{47AC0B85-F794-431A-BBC9-A29D0ACA4A7E}" destId="{8B8D4A92-E4EA-4E2C-82AF-6EF06A300D82}" srcOrd="1" destOrd="0" presId="urn:microsoft.com/office/officeart/2005/8/layout/radial1"/>
    <dgm:cxn modelId="{7DB5C07D-EDA0-4E04-8385-85ABEA8BAC14}" type="presOf" srcId="{BDD65834-739E-4027-A2B7-912CB4ABEADF}" destId="{946871F0-01B0-4905-BA67-DDD97D6097DE}" srcOrd="1" destOrd="0" presId="urn:microsoft.com/office/officeart/2005/8/layout/radial1"/>
    <dgm:cxn modelId="{1BF07397-B690-48CD-9C5D-AA8D510FA8EB}" type="presOf" srcId="{E4A5C08C-356B-490E-8D07-D97B620AAA2A}" destId="{29733B46-CC04-4C42-82DE-BC001F9039EF}" srcOrd="0" destOrd="0" presId="urn:microsoft.com/office/officeart/2005/8/layout/radial1"/>
    <dgm:cxn modelId="{7BD4C6A2-D37E-4BC8-8DAC-B0C13A843303}" type="presOf" srcId="{F1714BD1-26E3-4C66-B97D-0F02B78437DE}" destId="{6BB7E42F-0CBD-4A12-B4E6-135823F03501}" srcOrd="1" destOrd="0" presId="urn:microsoft.com/office/officeart/2005/8/layout/radial1"/>
    <dgm:cxn modelId="{4E060AAF-413A-4DCD-BAA5-66A71324E6DF}" type="presOf" srcId="{F98DD754-61CC-4F97-9407-C0664C945D4B}" destId="{DA4CCC81-DF4C-4D16-BB0E-774FFB110445}" srcOrd="0" destOrd="0" presId="urn:microsoft.com/office/officeart/2005/8/layout/radial1"/>
    <dgm:cxn modelId="{E6E2E5B8-11CD-4A42-B115-ECBA4FEC794C}" type="presOf" srcId="{AF66E4C1-CC35-4A04-8EDF-6B58193A800D}" destId="{89C7AF2F-FD4C-4DE2-95E2-6269A000A7F8}" srcOrd="1" destOrd="0" presId="urn:microsoft.com/office/officeart/2005/8/layout/radial1"/>
    <dgm:cxn modelId="{C682A9CE-BE13-4D17-9857-D405A9B73FC5}" type="presOf" srcId="{BDD65834-739E-4027-A2B7-912CB4ABEADF}" destId="{86E6C8A9-66E9-4EA5-AF65-2AFF09FCF2D8}" srcOrd="0" destOrd="0" presId="urn:microsoft.com/office/officeart/2005/8/layout/radial1"/>
    <dgm:cxn modelId="{C56881D4-283E-4016-BC8C-C3EB2F227746}" type="presOf" srcId="{75DE3963-457A-48B2-AFDF-66C5D7CB466A}" destId="{44D5D943-669C-447C-BBE6-256B7B7D5222}" srcOrd="0" destOrd="0" presId="urn:microsoft.com/office/officeart/2005/8/layout/radial1"/>
    <dgm:cxn modelId="{F0D3FCD7-FA61-4424-98A2-5EB32883C5C6}" type="presOf" srcId="{6826713F-8406-4A6D-9A14-BBA5209B8ABF}" destId="{661031B5-96A2-46DE-A46E-9469D90EE5A9}" srcOrd="0" destOrd="0" presId="urn:microsoft.com/office/officeart/2005/8/layout/radial1"/>
    <dgm:cxn modelId="{C757F9EC-22B9-4FDE-8C66-5DC5DBB5BE6C}" srcId="{F98DD754-61CC-4F97-9407-C0664C945D4B}" destId="{32C583CE-FEE4-464F-B66D-254F366DA6EA}" srcOrd="0" destOrd="0" parTransId="{BDD65834-739E-4027-A2B7-912CB4ABEADF}" sibTransId="{6950BF00-A515-4F67-B916-E7DB93186ABE}"/>
    <dgm:cxn modelId="{74BEF3F6-66BF-49B9-B89F-AF5E2E63A2A4}" srcId="{F98DD754-61CC-4F97-9407-C0664C945D4B}" destId="{75DE3963-457A-48B2-AFDF-66C5D7CB466A}" srcOrd="1" destOrd="0" parTransId="{F1714BD1-26E3-4C66-B97D-0F02B78437DE}" sibTransId="{A43FE8AD-B7ED-40E3-8232-70F728706B3D}"/>
    <dgm:cxn modelId="{28143470-555F-470C-B85E-AF94B6A3AB0A}" type="presParOf" srcId="{29733B46-CC04-4C42-82DE-BC001F9039EF}" destId="{DA4CCC81-DF4C-4D16-BB0E-774FFB110445}" srcOrd="0" destOrd="0" presId="urn:microsoft.com/office/officeart/2005/8/layout/radial1"/>
    <dgm:cxn modelId="{FCB915AC-4572-48FA-8CBF-5326ABB73A3B}" type="presParOf" srcId="{29733B46-CC04-4C42-82DE-BC001F9039EF}" destId="{86E6C8A9-66E9-4EA5-AF65-2AFF09FCF2D8}" srcOrd="1" destOrd="0" presId="urn:microsoft.com/office/officeart/2005/8/layout/radial1"/>
    <dgm:cxn modelId="{63ED5BD7-0DF2-4B84-B8FA-8720070DBB9B}" type="presParOf" srcId="{86E6C8A9-66E9-4EA5-AF65-2AFF09FCF2D8}" destId="{946871F0-01B0-4905-BA67-DDD97D6097DE}" srcOrd="0" destOrd="0" presId="urn:microsoft.com/office/officeart/2005/8/layout/radial1"/>
    <dgm:cxn modelId="{97775172-2735-47E0-B03F-56E1F9DEA8FC}" type="presParOf" srcId="{29733B46-CC04-4C42-82DE-BC001F9039EF}" destId="{AF1FFDA8-B85D-42DD-9E7B-8A06B202460D}" srcOrd="2" destOrd="0" presId="urn:microsoft.com/office/officeart/2005/8/layout/radial1"/>
    <dgm:cxn modelId="{DCE2BF7F-9E81-4E01-8472-11161EBC2A5F}" type="presParOf" srcId="{29733B46-CC04-4C42-82DE-BC001F9039EF}" destId="{468323A0-E91E-4259-AE55-877DA0CC748A}" srcOrd="3" destOrd="0" presId="urn:microsoft.com/office/officeart/2005/8/layout/radial1"/>
    <dgm:cxn modelId="{1722F509-D6EF-435E-AAF4-81C357A2C1F5}" type="presParOf" srcId="{468323A0-E91E-4259-AE55-877DA0CC748A}" destId="{6BB7E42F-0CBD-4A12-B4E6-135823F03501}" srcOrd="0" destOrd="0" presId="urn:microsoft.com/office/officeart/2005/8/layout/radial1"/>
    <dgm:cxn modelId="{E6851429-A48E-422C-ADC9-CBA162400C1C}" type="presParOf" srcId="{29733B46-CC04-4C42-82DE-BC001F9039EF}" destId="{44D5D943-669C-447C-BBE6-256B7B7D5222}" srcOrd="4" destOrd="0" presId="urn:microsoft.com/office/officeart/2005/8/layout/radial1"/>
    <dgm:cxn modelId="{0CDC829D-8DA8-4B13-AC56-C3B7649849F7}" type="presParOf" srcId="{29733B46-CC04-4C42-82DE-BC001F9039EF}" destId="{381D9955-9BB9-41D7-93B5-A7A5B42036A9}" srcOrd="5" destOrd="0" presId="urn:microsoft.com/office/officeart/2005/8/layout/radial1"/>
    <dgm:cxn modelId="{62971264-77D3-45A8-922E-99E0A800B657}" type="presParOf" srcId="{381D9955-9BB9-41D7-93B5-A7A5B42036A9}" destId="{89C7AF2F-FD4C-4DE2-95E2-6269A000A7F8}" srcOrd="0" destOrd="0" presId="urn:microsoft.com/office/officeart/2005/8/layout/radial1"/>
    <dgm:cxn modelId="{BC80DAA4-D4FD-4D0F-9F30-8B1895324FD9}" type="presParOf" srcId="{29733B46-CC04-4C42-82DE-BC001F9039EF}" destId="{81B0BF3D-AB48-4B8B-9749-D7CD66EA13D7}" srcOrd="6" destOrd="0" presId="urn:microsoft.com/office/officeart/2005/8/layout/radial1"/>
    <dgm:cxn modelId="{2DDAEA3C-B350-4A39-AA26-8260B7F3BCB4}" type="presParOf" srcId="{29733B46-CC04-4C42-82DE-BC001F9039EF}" destId="{697F65DA-3D49-4555-876C-32672E5A5F08}" srcOrd="7" destOrd="0" presId="urn:microsoft.com/office/officeart/2005/8/layout/radial1"/>
    <dgm:cxn modelId="{37914351-0F01-467B-8B87-0511023743F1}" type="presParOf" srcId="{697F65DA-3D49-4555-876C-32672E5A5F08}" destId="{8B8D4A92-E4EA-4E2C-82AF-6EF06A300D82}" srcOrd="0" destOrd="0" presId="urn:microsoft.com/office/officeart/2005/8/layout/radial1"/>
    <dgm:cxn modelId="{5AC2A638-CA44-4B2D-9F00-5223BF7E4093}" type="presParOf" srcId="{29733B46-CC04-4C42-82DE-BC001F9039EF}" destId="{661031B5-96A2-46DE-A46E-9469D90EE5A9}"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75AAFF-7DE2-4D1D-A8F6-438C823E46EF}" type="doc">
      <dgm:prSet loTypeId="urn:microsoft.com/office/officeart/2005/8/layout/arrow4" loCatId="process" qsTypeId="urn:microsoft.com/office/officeart/2005/8/quickstyle/simple1" qsCatId="simple" csTypeId="urn:microsoft.com/office/officeart/2005/8/colors/colorful4" csCatId="colorful" phldr="1"/>
      <dgm:spPr/>
      <dgm:t>
        <a:bodyPr/>
        <a:lstStyle/>
        <a:p>
          <a:endParaRPr lang="en-US"/>
        </a:p>
      </dgm:t>
    </dgm:pt>
    <dgm:pt modelId="{B5396E7B-EEC1-41AA-A32E-506497FAEC77}">
      <dgm:prSet phldrT="[Text]"/>
      <dgm:spPr/>
      <dgm:t>
        <a:bodyPr/>
        <a:lstStyle/>
        <a:p>
          <a:r>
            <a:rPr lang="en-US" dirty="0"/>
            <a:t>Amplification</a:t>
          </a:r>
        </a:p>
      </dgm:t>
    </dgm:pt>
    <dgm:pt modelId="{328F584A-2473-458B-9491-545CDAC40767}" type="parTrans" cxnId="{31014582-F8BB-48BD-BC50-A3C3F3CC2761}">
      <dgm:prSet/>
      <dgm:spPr/>
      <dgm:t>
        <a:bodyPr/>
        <a:lstStyle/>
        <a:p>
          <a:endParaRPr lang="en-US"/>
        </a:p>
      </dgm:t>
    </dgm:pt>
    <dgm:pt modelId="{A79790A6-9C84-473C-A073-B4D476FDBCB1}" type="sibTrans" cxnId="{31014582-F8BB-48BD-BC50-A3C3F3CC2761}">
      <dgm:prSet/>
      <dgm:spPr/>
      <dgm:t>
        <a:bodyPr/>
        <a:lstStyle/>
        <a:p>
          <a:endParaRPr lang="en-US"/>
        </a:p>
      </dgm:t>
    </dgm:pt>
    <dgm:pt modelId="{805F2E98-4B88-4BB3-BC2C-092ADBF91570}">
      <dgm:prSet phldrT="[Text]"/>
      <dgm:spPr/>
      <dgm:t>
        <a:bodyPr/>
        <a:lstStyle/>
        <a:p>
          <a:r>
            <a:rPr lang="en-US" dirty="0"/>
            <a:t>Attenuation</a:t>
          </a:r>
        </a:p>
      </dgm:t>
    </dgm:pt>
    <dgm:pt modelId="{426234DF-E2B2-45DE-8C28-89C59B474A82}" type="parTrans" cxnId="{96A8632C-EC3C-4F73-9004-02C38C395903}">
      <dgm:prSet/>
      <dgm:spPr/>
      <dgm:t>
        <a:bodyPr/>
        <a:lstStyle/>
        <a:p>
          <a:endParaRPr lang="en-US"/>
        </a:p>
      </dgm:t>
    </dgm:pt>
    <dgm:pt modelId="{A33DB645-8343-4789-B84C-2A570C683701}" type="sibTrans" cxnId="{96A8632C-EC3C-4F73-9004-02C38C395903}">
      <dgm:prSet/>
      <dgm:spPr/>
      <dgm:t>
        <a:bodyPr/>
        <a:lstStyle/>
        <a:p>
          <a:endParaRPr lang="en-US"/>
        </a:p>
      </dgm:t>
    </dgm:pt>
    <dgm:pt modelId="{DB9DD46A-02DB-4698-96BA-E26162B37682}" type="pres">
      <dgm:prSet presAssocID="{D675AAFF-7DE2-4D1D-A8F6-438C823E46EF}" presName="compositeShape" presStyleCnt="0">
        <dgm:presLayoutVars>
          <dgm:chMax val="2"/>
          <dgm:dir/>
          <dgm:resizeHandles val="exact"/>
        </dgm:presLayoutVars>
      </dgm:prSet>
      <dgm:spPr/>
    </dgm:pt>
    <dgm:pt modelId="{6C3E5049-610A-472E-BBC8-2F41CD78AEF2}" type="pres">
      <dgm:prSet presAssocID="{B5396E7B-EEC1-41AA-A32E-506497FAEC77}" presName="upArrow" presStyleLbl="node1" presStyleIdx="0" presStyleCnt="2" custScaleX="44594" custLinFactNeighborX="32095"/>
      <dgm:spPr>
        <a:solidFill>
          <a:srgbClr val="C00000"/>
        </a:solidFill>
      </dgm:spPr>
    </dgm:pt>
    <dgm:pt modelId="{406BC6A8-3BCD-4650-B275-346DB228439F}" type="pres">
      <dgm:prSet presAssocID="{B5396E7B-EEC1-41AA-A32E-506497FAEC77}" presName="upArrowText" presStyleLbl="revTx" presStyleIdx="0" presStyleCnt="2" custScaleY="40625" custLinFactNeighborX="15264" custLinFactNeighborY="-10156">
        <dgm:presLayoutVars>
          <dgm:chMax val="0"/>
          <dgm:bulletEnabled val="1"/>
        </dgm:presLayoutVars>
      </dgm:prSet>
      <dgm:spPr/>
    </dgm:pt>
    <dgm:pt modelId="{2EEB833F-EA8D-4317-8763-4A2F7B32B553}" type="pres">
      <dgm:prSet presAssocID="{805F2E98-4B88-4BB3-BC2C-092ADBF91570}" presName="downArrow" presStyleLbl="node1" presStyleIdx="1" presStyleCnt="2" custScaleX="41756" custLinFactNeighborX="676" custLinFactNeighborY="-3051"/>
      <dgm:spPr>
        <a:solidFill>
          <a:schemeClr val="accent5">
            <a:lumMod val="75000"/>
          </a:schemeClr>
        </a:solidFill>
      </dgm:spPr>
    </dgm:pt>
    <dgm:pt modelId="{10FFA396-58D6-4678-9053-5C7C1E7E60F0}" type="pres">
      <dgm:prSet presAssocID="{805F2E98-4B88-4BB3-BC2C-092ADBF91570}" presName="downArrowText" presStyleLbl="revTx" presStyleIdx="1" presStyleCnt="2" custScaleY="58854" custLinFactNeighborX="892" custLinFactNeighborY="19531">
        <dgm:presLayoutVars>
          <dgm:chMax val="0"/>
          <dgm:bulletEnabled val="1"/>
        </dgm:presLayoutVars>
      </dgm:prSet>
      <dgm:spPr/>
    </dgm:pt>
  </dgm:ptLst>
  <dgm:cxnLst>
    <dgm:cxn modelId="{96A8632C-EC3C-4F73-9004-02C38C395903}" srcId="{D675AAFF-7DE2-4D1D-A8F6-438C823E46EF}" destId="{805F2E98-4B88-4BB3-BC2C-092ADBF91570}" srcOrd="1" destOrd="0" parTransId="{426234DF-E2B2-45DE-8C28-89C59B474A82}" sibTransId="{A33DB645-8343-4789-B84C-2A570C683701}"/>
    <dgm:cxn modelId="{31014582-F8BB-48BD-BC50-A3C3F3CC2761}" srcId="{D675AAFF-7DE2-4D1D-A8F6-438C823E46EF}" destId="{B5396E7B-EEC1-41AA-A32E-506497FAEC77}" srcOrd="0" destOrd="0" parTransId="{328F584A-2473-458B-9491-545CDAC40767}" sibTransId="{A79790A6-9C84-473C-A073-B4D476FDBCB1}"/>
    <dgm:cxn modelId="{85053CD7-5981-4719-9C69-94184EDFFE19}" type="presOf" srcId="{805F2E98-4B88-4BB3-BC2C-092ADBF91570}" destId="{10FFA396-58D6-4678-9053-5C7C1E7E60F0}" srcOrd="0" destOrd="0" presId="urn:microsoft.com/office/officeart/2005/8/layout/arrow4"/>
    <dgm:cxn modelId="{F632F0E6-BC3A-4CBB-8007-6AA59965A232}" type="presOf" srcId="{D675AAFF-7DE2-4D1D-A8F6-438C823E46EF}" destId="{DB9DD46A-02DB-4698-96BA-E26162B37682}" srcOrd="0" destOrd="0" presId="urn:microsoft.com/office/officeart/2005/8/layout/arrow4"/>
    <dgm:cxn modelId="{6EC3ECF5-941A-4659-BAFB-2F00870AA348}" type="presOf" srcId="{B5396E7B-EEC1-41AA-A32E-506497FAEC77}" destId="{406BC6A8-3BCD-4650-B275-346DB228439F}" srcOrd="0" destOrd="0" presId="urn:microsoft.com/office/officeart/2005/8/layout/arrow4"/>
    <dgm:cxn modelId="{A0F305C9-ABA5-4527-8A35-D9669774D20E}" type="presParOf" srcId="{DB9DD46A-02DB-4698-96BA-E26162B37682}" destId="{6C3E5049-610A-472E-BBC8-2F41CD78AEF2}" srcOrd="0" destOrd="0" presId="urn:microsoft.com/office/officeart/2005/8/layout/arrow4"/>
    <dgm:cxn modelId="{ECC30AE6-96F6-4635-B7A1-CF9C4B5BBF34}" type="presParOf" srcId="{DB9DD46A-02DB-4698-96BA-E26162B37682}" destId="{406BC6A8-3BCD-4650-B275-346DB228439F}" srcOrd="1" destOrd="0" presId="urn:microsoft.com/office/officeart/2005/8/layout/arrow4"/>
    <dgm:cxn modelId="{E49FBC9A-3C0F-408C-A1F9-471743DA9EC6}" type="presParOf" srcId="{DB9DD46A-02DB-4698-96BA-E26162B37682}" destId="{2EEB833F-EA8D-4317-8763-4A2F7B32B553}" srcOrd="2" destOrd="0" presId="urn:microsoft.com/office/officeart/2005/8/layout/arrow4"/>
    <dgm:cxn modelId="{A673B08D-8DC8-446F-9D76-BDB293A234B3}" type="presParOf" srcId="{DB9DD46A-02DB-4698-96BA-E26162B37682}" destId="{10FFA396-58D6-4678-9053-5C7C1E7E60F0}" srcOrd="3" destOrd="0" presId="urn:microsoft.com/office/officeart/2005/8/layout/arrow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04A5B70-A92D-44A9-BB72-F97BD815C5AA}" type="doc">
      <dgm:prSet loTypeId="urn:microsoft.com/office/officeart/2005/8/layout/arrow1" loCatId="relationship" qsTypeId="urn:microsoft.com/office/officeart/2005/8/quickstyle/simple1" qsCatId="simple" csTypeId="urn:microsoft.com/office/officeart/2005/8/colors/accent1_2" csCatId="accent1" phldr="1"/>
      <dgm:spPr/>
      <dgm:t>
        <a:bodyPr/>
        <a:lstStyle/>
        <a:p>
          <a:endParaRPr lang="en-US"/>
        </a:p>
      </dgm:t>
    </dgm:pt>
    <dgm:pt modelId="{0B0B67C4-5396-42EA-BBDC-86B90E35E434}">
      <dgm:prSet phldrT="[Text]" custT="1"/>
      <dgm:spPr>
        <a:solidFill>
          <a:schemeClr val="accent5">
            <a:lumMod val="75000"/>
          </a:schemeClr>
        </a:solidFill>
      </dgm:spPr>
      <dgm:t>
        <a:bodyPr/>
        <a:lstStyle/>
        <a:p>
          <a:r>
            <a:rPr lang="en-US" sz="2400" dirty="0"/>
            <a:t>Familiarizing</a:t>
          </a:r>
        </a:p>
      </dgm:t>
    </dgm:pt>
    <dgm:pt modelId="{6BE1CCD6-F3A7-47CA-B7B3-206879F44B74}" type="parTrans" cxnId="{E7D1A857-9A91-4055-87CD-29A751804B1D}">
      <dgm:prSet/>
      <dgm:spPr/>
      <dgm:t>
        <a:bodyPr/>
        <a:lstStyle/>
        <a:p>
          <a:endParaRPr lang="en-US"/>
        </a:p>
      </dgm:t>
    </dgm:pt>
    <dgm:pt modelId="{95ACC497-DB16-4EC3-B799-FD08B9403DE4}" type="sibTrans" cxnId="{E7D1A857-9A91-4055-87CD-29A751804B1D}">
      <dgm:prSet/>
      <dgm:spPr/>
      <dgm:t>
        <a:bodyPr/>
        <a:lstStyle/>
        <a:p>
          <a:endParaRPr lang="en-US"/>
        </a:p>
      </dgm:t>
    </dgm:pt>
    <dgm:pt modelId="{881862A8-ED79-45C2-8331-4B08F0129D97}">
      <dgm:prSet phldrT="[Text]" custT="1"/>
      <dgm:spPr>
        <a:solidFill>
          <a:srgbClr val="C00000"/>
        </a:solidFill>
      </dgm:spPr>
      <dgm:t>
        <a:bodyPr/>
        <a:lstStyle/>
        <a:p>
          <a:pPr algn="ctr"/>
          <a:r>
            <a:rPr lang="en-US" sz="2400" dirty="0"/>
            <a:t>Escalation</a:t>
          </a:r>
        </a:p>
      </dgm:t>
    </dgm:pt>
    <dgm:pt modelId="{5E360F98-8226-4B73-A902-0F20A7F54C6F}" type="parTrans" cxnId="{84E3ACA7-B213-4DB1-8A96-0B87DDC63F8F}">
      <dgm:prSet/>
      <dgm:spPr/>
      <dgm:t>
        <a:bodyPr/>
        <a:lstStyle/>
        <a:p>
          <a:endParaRPr lang="en-US"/>
        </a:p>
      </dgm:t>
    </dgm:pt>
    <dgm:pt modelId="{5A4EFD3C-0A5E-469E-A983-ABBE48AC6A22}" type="sibTrans" cxnId="{84E3ACA7-B213-4DB1-8A96-0B87DDC63F8F}">
      <dgm:prSet/>
      <dgm:spPr/>
      <dgm:t>
        <a:bodyPr/>
        <a:lstStyle/>
        <a:p>
          <a:endParaRPr lang="en-US"/>
        </a:p>
      </dgm:t>
    </dgm:pt>
    <dgm:pt modelId="{9BAB250D-3B0A-4CB1-8787-6115541AD39E}" type="pres">
      <dgm:prSet presAssocID="{004A5B70-A92D-44A9-BB72-F97BD815C5AA}" presName="cycle" presStyleCnt="0">
        <dgm:presLayoutVars>
          <dgm:dir/>
          <dgm:resizeHandles val="exact"/>
        </dgm:presLayoutVars>
      </dgm:prSet>
      <dgm:spPr/>
    </dgm:pt>
    <dgm:pt modelId="{8D7985A1-A2C0-4959-926D-066956B8A3E6}" type="pres">
      <dgm:prSet presAssocID="{0B0B67C4-5396-42EA-BBDC-86B90E35E434}" presName="arrow" presStyleLbl="node1" presStyleIdx="0" presStyleCnt="2" custScaleX="20107" custScaleY="70777" custRadScaleRad="62624" custRadScaleInc="-793">
        <dgm:presLayoutVars>
          <dgm:bulletEnabled val="1"/>
        </dgm:presLayoutVars>
      </dgm:prSet>
      <dgm:spPr/>
    </dgm:pt>
    <dgm:pt modelId="{44A95255-6805-4666-9C21-D626B539727E}" type="pres">
      <dgm:prSet presAssocID="{881862A8-ED79-45C2-8331-4B08F0129D97}" presName="arrow" presStyleLbl="node1" presStyleIdx="1" presStyleCnt="2" custScaleX="23888" custScaleY="72525" custRadScaleRad="80394" custRadScaleInc="982">
        <dgm:presLayoutVars>
          <dgm:bulletEnabled val="1"/>
        </dgm:presLayoutVars>
      </dgm:prSet>
      <dgm:spPr/>
    </dgm:pt>
  </dgm:ptLst>
  <dgm:cxnLst>
    <dgm:cxn modelId="{5929305C-DE33-40D0-8E65-1335F9AE3330}" type="presOf" srcId="{004A5B70-A92D-44A9-BB72-F97BD815C5AA}" destId="{9BAB250D-3B0A-4CB1-8787-6115541AD39E}" srcOrd="0" destOrd="0" presId="urn:microsoft.com/office/officeart/2005/8/layout/arrow1"/>
    <dgm:cxn modelId="{E7D1A857-9A91-4055-87CD-29A751804B1D}" srcId="{004A5B70-A92D-44A9-BB72-F97BD815C5AA}" destId="{0B0B67C4-5396-42EA-BBDC-86B90E35E434}" srcOrd="0" destOrd="0" parTransId="{6BE1CCD6-F3A7-47CA-B7B3-206879F44B74}" sibTransId="{95ACC497-DB16-4EC3-B799-FD08B9403DE4}"/>
    <dgm:cxn modelId="{C765CE95-66BB-430D-AB76-7FDB56D05EB3}" type="presOf" srcId="{881862A8-ED79-45C2-8331-4B08F0129D97}" destId="{44A95255-6805-4666-9C21-D626B539727E}" srcOrd="0" destOrd="0" presId="urn:microsoft.com/office/officeart/2005/8/layout/arrow1"/>
    <dgm:cxn modelId="{84E3ACA7-B213-4DB1-8A96-0B87DDC63F8F}" srcId="{004A5B70-A92D-44A9-BB72-F97BD815C5AA}" destId="{881862A8-ED79-45C2-8331-4B08F0129D97}" srcOrd="1" destOrd="0" parTransId="{5E360F98-8226-4B73-A902-0F20A7F54C6F}" sibTransId="{5A4EFD3C-0A5E-469E-A983-ABBE48AC6A22}"/>
    <dgm:cxn modelId="{9481B3C3-E750-4675-B039-8623D5891BF5}" type="presOf" srcId="{0B0B67C4-5396-42EA-BBDC-86B90E35E434}" destId="{8D7985A1-A2C0-4959-926D-066956B8A3E6}" srcOrd="0" destOrd="0" presId="urn:microsoft.com/office/officeart/2005/8/layout/arrow1"/>
    <dgm:cxn modelId="{41F585BA-9D4D-426D-BD8A-C3D7C594152C}" type="presParOf" srcId="{9BAB250D-3B0A-4CB1-8787-6115541AD39E}" destId="{8D7985A1-A2C0-4959-926D-066956B8A3E6}" srcOrd="0" destOrd="0" presId="urn:microsoft.com/office/officeart/2005/8/layout/arrow1"/>
    <dgm:cxn modelId="{BEEC295D-356E-40CC-8242-6DB4DE7CB911}" type="presParOf" srcId="{9BAB250D-3B0A-4CB1-8787-6115541AD39E}" destId="{44A95255-6805-4666-9C21-D626B539727E}" srcOrd="1" destOrd="0" presId="urn:microsoft.com/office/officeart/2005/8/layout/arrow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4A5C08C-356B-490E-8D07-D97B620AAA2A}" type="doc">
      <dgm:prSet loTypeId="urn:microsoft.com/office/officeart/2005/8/layout/radial1" loCatId="cycle" qsTypeId="urn:microsoft.com/office/officeart/2005/8/quickstyle/simple1" qsCatId="simple" csTypeId="urn:microsoft.com/office/officeart/2005/8/colors/accent2_2" csCatId="accent2" phldr="1"/>
      <dgm:spPr/>
      <dgm:t>
        <a:bodyPr/>
        <a:lstStyle/>
        <a:p>
          <a:endParaRPr lang="en-US"/>
        </a:p>
      </dgm:t>
    </dgm:pt>
    <dgm:pt modelId="{F98DD754-61CC-4F97-9407-C0664C945D4B}">
      <dgm:prSet phldrT="[Text]"/>
      <dgm:spPr>
        <a:solidFill>
          <a:srgbClr val="00B050"/>
        </a:solidFill>
      </dgm:spPr>
      <dgm:t>
        <a:bodyPr/>
        <a:lstStyle/>
        <a:p>
          <a:r>
            <a:rPr lang="en-US" dirty="0"/>
            <a:t>Protective Preventive</a:t>
          </a:r>
        </a:p>
      </dgm:t>
    </dgm:pt>
    <dgm:pt modelId="{942D776E-3D30-4864-81EB-167ED8B3956B}" type="parTrans" cxnId="{768B8803-1A4B-4FD4-92EC-C651D2558814}">
      <dgm:prSet/>
      <dgm:spPr/>
      <dgm:t>
        <a:bodyPr/>
        <a:lstStyle/>
        <a:p>
          <a:endParaRPr lang="en-US"/>
        </a:p>
      </dgm:t>
    </dgm:pt>
    <dgm:pt modelId="{0784CEF4-ED00-4E7B-A051-7219BDD634BF}" type="sibTrans" cxnId="{768B8803-1A4B-4FD4-92EC-C651D2558814}">
      <dgm:prSet/>
      <dgm:spPr/>
      <dgm:t>
        <a:bodyPr/>
        <a:lstStyle/>
        <a:p>
          <a:endParaRPr lang="en-US"/>
        </a:p>
      </dgm:t>
    </dgm:pt>
    <dgm:pt modelId="{32C583CE-FEE4-464F-B66D-254F366DA6EA}">
      <dgm:prSet phldrT="[Text]"/>
      <dgm:spPr>
        <a:solidFill>
          <a:schemeClr val="accent2">
            <a:hueOff val="0"/>
            <a:satOff val="0"/>
            <a:lumOff val="0"/>
          </a:schemeClr>
        </a:solidFill>
      </dgm:spPr>
      <dgm:t>
        <a:bodyPr/>
        <a:lstStyle/>
        <a:p>
          <a:r>
            <a:rPr lang="en-US" dirty="0"/>
            <a:t>Hyper</a:t>
          </a:r>
        </a:p>
        <a:p>
          <a:r>
            <a:rPr lang="en-US" dirty="0"/>
            <a:t>(Aggressive)</a:t>
          </a:r>
        </a:p>
      </dgm:t>
    </dgm:pt>
    <dgm:pt modelId="{BDD65834-739E-4027-A2B7-912CB4ABEADF}" type="parTrans" cxnId="{C757F9EC-22B9-4FDE-8C66-5DC5DBB5BE6C}">
      <dgm:prSet/>
      <dgm:spPr/>
      <dgm:t>
        <a:bodyPr/>
        <a:lstStyle/>
        <a:p>
          <a:endParaRPr lang="en-US"/>
        </a:p>
      </dgm:t>
    </dgm:pt>
    <dgm:pt modelId="{6950BF00-A515-4F67-B916-E7DB93186ABE}" type="sibTrans" cxnId="{C757F9EC-22B9-4FDE-8C66-5DC5DBB5BE6C}">
      <dgm:prSet/>
      <dgm:spPr/>
      <dgm:t>
        <a:bodyPr/>
        <a:lstStyle/>
        <a:p>
          <a:endParaRPr lang="en-US"/>
        </a:p>
      </dgm:t>
    </dgm:pt>
    <dgm:pt modelId="{75DE3963-457A-48B2-AFDF-66C5D7CB466A}">
      <dgm:prSet phldrT="[Text]"/>
      <dgm:spPr>
        <a:solidFill>
          <a:schemeClr val="accent2">
            <a:hueOff val="0"/>
            <a:satOff val="0"/>
            <a:lumOff val="0"/>
          </a:schemeClr>
        </a:solidFill>
      </dgm:spPr>
      <dgm:t>
        <a:bodyPr/>
        <a:lstStyle/>
        <a:p>
          <a:r>
            <a:rPr lang="en-US" dirty="0"/>
            <a:t>Reactive </a:t>
          </a:r>
        </a:p>
        <a:p>
          <a:r>
            <a:rPr lang="en-US" dirty="0"/>
            <a:t>(intolerant)</a:t>
          </a:r>
        </a:p>
      </dgm:t>
    </dgm:pt>
    <dgm:pt modelId="{F1714BD1-26E3-4C66-B97D-0F02B78437DE}" type="parTrans" cxnId="{74BEF3F6-66BF-49B9-B89F-AF5E2E63A2A4}">
      <dgm:prSet/>
      <dgm:spPr/>
      <dgm:t>
        <a:bodyPr/>
        <a:lstStyle/>
        <a:p>
          <a:endParaRPr lang="en-US"/>
        </a:p>
      </dgm:t>
    </dgm:pt>
    <dgm:pt modelId="{A43FE8AD-B7ED-40E3-8232-70F728706B3D}" type="sibTrans" cxnId="{74BEF3F6-66BF-49B9-B89F-AF5E2E63A2A4}">
      <dgm:prSet/>
      <dgm:spPr/>
      <dgm:t>
        <a:bodyPr/>
        <a:lstStyle/>
        <a:p>
          <a:endParaRPr lang="en-US"/>
        </a:p>
      </dgm:t>
    </dgm:pt>
    <dgm:pt modelId="{6AC5A7D0-4D0E-482B-960F-6B13AA9E88E8}">
      <dgm:prSet phldrT="[Text]"/>
      <dgm:spPr>
        <a:solidFill>
          <a:schemeClr val="accent2">
            <a:hueOff val="0"/>
            <a:satOff val="0"/>
            <a:lumOff val="0"/>
          </a:schemeClr>
        </a:solidFill>
      </dgm:spPr>
      <dgm:t>
        <a:bodyPr/>
        <a:lstStyle/>
        <a:p>
          <a:r>
            <a:rPr lang="en-US" dirty="0"/>
            <a:t>Hypo </a:t>
          </a:r>
        </a:p>
        <a:p>
          <a:r>
            <a:rPr lang="en-US" dirty="0"/>
            <a:t>(Permissive)</a:t>
          </a:r>
        </a:p>
      </dgm:t>
    </dgm:pt>
    <dgm:pt modelId="{AF66E4C1-CC35-4A04-8EDF-6B58193A800D}" type="parTrans" cxnId="{C387EC05-2B80-4F49-8F43-0EE9DCF62903}">
      <dgm:prSet/>
      <dgm:spPr/>
      <dgm:t>
        <a:bodyPr/>
        <a:lstStyle/>
        <a:p>
          <a:endParaRPr lang="en-US"/>
        </a:p>
      </dgm:t>
    </dgm:pt>
    <dgm:pt modelId="{7E10092B-7835-4370-B130-5BECD97E0FFC}" type="sibTrans" cxnId="{C387EC05-2B80-4F49-8F43-0EE9DCF62903}">
      <dgm:prSet/>
      <dgm:spPr/>
      <dgm:t>
        <a:bodyPr/>
        <a:lstStyle/>
        <a:p>
          <a:endParaRPr lang="en-US"/>
        </a:p>
      </dgm:t>
    </dgm:pt>
    <dgm:pt modelId="{6826713F-8406-4A6D-9A14-BBA5209B8ABF}">
      <dgm:prSet phldrT="[Text]"/>
      <dgm:spPr>
        <a:solidFill>
          <a:schemeClr val="accent2">
            <a:hueOff val="0"/>
            <a:satOff val="0"/>
            <a:lumOff val="0"/>
          </a:schemeClr>
        </a:solidFill>
      </dgm:spPr>
      <dgm:t>
        <a:bodyPr/>
        <a:lstStyle/>
        <a:p>
          <a:r>
            <a:rPr lang="en-US" dirty="0"/>
            <a:t>Unaware</a:t>
          </a:r>
        </a:p>
        <a:p>
          <a:r>
            <a:rPr lang="en-US" dirty="0"/>
            <a:t>(Blind)</a:t>
          </a:r>
        </a:p>
      </dgm:t>
    </dgm:pt>
    <dgm:pt modelId="{47AC0B85-F794-431A-BBC9-A29D0ACA4A7E}" type="parTrans" cxnId="{D68D093C-4DC9-4F9C-8C1B-599F0284C9F1}">
      <dgm:prSet/>
      <dgm:spPr/>
      <dgm:t>
        <a:bodyPr/>
        <a:lstStyle/>
        <a:p>
          <a:endParaRPr lang="en-US"/>
        </a:p>
      </dgm:t>
    </dgm:pt>
    <dgm:pt modelId="{DEA56FD2-BFDC-4C2A-B723-04AEE5C6C330}" type="sibTrans" cxnId="{D68D093C-4DC9-4F9C-8C1B-599F0284C9F1}">
      <dgm:prSet/>
      <dgm:spPr/>
      <dgm:t>
        <a:bodyPr/>
        <a:lstStyle/>
        <a:p>
          <a:endParaRPr lang="en-US"/>
        </a:p>
      </dgm:t>
    </dgm:pt>
    <dgm:pt modelId="{29733B46-CC04-4C42-82DE-BC001F9039EF}" type="pres">
      <dgm:prSet presAssocID="{E4A5C08C-356B-490E-8D07-D97B620AAA2A}" presName="cycle" presStyleCnt="0">
        <dgm:presLayoutVars>
          <dgm:chMax val="1"/>
          <dgm:dir/>
          <dgm:animLvl val="ctr"/>
          <dgm:resizeHandles val="exact"/>
        </dgm:presLayoutVars>
      </dgm:prSet>
      <dgm:spPr/>
    </dgm:pt>
    <dgm:pt modelId="{DA4CCC81-DF4C-4D16-BB0E-774FFB110445}" type="pres">
      <dgm:prSet presAssocID="{F98DD754-61CC-4F97-9407-C0664C945D4B}" presName="centerShape" presStyleLbl="node0" presStyleIdx="0" presStyleCnt="1"/>
      <dgm:spPr/>
    </dgm:pt>
    <dgm:pt modelId="{86E6C8A9-66E9-4EA5-AF65-2AFF09FCF2D8}" type="pres">
      <dgm:prSet presAssocID="{BDD65834-739E-4027-A2B7-912CB4ABEADF}" presName="Name9" presStyleLbl="parChTrans1D2" presStyleIdx="0" presStyleCnt="4"/>
      <dgm:spPr/>
    </dgm:pt>
    <dgm:pt modelId="{946871F0-01B0-4905-BA67-DDD97D6097DE}" type="pres">
      <dgm:prSet presAssocID="{BDD65834-739E-4027-A2B7-912CB4ABEADF}" presName="connTx" presStyleLbl="parChTrans1D2" presStyleIdx="0" presStyleCnt="4"/>
      <dgm:spPr/>
    </dgm:pt>
    <dgm:pt modelId="{AF1FFDA8-B85D-42DD-9E7B-8A06B202460D}" type="pres">
      <dgm:prSet presAssocID="{32C583CE-FEE4-464F-B66D-254F366DA6EA}" presName="node" presStyleLbl="node1" presStyleIdx="0" presStyleCnt="4" custRadScaleRad="98008" custRadScaleInc="-1629">
        <dgm:presLayoutVars>
          <dgm:bulletEnabled val="1"/>
        </dgm:presLayoutVars>
      </dgm:prSet>
      <dgm:spPr/>
    </dgm:pt>
    <dgm:pt modelId="{468323A0-E91E-4259-AE55-877DA0CC748A}" type="pres">
      <dgm:prSet presAssocID="{F1714BD1-26E3-4C66-B97D-0F02B78437DE}" presName="Name9" presStyleLbl="parChTrans1D2" presStyleIdx="1" presStyleCnt="4"/>
      <dgm:spPr/>
    </dgm:pt>
    <dgm:pt modelId="{6BB7E42F-0CBD-4A12-B4E6-135823F03501}" type="pres">
      <dgm:prSet presAssocID="{F1714BD1-26E3-4C66-B97D-0F02B78437DE}" presName="connTx" presStyleLbl="parChTrans1D2" presStyleIdx="1" presStyleCnt="4"/>
      <dgm:spPr/>
    </dgm:pt>
    <dgm:pt modelId="{44D5D943-669C-447C-BBE6-256B7B7D5222}" type="pres">
      <dgm:prSet presAssocID="{75DE3963-457A-48B2-AFDF-66C5D7CB466A}" presName="node" presStyleLbl="node1" presStyleIdx="1" presStyleCnt="4">
        <dgm:presLayoutVars>
          <dgm:bulletEnabled val="1"/>
        </dgm:presLayoutVars>
      </dgm:prSet>
      <dgm:spPr/>
    </dgm:pt>
    <dgm:pt modelId="{381D9955-9BB9-41D7-93B5-A7A5B42036A9}" type="pres">
      <dgm:prSet presAssocID="{AF66E4C1-CC35-4A04-8EDF-6B58193A800D}" presName="Name9" presStyleLbl="parChTrans1D2" presStyleIdx="2" presStyleCnt="4"/>
      <dgm:spPr/>
    </dgm:pt>
    <dgm:pt modelId="{89C7AF2F-FD4C-4DE2-95E2-6269A000A7F8}" type="pres">
      <dgm:prSet presAssocID="{AF66E4C1-CC35-4A04-8EDF-6B58193A800D}" presName="connTx" presStyleLbl="parChTrans1D2" presStyleIdx="2" presStyleCnt="4"/>
      <dgm:spPr/>
    </dgm:pt>
    <dgm:pt modelId="{81B0BF3D-AB48-4B8B-9749-D7CD66EA13D7}" type="pres">
      <dgm:prSet presAssocID="{6AC5A7D0-4D0E-482B-960F-6B13AA9E88E8}" presName="node" presStyleLbl="node1" presStyleIdx="2" presStyleCnt="4">
        <dgm:presLayoutVars>
          <dgm:bulletEnabled val="1"/>
        </dgm:presLayoutVars>
      </dgm:prSet>
      <dgm:spPr/>
    </dgm:pt>
    <dgm:pt modelId="{697F65DA-3D49-4555-876C-32672E5A5F08}" type="pres">
      <dgm:prSet presAssocID="{47AC0B85-F794-431A-BBC9-A29D0ACA4A7E}" presName="Name9" presStyleLbl="parChTrans1D2" presStyleIdx="3" presStyleCnt="4"/>
      <dgm:spPr/>
    </dgm:pt>
    <dgm:pt modelId="{8B8D4A92-E4EA-4E2C-82AF-6EF06A300D82}" type="pres">
      <dgm:prSet presAssocID="{47AC0B85-F794-431A-BBC9-A29D0ACA4A7E}" presName="connTx" presStyleLbl="parChTrans1D2" presStyleIdx="3" presStyleCnt="4"/>
      <dgm:spPr/>
    </dgm:pt>
    <dgm:pt modelId="{661031B5-96A2-46DE-A46E-9469D90EE5A9}" type="pres">
      <dgm:prSet presAssocID="{6826713F-8406-4A6D-9A14-BBA5209B8ABF}" presName="node" presStyleLbl="node1" presStyleIdx="3" presStyleCnt="4">
        <dgm:presLayoutVars>
          <dgm:bulletEnabled val="1"/>
        </dgm:presLayoutVars>
      </dgm:prSet>
      <dgm:spPr/>
    </dgm:pt>
  </dgm:ptLst>
  <dgm:cxnLst>
    <dgm:cxn modelId="{768B8803-1A4B-4FD4-92EC-C651D2558814}" srcId="{E4A5C08C-356B-490E-8D07-D97B620AAA2A}" destId="{F98DD754-61CC-4F97-9407-C0664C945D4B}" srcOrd="0" destOrd="0" parTransId="{942D776E-3D30-4864-81EB-167ED8B3956B}" sibTransId="{0784CEF4-ED00-4E7B-A051-7219BDD634BF}"/>
    <dgm:cxn modelId="{C387EC05-2B80-4F49-8F43-0EE9DCF62903}" srcId="{F98DD754-61CC-4F97-9407-C0664C945D4B}" destId="{6AC5A7D0-4D0E-482B-960F-6B13AA9E88E8}" srcOrd="2" destOrd="0" parTransId="{AF66E4C1-CC35-4A04-8EDF-6B58193A800D}" sibTransId="{7E10092B-7835-4370-B130-5BECD97E0FFC}"/>
    <dgm:cxn modelId="{B2B91010-13F2-4B1F-8B53-5309EE3DE3CC}" type="presOf" srcId="{32C583CE-FEE4-464F-B66D-254F366DA6EA}" destId="{AF1FFDA8-B85D-42DD-9E7B-8A06B202460D}" srcOrd="0" destOrd="0" presId="urn:microsoft.com/office/officeart/2005/8/layout/radial1"/>
    <dgm:cxn modelId="{B959D610-2550-48FF-BFFB-B40DE97077A7}" type="presOf" srcId="{6AC5A7D0-4D0E-482B-960F-6B13AA9E88E8}" destId="{81B0BF3D-AB48-4B8B-9749-D7CD66EA13D7}" srcOrd="0" destOrd="0" presId="urn:microsoft.com/office/officeart/2005/8/layout/radial1"/>
    <dgm:cxn modelId="{E4C5AD3B-820A-49CE-BC1A-8B940DBFB8F9}" type="presOf" srcId="{47AC0B85-F794-431A-BBC9-A29D0ACA4A7E}" destId="{697F65DA-3D49-4555-876C-32672E5A5F08}" srcOrd="0" destOrd="0" presId="urn:microsoft.com/office/officeart/2005/8/layout/radial1"/>
    <dgm:cxn modelId="{D68D093C-4DC9-4F9C-8C1B-599F0284C9F1}" srcId="{F98DD754-61CC-4F97-9407-C0664C945D4B}" destId="{6826713F-8406-4A6D-9A14-BBA5209B8ABF}" srcOrd="3" destOrd="0" parTransId="{47AC0B85-F794-431A-BBC9-A29D0ACA4A7E}" sibTransId="{DEA56FD2-BFDC-4C2A-B723-04AEE5C6C330}"/>
    <dgm:cxn modelId="{43B36462-82D3-4BA3-B598-54A0A4C26C66}" type="presOf" srcId="{F1714BD1-26E3-4C66-B97D-0F02B78437DE}" destId="{468323A0-E91E-4259-AE55-877DA0CC748A}" srcOrd="0" destOrd="0" presId="urn:microsoft.com/office/officeart/2005/8/layout/radial1"/>
    <dgm:cxn modelId="{F33E7466-B557-4C65-B331-239E095BCF3F}" type="presOf" srcId="{AF66E4C1-CC35-4A04-8EDF-6B58193A800D}" destId="{381D9955-9BB9-41D7-93B5-A7A5B42036A9}" srcOrd="0" destOrd="0" presId="urn:microsoft.com/office/officeart/2005/8/layout/radial1"/>
    <dgm:cxn modelId="{BA7F4C50-F236-4A3F-96B6-CBA39338591B}" type="presOf" srcId="{47AC0B85-F794-431A-BBC9-A29D0ACA4A7E}" destId="{8B8D4A92-E4EA-4E2C-82AF-6EF06A300D82}" srcOrd="1" destOrd="0" presId="urn:microsoft.com/office/officeart/2005/8/layout/radial1"/>
    <dgm:cxn modelId="{7DB5C07D-EDA0-4E04-8385-85ABEA8BAC14}" type="presOf" srcId="{BDD65834-739E-4027-A2B7-912CB4ABEADF}" destId="{946871F0-01B0-4905-BA67-DDD97D6097DE}" srcOrd="1" destOrd="0" presId="urn:microsoft.com/office/officeart/2005/8/layout/radial1"/>
    <dgm:cxn modelId="{1BF07397-B690-48CD-9C5D-AA8D510FA8EB}" type="presOf" srcId="{E4A5C08C-356B-490E-8D07-D97B620AAA2A}" destId="{29733B46-CC04-4C42-82DE-BC001F9039EF}" srcOrd="0" destOrd="0" presId="urn:microsoft.com/office/officeart/2005/8/layout/radial1"/>
    <dgm:cxn modelId="{7BD4C6A2-D37E-4BC8-8DAC-B0C13A843303}" type="presOf" srcId="{F1714BD1-26E3-4C66-B97D-0F02B78437DE}" destId="{6BB7E42F-0CBD-4A12-B4E6-135823F03501}" srcOrd="1" destOrd="0" presId="urn:microsoft.com/office/officeart/2005/8/layout/radial1"/>
    <dgm:cxn modelId="{4E060AAF-413A-4DCD-BAA5-66A71324E6DF}" type="presOf" srcId="{F98DD754-61CC-4F97-9407-C0664C945D4B}" destId="{DA4CCC81-DF4C-4D16-BB0E-774FFB110445}" srcOrd="0" destOrd="0" presId="urn:microsoft.com/office/officeart/2005/8/layout/radial1"/>
    <dgm:cxn modelId="{E6E2E5B8-11CD-4A42-B115-ECBA4FEC794C}" type="presOf" srcId="{AF66E4C1-CC35-4A04-8EDF-6B58193A800D}" destId="{89C7AF2F-FD4C-4DE2-95E2-6269A000A7F8}" srcOrd="1" destOrd="0" presId="urn:microsoft.com/office/officeart/2005/8/layout/radial1"/>
    <dgm:cxn modelId="{C682A9CE-BE13-4D17-9857-D405A9B73FC5}" type="presOf" srcId="{BDD65834-739E-4027-A2B7-912CB4ABEADF}" destId="{86E6C8A9-66E9-4EA5-AF65-2AFF09FCF2D8}" srcOrd="0" destOrd="0" presId="urn:microsoft.com/office/officeart/2005/8/layout/radial1"/>
    <dgm:cxn modelId="{C56881D4-283E-4016-BC8C-C3EB2F227746}" type="presOf" srcId="{75DE3963-457A-48B2-AFDF-66C5D7CB466A}" destId="{44D5D943-669C-447C-BBE6-256B7B7D5222}" srcOrd="0" destOrd="0" presId="urn:microsoft.com/office/officeart/2005/8/layout/radial1"/>
    <dgm:cxn modelId="{F0D3FCD7-FA61-4424-98A2-5EB32883C5C6}" type="presOf" srcId="{6826713F-8406-4A6D-9A14-BBA5209B8ABF}" destId="{661031B5-96A2-46DE-A46E-9469D90EE5A9}" srcOrd="0" destOrd="0" presId="urn:microsoft.com/office/officeart/2005/8/layout/radial1"/>
    <dgm:cxn modelId="{C757F9EC-22B9-4FDE-8C66-5DC5DBB5BE6C}" srcId="{F98DD754-61CC-4F97-9407-C0664C945D4B}" destId="{32C583CE-FEE4-464F-B66D-254F366DA6EA}" srcOrd="0" destOrd="0" parTransId="{BDD65834-739E-4027-A2B7-912CB4ABEADF}" sibTransId="{6950BF00-A515-4F67-B916-E7DB93186ABE}"/>
    <dgm:cxn modelId="{74BEF3F6-66BF-49B9-B89F-AF5E2E63A2A4}" srcId="{F98DD754-61CC-4F97-9407-C0664C945D4B}" destId="{75DE3963-457A-48B2-AFDF-66C5D7CB466A}" srcOrd="1" destOrd="0" parTransId="{F1714BD1-26E3-4C66-B97D-0F02B78437DE}" sibTransId="{A43FE8AD-B7ED-40E3-8232-70F728706B3D}"/>
    <dgm:cxn modelId="{28143470-555F-470C-B85E-AF94B6A3AB0A}" type="presParOf" srcId="{29733B46-CC04-4C42-82DE-BC001F9039EF}" destId="{DA4CCC81-DF4C-4D16-BB0E-774FFB110445}" srcOrd="0" destOrd="0" presId="urn:microsoft.com/office/officeart/2005/8/layout/radial1"/>
    <dgm:cxn modelId="{FCB915AC-4572-48FA-8CBF-5326ABB73A3B}" type="presParOf" srcId="{29733B46-CC04-4C42-82DE-BC001F9039EF}" destId="{86E6C8A9-66E9-4EA5-AF65-2AFF09FCF2D8}" srcOrd="1" destOrd="0" presId="urn:microsoft.com/office/officeart/2005/8/layout/radial1"/>
    <dgm:cxn modelId="{63ED5BD7-0DF2-4B84-B8FA-8720070DBB9B}" type="presParOf" srcId="{86E6C8A9-66E9-4EA5-AF65-2AFF09FCF2D8}" destId="{946871F0-01B0-4905-BA67-DDD97D6097DE}" srcOrd="0" destOrd="0" presId="urn:microsoft.com/office/officeart/2005/8/layout/radial1"/>
    <dgm:cxn modelId="{97775172-2735-47E0-B03F-56E1F9DEA8FC}" type="presParOf" srcId="{29733B46-CC04-4C42-82DE-BC001F9039EF}" destId="{AF1FFDA8-B85D-42DD-9E7B-8A06B202460D}" srcOrd="2" destOrd="0" presId="urn:microsoft.com/office/officeart/2005/8/layout/radial1"/>
    <dgm:cxn modelId="{DCE2BF7F-9E81-4E01-8472-11161EBC2A5F}" type="presParOf" srcId="{29733B46-CC04-4C42-82DE-BC001F9039EF}" destId="{468323A0-E91E-4259-AE55-877DA0CC748A}" srcOrd="3" destOrd="0" presId="urn:microsoft.com/office/officeart/2005/8/layout/radial1"/>
    <dgm:cxn modelId="{1722F509-D6EF-435E-AAF4-81C357A2C1F5}" type="presParOf" srcId="{468323A0-E91E-4259-AE55-877DA0CC748A}" destId="{6BB7E42F-0CBD-4A12-B4E6-135823F03501}" srcOrd="0" destOrd="0" presId="urn:microsoft.com/office/officeart/2005/8/layout/radial1"/>
    <dgm:cxn modelId="{E6851429-A48E-422C-ADC9-CBA162400C1C}" type="presParOf" srcId="{29733B46-CC04-4C42-82DE-BC001F9039EF}" destId="{44D5D943-669C-447C-BBE6-256B7B7D5222}" srcOrd="4" destOrd="0" presId="urn:microsoft.com/office/officeart/2005/8/layout/radial1"/>
    <dgm:cxn modelId="{0CDC829D-8DA8-4B13-AC56-C3B7649849F7}" type="presParOf" srcId="{29733B46-CC04-4C42-82DE-BC001F9039EF}" destId="{381D9955-9BB9-41D7-93B5-A7A5B42036A9}" srcOrd="5" destOrd="0" presId="urn:microsoft.com/office/officeart/2005/8/layout/radial1"/>
    <dgm:cxn modelId="{62971264-77D3-45A8-922E-99E0A800B657}" type="presParOf" srcId="{381D9955-9BB9-41D7-93B5-A7A5B42036A9}" destId="{89C7AF2F-FD4C-4DE2-95E2-6269A000A7F8}" srcOrd="0" destOrd="0" presId="urn:microsoft.com/office/officeart/2005/8/layout/radial1"/>
    <dgm:cxn modelId="{BC80DAA4-D4FD-4D0F-9F30-8B1895324FD9}" type="presParOf" srcId="{29733B46-CC04-4C42-82DE-BC001F9039EF}" destId="{81B0BF3D-AB48-4B8B-9749-D7CD66EA13D7}" srcOrd="6" destOrd="0" presId="urn:microsoft.com/office/officeart/2005/8/layout/radial1"/>
    <dgm:cxn modelId="{2DDAEA3C-B350-4A39-AA26-8260B7F3BCB4}" type="presParOf" srcId="{29733B46-CC04-4C42-82DE-BC001F9039EF}" destId="{697F65DA-3D49-4555-876C-32672E5A5F08}" srcOrd="7" destOrd="0" presId="urn:microsoft.com/office/officeart/2005/8/layout/radial1"/>
    <dgm:cxn modelId="{37914351-0F01-467B-8B87-0511023743F1}" type="presParOf" srcId="{697F65DA-3D49-4555-876C-32672E5A5F08}" destId="{8B8D4A92-E4EA-4E2C-82AF-6EF06A300D82}" srcOrd="0" destOrd="0" presId="urn:microsoft.com/office/officeart/2005/8/layout/radial1"/>
    <dgm:cxn modelId="{5AC2A638-CA44-4B2D-9F00-5223BF7E4093}" type="presParOf" srcId="{29733B46-CC04-4C42-82DE-BC001F9039EF}" destId="{661031B5-96A2-46DE-A46E-9469D90EE5A9}"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049A984-07E3-4CA7-A077-63F665B678E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8F44B7D-380F-46CE-AE57-5B601F81094B}">
      <dgm:prSet/>
      <dgm:spPr/>
      <dgm:t>
        <a:bodyPr/>
        <a:lstStyle/>
        <a:p>
          <a:r>
            <a:rPr lang="en-US" dirty="0"/>
            <a:t>Mixed Infection Syndrome is widespread and either clinical or sub-clinical in everyone</a:t>
          </a:r>
        </a:p>
      </dgm:t>
    </dgm:pt>
    <dgm:pt modelId="{AFD4CE23-1B6B-4CA5-B493-5EFA325BF5ED}" type="parTrans" cxnId="{BB5E7A2C-B4B0-42C7-AD5C-300B7921D4C3}">
      <dgm:prSet/>
      <dgm:spPr/>
      <dgm:t>
        <a:bodyPr/>
        <a:lstStyle/>
        <a:p>
          <a:endParaRPr lang="en-US"/>
        </a:p>
      </dgm:t>
    </dgm:pt>
    <dgm:pt modelId="{53871069-B831-46DA-AABE-D5D8B9CC12D9}" type="sibTrans" cxnId="{BB5E7A2C-B4B0-42C7-AD5C-300B7921D4C3}">
      <dgm:prSet/>
      <dgm:spPr/>
      <dgm:t>
        <a:bodyPr/>
        <a:lstStyle/>
        <a:p>
          <a:endParaRPr lang="en-US"/>
        </a:p>
      </dgm:t>
    </dgm:pt>
    <dgm:pt modelId="{141B69C0-6B9D-41F5-B077-C7A80E33712F}">
      <dgm:prSet/>
      <dgm:spPr/>
      <dgm:t>
        <a:bodyPr/>
        <a:lstStyle/>
        <a:p>
          <a:r>
            <a:rPr lang="en-US" dirty="0"/>
            <a:t>Sequential Immune Up-Regulation is the idea to employ</a:t>
          </a:r>
        </a:p>
      </dgm:t>
    </dgm:pt>
    <dgm:pt modelId="{78ABD3B2-D7F3-4DEA-98BD-DB4AF76EEF2D}" type="parTrans" cxnId="{8C44A2CB-E354-4180-9AC9-5E571FA56C36}">
      <dgm:prSet/>
      <dgm:spPr/>
      <dgm:t>
        <a:bodyPr/>
        <a:lstStyle/>
        <a:p>
          <a:endParaRPr lang="en-US"/>
        </a:p>
      </dgm:t>
    </dgm:pt>
    <dgm:pt modelId="{E2B5E4F2-400E-41B0-A067-3621B2D52815}" type="sibTrans" cxnId="{8C44A2CB-E354-4180-9AC9-5E571FA56C36}">
      <dgm:prSet/>
      <dgm:spPr/>
      <dgm:t>
        <a:bodyPr/>
        <a:lstStyle/>
        <a:p>
          <a:endParaRPr lang="en-US"/>
        </a:p>
      </dgm:t>
    </dgm:pt>
    <dgm:pt modelId="{9EB2645A-ECF4-42AD-9505-11AD8981A780}">
      <dgm:prSet/>
      <dgm:spPr/>
      <dgm:t>
        <a:bodyPr/>
        <a:lstStyle/>
        <a:p>
          <a:r>
            <a:rPr lang="en-US" dirty="0"/>
            <a:t>Immune modulation is achieved by reducing immune burdens and augmenting autophagy</a:t>
          </a:r>
        </a:p>
      </dgm:t>
    </dgm:pt>
    <dgm:pt modelId="{56884B91-FC2A-4D39-B1D9-B3DB4F43F9E5}" type="parTrans" cxnId="{A5FC4CD3-CDE5-4B19-9BE0-0CD4A023DDCE}">
      <dgm:prSet/>
      <dgm:spPr/>
      <dgm:t>
        <a:bodyPr/>
        <a:lstStyle/>
        <a:p>
          <a:endParaRPr lang="en-US"/>
        </a:p>
      </dgm:t>
    </dgm:pt>
    <dgm:pt modelId="{96A59174-3978-49A1-8CCA-1C2491367187}" type="sibTrans" cxnId="{A5FC4CD3-CDE5-4B19-9BE0-0CD4A023DDCE}">
      <dgm:prSet/>
      <dgm:spPr/>
      <dgm:t>
        <a:bodyPr/>
        <a:lstStyle/>
        <a:p>
          <a:endParaRPr lang="en-US"/>
        </a:p>
      </dgm:t>
    </dgm:pt>
    <dgm:pt modelId="{3AA7A260-D0AD-4C8F-8425-A93B47913F76}" type="pres">
      <dgm:prSet presAssocID="{1049A984-07E3-4CA7-A077-63F665B678E0}" presName="root" presStyleCnt="0">
        <dgm:presLayoutVars>
          <dgm:dir/>
          <dgm:resizeHandles val="exact"/>
        </dgm:presLayoutVars>
      </dgm:prSet>
      <dgm:spPr/>
    </dgm:pt>
    <dgm:pt modelId="{0FA6B74B-F34C-4465-83C3-92774864F193}" type="pres">
      <dgm:prSet presAssocID="{C8F44B7D-380F-46CE-AE57-5B601F81094B}" presName="compNode" presStyleCnt="0"/>
      <dgm:spPr/>
    </dgm:pt>
    <dgm:pt modelId="{7FF504AC-D78D-41D2-8F4E-AE9363CEC35A}" type="pres">
      <dgm:prSet presAssocID="{C8F44B7D-380F-46CE-AE57-5B601F81094B}" presName="bgRect" presStyleLbl="bgShp" presStyleIdx="0" presStyleCnt="3"/>
      <dgm:spPr/>
    </dgm:pt>
    <dgm:pt modelId="{2AFB3502-D0EE-4BDF-B3DE-C6C45B388F94}" type="pres">
      <dgm:prSet presAssocID="{C8F44B7D-380F-46CE-AE57-5B601F81094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NA"/>
        </a:ext>
      </dgm:extLst>
    </dgm:pt>
    <dgm:pt modelId="{A2497AD7-EE9E-4459-917C-4F5C49B0B5EE}" type="pres">
      <dgm:prSet presAssocID="{C8F44B7D-380F-46CE-AE57-5B601F81094B}" presName="spaceRect" presStyleCnt="0"/>
      <dgm:spPr/>
    </dgm:pt>
    <dgm:pt modelId="{08964250-B803-472E-B2D6-415DB7E74C05}" type="pres">
      <dgm:prSet presAssocID="{C8F44B7D-380F-46CE-AE57-5B601F81094B}" presName="parTx" presStyleLbl="revTx" presStyleIdx="0" presStyleCnt="3">
        <dgm:presLayoutVars>
          <dgm:chMax val="0"/>
          <dgm:chPref val="0"/>
        </dgm:presLayoutVars>
      </dgm:prSet>
      <dgm:spPr/>
    </dgm:pt>
    <dgm:pt modelId="{D5D81BE7-89B2-4224-A41C-9E52FF7FA29C}" type="pres">
      <dgm:prSet presAssocID="{53871069-B831-46DA-AABE-D5D8B9CC12D9}" presName="sibTrans" presStyleCnt="0"/>
      <dgm:spPr/>
    </dgm:pt>
    <dgm:pt modelId="{30F7106C-06BE-493B-91FE-8C4CBEFEBEA5}" type="pres">
      <dgm:prSet presAssocID="{141B69C0-6B9D-41F5-B077-C7A80E33712F}" presName="compNode" presStyleCnt="0"/>
      <dgm:spPr/>
    </dgm:pt>
    <dgm:pt modelId="{9A986F26-C58E-4BF7-9F56-9DD6B1CA9FA5}" type="pres">
      <dgm:prSet presAssocID="{141B69C0-6B9D-41F5-B077-C7A80E33712F}" presName="bgRect" presStyleLbl="bgShp" presStyleIdx="1" presStyleCnt="3"/>
      <dgm:spPr/>
    </dgm:pt>
    <dgm:pt modelId="{56CA250D-B255-4150-BE70-502F22646FBD}" type="pres">
      <dgm:prSet presAssocID="{141B69C0-6B9D-41F5-B077-C7A80E33712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n"/>
        </a:ext>
      </dgm:extLst>
    </dgm:pt>
    <dgm:pt modelId="{F0990810-F9FF-489B-9DBA-FDA5EB90D8AC}" type="pres">
      <dgm:prSet presAssocID="{141B69C0-6B9D-41F5-B077-C7A80E33712F}" presName="spaceRect" presStyleCnt="0"/>
      <dgm:spPr/>
    </dgm:pt>
    <dgm:pt modelId="{9B9D4EAD-D87A-4302-BB63-97C43DDA26EC}" type="pres">
      <dgm:prSet presAssocID="{141B69C0-6B9D-41F5-B077-C7A80E33712F}" presName="parTx" presStyleLbl="revTx" presStyleIdx="1" presStyleCnt="3">
        <dgm:presLayoutVars>
          <dgm:chMax val="0"/>
          <dgm:chPref val="0"/>
        </dgm:presLayoutVars>
      </dgm:prSet>
      <dgm:spPr/>
    </dgm:pt>
    <dgm:pt modelId="{3552FDC2-4FB1-4F18-9240-A7F510DAC54D}" type="pres">
      <dgm:prSet presAssocID="{E2B5E4F2-400E-41B0-A067-3621B2D52815}" presName="sibTrans" presStyleCnt="0"/>
      <dgm:spPr/>
    </dgm:pt>
    <dgm:pt modelId="{7C77DE14-3B30-42BF-8CDE-CB0CC8F0797B}" type="pres">
      <dgm:prSet presAssocID="{9EB2645A-ECF4-42AD-9505-11AD8981A780}" presName="compNode" presStyleCnt="0"/>
      <dgm:spPr/>
    </dgm:pt>
    <dgm:pt modelId="{648B3346-A344-4CEB-86F6-7B3E7F2B762F}" type="pres">
      <dgm:prSet presAssocID="{9EB2645A-ECF4-42AD-9505-11AD8981A780}" presName="bgRect" presStyleLbl="bgShp" presStyleIdx="2" presStyleCnt="3"/>
      <dgm:spPr/>
    </dgm:pt>
    <dgm:pt modelId="{E0303203-A89C-441C-AE27-C3746F210241}" type="pres">
      <dgm:prSet presAssocID="{9EB2645A-ECF4-42AD-9505-11AD8981A78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V"/>
        </a:ext>
      </dgm:extLst>
    </dgm:pt>
    <dgm:pt modelId="{5495FE43-DD2C-4AA8-A07F-C675B79F95F5}" type="pres">
      <dgm:prSet presAssocID="{9EB2645A-ECF4-42AD-9505-11AD8981A780}" presName="spaceRect" presStyleCnt="0"/>
      <dgm:spPr/>
    </dgm:pt>
    <dgm:pt modelId="{A94CC0FD-E561-4D31-9581-4694B1190574}" type="pres">
      <dgm:prSet presAssocID="{9EB2645A-ECF4-42AD-9505-11AD8981A780}" presName="parTx" presStyleLbl="revTx" presStyleIdx="2" presStyleCnt="3">
        <dgm:presLayoutVars>
          <dgm:chMax val="0"/>
          <dgm:chPref val="0"/>
        </dgm:presLayoutVars>
      </dgm:prSet>
      <dgm:spPr/>
    </dgm:pt>
  </dgm:ptLst>
  <dgm:cxnLst>
    <dgm:cxn modelId="{BB5E7A2C-B4B0-42C7-AD5C-300B7921D4C3}" srcId="{1049A984-07E3-4CA7-A077-63F665B678E0}" destId="{C8F44B7D-380F-46CE-AE57-5B601F81094B}" srcOrd="0" destOrd="0" parTransId="{AFD4CE23-1B6B-4CA5-B493-5EFA325BF5ED}" sibTransId="{53871069-B831-46DA-AABE-D5D8B9CC12D9}"/>
    <dgm:cxn modelId="{03792256-CC9C-4798-B916-FD808555754E}" type="presOf" srcId="{C8F44B7D-380F-46CE-AE57-5B601F81094B}" destId="{08964250-B803-472E-B2D6-415DB7E74C05}" srcOrd="0" destOrd="0" presId="urn:microsoft.com/office/officeart/2018/2/layout/IconVerticalSolidList"/>
    <dgm:cxn modelId="{ADCE03BE-5D15-47FB-8D96-47FBBD3080FB}" type="presOf" srcId="{9EB2645A-ECF4-42AD-9505-11AD8981A780}" destId="{A94CC0FD-E561-4D31-9581-4694B1190574}" srcOrd="0" destOrd="0" presId="urn:microsoft.com/office/officeart/2018/2/layout/IconVerticalSolidList"/>
    <dgm:cxn modelId="{2A4CA0C9-67C4-4E15-A95F-CBAE05C7903D}" type="presOf" srcId="{1049A984-07E3-4CA7-A077-63F665B678E0}" destId="{3AA7A260-D0AD-4C8F-8425-A93B47913F76}" srcOrd="0" destOrd="0" presId="urn:microsoft.com/office/officeart/2018/2/layout/IconVerticalSolidList"/>
    <dgm:cxn modelId="{8C44A2CB-E354-4180-9AC9-5E571FA56C36}" srcId="{1049A984-07E3-4CA7-A077-63F665B678E0}" destId="{141B69C0-6B9D-41F5-B077-C7A80E33712F}" srcOrd="1" destOrd="0" parTransId="{78ABD3B2-D7F3-4DEA-98BD-DB4AF76EEF2D}" sibTransId="{E2B5E4F2-400E-41B0-A067-3621B2D52815}"/>
    <dgm:cxn modelId="{A5FC4CD3-CDE5-4B19-9BE0-0CD4A023DDCE}" srcId="{1049A984-07E3-4CA7-A077-63F665B678E0}" destId="{9EB2645A-ECF4-42AD-9505-11AD8981A780}" srcOrd="2" destOrd="0" parTransId="{56884B91-FC2A-4D39-B1D9-B3DB4F43F9E5}" sibTransId="{96A59174-3978-49A1-8CCA-1C2491367187}"/>
    <dgm:cxn modelId="{E6E482D5-42BD-4F88-94D2-13E03F8D9E1C}" type="presOf" srcId="{141B69C0-6B9D-41F5-B077-C7A80E33712F}" destId="{9B9D4EAD-D87A-4302-BB63-97C43DDA26EC}" srcOrd="0" destOrd="0" presId="urn:microsoft.com/office/officeart/2018/2/layout/IconVerticalSolidList"/>
    <dgm:cxn modelId="{B439D55D-E24A-4B0D-8CC2-2FB362573886}" type="presParOf" srcId="{3AA7A260-D0AD-4C8F-8425-A93B47913F76}" destId="{0FA6B74B-F34C-4465-83C3-92774864F193}" srcOrd="0" destOrd="0" presId="urn:microsoft.com/office/officeart/2018/2/layout/IconVerticalSolidList"/>
    <dgm:cxn modelId="{8A830F8C-CBB5-4176-8B5E-4C094C6A35BA}" type="presParOf" srcId="{0FA6B74B-F34C-4465-83C3-92774864F193}" destId="{7FF504AC-D78D-41D2-8F4E-AE9363CEC35A}" srcOrd="0" destOrd="0" presId="urn:microsoft.com/office/officeart/2018/2/layout/IconVerticalSolidList"/>
    <dgm:cxn modelId="{DF94D17D-D6A1-4F2D-9EAF-327E45F3FDA4}" type="presParOf" srcId="{0FA6B74B-F34C-4465-83C3-92774864F193}" destId="{2AFB3502-D0EE-4BDF-B3DE-C6C45B388F94}" srcOrd="1" destOrd="0" presId="urn:microsoft.com/office/officeart/2018/2/layout/IconVerticalSolidList"/>
    <dgm:cxn modelId="{EEA73839-4574-4A85-871B-70E7744C9C2F}" type="presParOf" srcId="{0FA6B74B-F34C-4465-83C3-92774864F193}" destId="{A2497AD7-EE9E-4459-917C-4F5C49B0B5EE}" srcOrd="2" destOrd="0" presId="urn:microsoft.com/office/officeart/2018/2/layout/IconVerticalSolidList"/>
    <dgm:cxn modelId="{5967E86A-A203-448A-8A7F-9FE7FDA64657}" type="presParOf" srcId="{0FA6B74B-F34C-4465-83C3-92774864F193}" destId="{08964250-B803-472E-B2D6-415DB7E74C05}" srcOrd="3" destOrd="0" presId="urn:microsoft.com/office/officeart/2018/2/layout/IconVerticalSolidList"/>
    <dgm:cxn modelId="{6CE835B3-EE74-4BE7-82D0-2600BE067C4F}" type="presParOf" srcId="{3AA7A260-D0AD-4C8F-8425-A93B47913F76}" destId="{D5D81BE7-89B2-4224-A41C-9E52FF7FA29C}" srcOrd="1" destOrd="0" presId="urn:microsoft.com/office/officeart/2018/2/layout/IconVerticalSolidList"/>
    <dgm:cxn modelId="{78C41A03-64BC-459A-8124-3A488171C5FD}" type="presParOf" srcId="{3AA7A260-D0AD-4C8F-8425-A93B47913F76}" destId="{30F7106C-06BE-493B-91FE-8C4CBEFEBEA5}" srcOrd="2" destOrd="0" presId="urn:microsoft.com/office/officeart/2018/2/layout/IconVerticalSolidList"/>
    <dgm:cxn modelId="{91C87A35-1F3A-4E73-9A0A-17FB8ABB8651}" type="presParOf" srcId="{30F7106C-06BE-493B-91FE-8C4CBEFEBEA5}" destId="{9A986F26-C58E-4BF7-9F56-9DD6B1CA9FA5}" srcOrd="0" destOrd="0" presId="urn:microsoft.com/office/officeart/2018/2/layout/IconVerticalSolidList"/>
    <dgm:cxn modelId="{495ABB17-1DB3-4BAE-8B17-00391AD8C696}" type="presParOf" srcId="{30F7106C-06BE-493B-91FE-8C4CBEFEBEA5}" destId="{56CA250D-B255-4150-BE70-502F22646FBD}" srcOrd="1" destOrd="0" presId="urn:microsoft.com/office/officeart/2018/2/layout/IconVerticalSolidList"/>
    <dgm:cxn modelId="{AD2221D4-90D8-4B5D-B122-0331A05063EA}" type="presParOf" srcId="{30F7106C-06BE-493B-91FE-8C4CBEFEBEA5}" destId="{F0990810-F9FF-489B-9DBA-FDA5EB90D8AC}" srcOrd="2" destOrd="0" presId="urn:microsoft.com/office/officeart/2018/2/layout/IconVerticalSolidList"/>
    <dgm:cxn modelId="{22258CB4-1EE7-44A2-9A1B-40019A733022}" type="presParOf" srcId="{30F7106C-06BE-493B-91FE-8C4CBEFEBEA5}" destId="{9B9D4EAD-D87A-4302-BB63-97C43DDA26EC}" srcOrd="3" destOrd="0" presId="urn:microsoft.com/office/officeart/2018/2/layout/IconVerticalSolidList"/>
    <dgm:cxn modelId="{4608AD6D-8D4D-4A90-AD81-DAC2C1280EC8}" type="presParOf" srcId="{3AA7A260-D0AD-4C8F-8425-A93B47913F76}" destId="{3552FDC2-4FB1-4F18-9240-A7F510DAC54D}" srcOrd="3" destOrd="0" presId="urn:microsoft.com/office/officeart/2018/2/layout/IconVerticalSolidList"/>
    <dgm:cxn modelId="{C80A136D-4DF5-472D-9F94-36D318F6D234}" type="presParOf" srcId="{3AA7A260-D0AD-4C8F-8425-A93B47913F76}" destId="{7C77DE14-3B30-42BF-8CDE-CB0CC8F0797B}" srcOrd="4" destOrd="0" presId="urn:microsoft.com/office/officeart/2018/2/layout/IconVerticalSolidList"/>
    <dgm:cxn modelId="{1C88F6FE-6485-4339-B8B7-437538A33CE1}" type="presParOf" srcId="{7C77DE14-3B30-42BF-8CDE-CB0CC8F0797B}" destId="{648B3346-A344-4CEB-86F6-7B3E7F2B762F}" srcOrd="0" destOrd="0" presId="urn:microsoft.com/office/officeart/2018/2/layout/IconVerticalSolidList"/>
    <dgm:cxn modelId="{5A5FD043-1F31-4970-999B-0F87B29D0F16}" type="presParOf" srcId="{7C77DE14-3B30-42BF-8CDE-CB0CC8F0797B}" destId="{E0303203-A89C-441C-AE27-C3746F210241}" srcOrd="1" destOrd="0" presId="urn:microsoft.com/office/officeart/2018/2/layout/IconVerticalSolidList"/>
    <dgm:cxn modelId="{93BF2556-1698-4FE0-A7FD-A6621AE31051}" type="presParOf" srcId="{7C77DE14-3B30-42BF-8CDE-CB0CC8F0797B}" destId="{5495FE43-DD2C-4AA8-A07F-C675B79F95F5}" srcOrd="2" destOrd="0" presId="urn:microsoft.com/office/officeart/2018/2/layout/IconVerticalSolidList"/>
    <dgm:cxn modelId="{3D89ECBF-1FE3-43EC-A857-6D222EAA9F47}" type="presParOf" srcId="{7C77DE14-3B30-42BF-8CDE-CB0CC8F0797B}" destId="{A94CC0FD-E561-4D31-9581-4694B119057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BEAD21E-E09F-43D8-ADFD-6FFAB5130FCD}"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7F525D37-2893-4DCF-9E15-770A8081097C}">
      <dgm:prSet/>
      <dgm:spPr/>
      <dgm:t>
        <a:bodyPr/>
        <a:lstStyle/>
        <a:p>
          <a:r>
            <a:rPr lang="en-US" dirty="0"/>
            <a:t>Lymph/Immune – </a:t>
          </a:r>
          <a:r>
            <a:rPr lang="en-US" dirty="0" err="1"/>
            <a:t>Thymex</a:t>
          </a:r>
          <a:r>
            <a:rPr lang="en-US" dirty="0"/>
            <a:t> 3-4 bid, </a:t>
          </a:r>
          <a:r>
            <a:rPr lang="en-US" dirty="0" err="1"/>
            <a:t>Congaplex</a:t>
          </a:r>
          <a:r>
            <a:rPr lang="en-US" dirty="0"/>
            <a:t> 4-5 bid, </a:t>
          </a:r>
          <a:r>
            <a:rPr lang="en-US" dirty="0" err="1"/>
            <a:t>Allerplex</a:t>
          </a:r>
          <a:r>
            <a:rPr lang="en-US" dirty="0"/>
            <a:t> 4-5 bid</a:t>
          </a:r>
        </a:p>
      </dgm:t>
    </dgm:pt>
    <dgm:pt modelId="{C6FDD084-D74E-4947-A3E9-EB30BF82AD2F}" type="parTrans" cxnId="{9DA3EFFA-98F8-4B2C-82B3-D81F3D631EC4}">
      <dgm:prSet/>
      <dgm:spPr/>
      <dgm:t>
        <a:bodyPr/>
        <a:lstStyle/>
        <a:p>
          <a:endParaRPr lang="en-US"/>
        </a:p>
      </dgm:t>
    </dgm:pt>
    <dgm:pt modelId="{582E9973-F9DA-48C4-BB09-97E2233C4419}" type="sibTrans" cxnId="{9DA3EFFA-98F8-4B2C-82B3-D81F3D631EC4}">
      <dgm:prSet/>
      <dgm:spPr/>
      <dgm:t>
        <a:bodyPr/>
        <a:lstStyle/>
        <a:p>
          <a:endParaRPr lang="en-US"/>
        </a:p>
      </dgm:t>
    </dgm:pt>
    <dgm:pt modelId="{7512F0DC-EE38-498E-B05C-0DACB07DCF81}">
      <dgm:prSet/>
      <dgm:spPr/>
      <dgm:t>
        <a:bodyPr/>
        <a:lstStyle/>
        <a:p>
          <a:r>
            <a:rPr lang="en-US" dirty="0"/>
            <a:t>Bone Marrow / Hemopoiesis – Sesame Oil 2-3 bid, </a:t>
          </a:r>
          <a:r>
            <a:rPr lang="en-US" dirty="0" err="1"/>
            <a:t>Biost</a:t>
          </a:r>
          <a:r>
            <a:rPr lang="en-US" dirty="0"/>
            <a:t> 3 bid</a:t>
          </a:r>
        </a:p>
      </dgm:t>
    </dgm:pt>
    <dgm:pt modelId="{7224C8A2-A4FC-4322-BB62-FBB54ADDFA17}" type="parTrans" cxnId="{0ACA8271-E5D6-422A-A9E2-6C2DC806765E}">
      <dgm:prSet/>
      <dgm:spPr/>
      <dgm:t>
        <a:bodyPr/>
        <a:lstStyle/>
        <a:p>
          <a:endParaRPr lang="en-US"/>
        </a:p>
      </dgm:t>
    </dgm:pt>
    <dgm:pt modelId="{309592F1-1E38-4EC9-BD6F-F6E5685C7117}" type="sibTrans" cxnId="{0ACA8271-E5D6-422A-A9E2-6C2DC806765E}">
      <dgm:prSet/>
      <dgm:spPr/>
      <dgm:t>
        <a:bodyPr/>
        <a:lstStyle/>
        <a:p>
          <a:endParaRPr lang="en-US"/>
        </a:p>
      </dgm:t>
    </dgm:pt>
    <dgm:pt modelId="{9E79F72C-0F07-4184-8BE9-8D5B539B1CBB}">
      <dgm:prSet/>
      <dgm:spPr/>
      <dgm:t>
        <a:bodyPr/>
        <a:lstStyle/>
        <a:p>
          <a:r>
            <a:rPr lang="en-US" dirty="0"/>
            <a:t>Thymus / Cytokine – </a:t>
          </a:r>
          <a:r>
            <a:rPr lang="en-US" dirty="0" err="1"/>
            <a:t>Epimune</a:t>
          </a:r>
          <a:r>
            <a:rPr lang="en-US" dirty="0"/>
            <a:t> 1 bid, Thymus PMG 3 bid</a:t>
          </a:r>
        </a:p>
      </dgm:t>
    </dgm:pt>
    <dgm:pt modelId="{DEE83432-9368-450D-9A56-37036A8B0BAD}" type="parTrans" cxnId="{14672A9B-B13B-4089-9F97-E2BE1D5BF6FA}">
      <dgm:prSet/>
      <dgm:spPr/>
      <dgm:t>
        <a:bodyPr/>
        <a:lstStyle/>
        <a:p>
          <a:endParaRPr lang="en-US"/>
        </a:p>
      </dgm:t>
    </dgm:pt>
    <dgm:pt modelId="{123CAA8C-2350-442D-B07B-7D661566C7B7}" type="sibTrans" cxnId="{14672A9B-B13B-4089-9F97-E2BE1D5BF6FA}">
      <dgm:prSet/>
      <dgm:spPr/>
      <dgm:t>
        <a:bodyPr/>
        <a:lstStyle/>
        <a:p>
          <a:endParaRPr lang="en-US"/>
        </a:p>
      </dgm:t>
    </dgm:pt>
    <dgm:pt modelId="{55D09577-E622-4972-9E41-3CBEFE8F0132}">
      <dgm:prSet/>
      <dgm:spPr/>
      <dgm:t>
        <a:bodyPr/>
        <a:lstStyle/>
        <a:p>
          <a:r>
            <a:rPr lang="en-US" dirty="0"/>
            <a:t>Spleen – </a:t>
          </a:r>
          <a:r>
            <a:rPr lang="en-US" dirty="0" err="1"/>
            <a:t>Immuplex</a:t>
          </a:r>
          <a:r>
            <a:rPr lang="en-US" dirty="0"/>
            <a:t> 2-3 bid, Spleen PMG 3 bid, </a:t>
          </a:r>
          <a:r>
            <a:rPr lang="en-US" dirty="0" err="1"/>
            <a:t>Dessicated</a:t>
          </a:r>
          <a:r>
            <a:rPr lang="en-US" dirty="0"/>
            <a:t> Spleen 3 bid</a:t>
          </a:r>
        </a:p>
      </dgm:t>
    </dgm:pt>
    <dgm:pt modelId="{F3EB569B-761B-4178-BBDA-BA4BFB057757}" type="parTrans" cxnId="{6379378C-8706-4096-9B81-DE93126DF7EF}">
      <dgm:prSet/>
      <dgm:spPr/>
      <dgm:t>
        <a:bodyPr/>
        <a:lstStyle/>
        <a:p>
          <a:endParaRPr lang="en-US"/>
        </a:p>
      </dgm:t>
    </dgm:pt>
    <dgm:pt modelId="{7866C1CF-9F27-44BC-99FF-B2552BF6ADE2}" type="sibTrans" cxnId="{6379378C-8706-4096-9B81-DE93126DF7EF}">
      <dgm:prSet/>
      <dgm:spPr/>
      <dgm:t>
        <a:bodyPr/>
        <a:lstStyle/>
        <a:p>
          <a:endParaRPr lang="en-US"/>
        </a:p>
      </dgm:t>
    </dgm:pt>
    <dgm:pt modelId="{7F82A7E0-B960-4EB8-979B-946715D7F97B}">
      <dgm:prSet/>
      <dgm:spPr/>
      <dgm:t>
        <a:bodyPr/>
        <a:lstStyle/>
        <a:p>
          <a:r>
            <a:rPr lang="en-US" dirty="0" err="1"/>
            <a:t>HepatoBiliary</a:t>
          </a:r>
          <a:r>
            <a:rPr lang="en-US" dirty="0"/>
            <a:t> – </a:t>
          </a:r>
          <a:r>
            <a:rPr lang="en-US" dirty="0" err="1"/>
            <a:t>Livco</a:t>
          </a:r>
          <a:r>
            <a:rPr lang="en-US" dirty="0"/>
            <a:t> 2 bid, </a:t>
          </a:r>
          <a:r>
            <a:rPr lang="en-US" dirty="0" err="1"/>
            <a:t>Livton</a:t>
          </a:r>
          <a:r>
            <a:rPr lang="en-US" dirty="0"/>
            <a:t> 2 bid, AF </a:t>
          </a:r>
          <a:r>
            <a:rPr lang="en-US" dirty="0" err="1"/>
            <a:t>Betafood</a:t>
          </a:r>
          <a:r>
            <a:rPr lang="en-US" dirty="0"/>
            <a:t> 5 bid, </a:t>
          </a:r>
          <a:r>
            <a:rPr lang="en-US" dirty="0" err="1"/>
            <a:t>Livaplex</a:t>
          </a:r>
          <a:r>
            <a:rPr lang="en-US" dirty="0"/>
            <a:t> 2-3 bid</a:t>
          </a:r>
        </a:p>
      </dgm:t>
    </dgm:pt>
    <dgm:pt modelId="{F1CB82C7-8CD1-48FC-B74B-E90015563DDD}" type="parTrans" cxnId="{386B4DC7-0E99-4470-B459-68DB1227F6C0}">
      <dgm:prSet/>
      <dgm:spPr/>
      <dgm:t>
        <a:bodyPr/>
        <a:lstStyle/>
        <a:p>
          <a:endParaRPr lang="en-US"/>
        </a:p>
      </dgm:t>
    </dgm:pt>
    <dgm:pt modelId="{3B6146EC-B8AA-4D26-A83E-8BCAE8D55C03}" type="sibTrans" cxnId="{386B4DC7-0E99-4470-B459-68DB1227F6C0}">
      <dgm:prSet/>
      <dgm:spPr/>
      <dgm:t>
        <a:bodyPr/>
        <a:lstStyle/>
        <a:p>
          <a:endParaRPr lang="en-US"/>
        </a:p>
      </dgm:t>
    </dgm:pt>
    <dgm:pt modelId="{8B66D947-1D5F-448A-8D9A-50D9F40FB655}">
      <dgm:prSet/>
      <dgm:spPr/>
      <dgm:t>
        <a:bodyPr/>
        <a:lstStyle/>
        <a:p>
          <a:r>
            <a:rPr lang="en-US" dirty="0"/>
            <a:t>Parasites – </a:t>
          </a:r>
          <a:r>
            <a:rPr lang="en-US" dirty="0" err="1"/>
            <a:t>Zymex</a:t>
          </a:r>
          <a:r>
            <a:rPr lang="en-US" dirty="0"/>
            <a:t> II 2-3 bid, Wormwood 2 bid, Artemisinin 2 bid</a:t>
          </a:r>
        </a:p>
      </dgm:t>
    </dgm:pt>
    <dgm:pt modelId="{34BE543D-6CAA-4AFD-ADDE-74E63AA9AC5A}" type="parTrans" cxnId="{059D3AD1-25E3-4C00-9FF8-3D5638A4D97B}">
      <dgm:prSet/>
      <dgm:spPr/>
      <dgm:t>
        <a:bodyPr/>
        <a:lstStyle/>
        <a:p>
          <a:endParaRPr lang="en-US"/>
        </a:p>
      </dgm:t>
    </dgm:pt>
    <dgm:pt modelId="{BAB12E02-329D-4EB3-8FBC-3FC2C8AA9FCA}" type="sibTrans" cxnId="{059D3AD1-25E3-4C00-9FF8-3D5638A4D97B}">
      <dgm:prSet/>
      <dgm:spPr/>
      <dgm:t>
        <a:bodyPr/>
        <a:lstStyle/>
        <a:p>
          <a:endParaRPr lang="en-US"/>
        </a:p>
      </dgm:t>
    </dgm:pt>
    <dgm:pt modelId="{99103F6B-3A11-4DB9-B4D5-6F8071D4E9E9}">
      <dgm:prSet/>
      <dgm:spPr/>
      <dgm:t>
        <a:bodyPr/>
        <a:lstStyle/>
        <a:p>
          <a:r>
            <a:rPr lang="en-US" dirty="0"/>
            <a:t>Yeast / Fungal Overgrowth – Garlic Forte 1 bid, Gut Flora Complex 2 bid</a:t>
          </a:r>
        </a:p>
      </dgm:t>
    </dgm:pt>
    <dgm:pt modelId="{72DCF60E-5182-48F3-ACB1-F0269500CD2A}" type="parTrans" cxnId="{2AABC214-CEF8-466D-A53C-A6F6E75C4314}">
      <dgm:prSet/>
      <dgm:spPr/>
      <dgm:t>
        <a:bodyPr/>
        <a:lstStyle/>
        <a:p>
          <a:endParaRPr lang="en-US"/>
        </a:p>
      </dgm:t>
    </dgm:pt>
    <dgm:pt modelId="{D1DE70BC-1C0C-4812-A5EC-4968ED133160}" type="sibTrans" cxnId="{2AABC214-CEF8-466D-A53C-A6F6E75C4314}">
      <dgm:prSet/>
      <dgm:spPr/>
      <dgm:t>
        <a:bodyPr/>
        <a:lstStyle/>
        <a:p>
          <a:endParaRPr lang="en-US"/>
        </a:p>
      </dgm:t>
    </dgm:pt>
    <dgm:pt modelId="{004D99C2-B015-4A1F-9653-E41318D715CF}">
      <dgm:prSet/>
      <dgm:spPr/>
      <dgm:t>
        <a:bodyPr/>
        <a:lstStyle/>
        <a:p>
          <a:r>
            <a:rPr lang="en-US" dirty="0"/>
            <a:t>Viral Burden – </a:t>
          </a:r>
          <a:r>
            <a:rPr lang="en-US" dirty="0" err="1"/>
            <a:t>Viranon</a:t>
          </a:r>
          <a:r>
            <a:rPr lang="en-US" dirty="0"/>
            <a:t> 2 bid, Andrographis 2 bid, </a:t>
          </a:r>
          <a:r>
            <a:rPr lang="en-US" dirty="0" err="1"/>
            <a:t>Cyruta</a:t>
          </a:r>
          <a:r>
            <a:rPr lang="en-US" dirty="0"/>
            <a:t> Plus 3 bid</a:t>
          </a:r>
        </a:p>
      </dgm:t>
    </dgm:pt>
    <dgm:pt modelId="{379BCD5F-AF04-47F1-A190-A07A429927FA}" type="parTrans" cxnId="{C156AE6C-BB85-46A6-A530-022A1122595E}">
      <dgm:prSet/>
      <dgm:spPr/>
      <dgm:t>
        <a:bodyPr/>
        <a:lstStyle/>
        <a:p>
          <a:endParaRPr lang="en-US"/>
        </a:p>
      </dgm:t>
    </dgm:pt>
    <dgm:pt modelId="{F3F242AC-B9E6-4927-89FF-F46819875AA6}" type="sibTrans" cxnId="{C156AE6C-BB85-46A6-A530-022A1122595E}">
      <dgm:prSet/>
      <dgm:spPr/>
      <dgm:t>
        <a:bodyPr/>
        <a:lstStyle/>
        <a:p>
          <a:endParaRPr lang="en-US"/>
        </a:p>
      </dgm:t>
    </dgm:pt>
    <dgm:pt modelId="{5449C625-EB75-40FE-8377-E8D907F83F7A}">
      <dgm:prSet/>
      <dgm:spPr/>
      <dgm:t>
        <a:bodyPr/>
        <a:lstStyle/>
        <a:p>
          <a:r>
            <a:rPr lang="en-US" dirty="0"/>
            <a:t>Stealth Infection – Myrrh Forte 2 bid, Cats Claw 2 bid, Berberine Active 2 bid, Black Cumin 2 bid, Bupleurum 1 teaspoon bid</a:t>
          </a:r>
        </a:p>
      </dgm:t>
    </dgm:pt>
    <dgm:pt modelId="{1BC38456-2CFE-427D-939B-1B5FE60D9135}" type="parTrans" cxnId="{06CD39D1-BD51-4E0B-A6DC-8CAD7153D521}">
      <dgm:prSet/>
      <dgm:spPr/>
      <dgm:t>
        <a:bodyPr/>
        <a:lstStyle/>
        <a:p>
          <a:endParaRPr lang="en-US"/>
        </a:p>
      </dgm:t>
    </dgm:pt>
    <dgm:pt modelId="{D58D41EE-E74E-4F52-B362-6AA5D51DB304}" type="sibTrans" cxnId="{06CD39D1-BD51-4E0B-A6DC-8CAD7153D521}">
      <dgm:prSet/>
      <dgm:spPr/>
      <dgm:t>
        <a:bodyPr/>
        <a:lstStyle/>
        <a:p>
          <a:endParaRPr lang="en-US"/>
        </a:p>
      </dgm:t>
    </dgm:pt>
    <dgm:pt modelId="{183FAAD3-48B0-49F0-A73E-2BED6D8621D4}">
      <dgm:prSet/>
      <dgm:spPr/>
      <dgm:t>
        <a:bodyPr/>
        <a:lstStyle/>
        <a:p>
          <a:r>
            <a:rPr lang="en-US" dirty="0"/>
            <a:t>Metal Toxicity – </a:t>
          </a:r>
          <a:r>
            <a:rPr lang="en-US" dirty="0" err="1"/>
            <a:t>Chelaco</a:t>
          </a:r>
          <a:r>
            <a:rPr lang="en-US" dirty="0"/>
            <a:t> 1-2 bid, Spanish Black </a:t>
          </a:r>
          <a:r>
            <a:rPr lang="en-US" dirty="0" err="1"/>
            <a:t>Raddish</a:t>
          </a:r>
          <a:r>
            <a:rPr lang="en-US" dirty="0"/>
            <a:t> 3 bid</a:t>
          </a:r>
        </a:p>
      </dgm:t>
    </dgm:pt>
    <dgm:pt modelId="{8D0728E8-F66B-4938-AB38-2F00972E806E}" type="parTrans" cxnId="{C1E7F5FB-699B-46B5-B21A-049F0E0E7D67}">
      <dgm:prSet/>
      <dgm:spPr/>
      <dgm:t>
        <a:bodyPr/>
        <a:lstStyle/>
        <a:p>
          <a:endParaRPr lang="en-US"/>
        </a:p>
      </dgm:t>
    </dgm:pt>
    <dgm:pt modelId="{11B1A15E-7636-4F51-9529-32BA3DD7B1A3}" type="sibTrans" cxnId="{C1E7F5FB-699B-46B5-B21A-049F0E0E7D67}">
      <dgm:prSet/>
      <dgm:spPr/>
      <dgm:t>
        <a:bodyPr/>
        <a:lstStyle/>
        <a:p>
          <a:endParaRPr lang="en-US"/>
        </a:p>
      </dgm:t>
    </dgm:pt>
    <dgm:pt modelId="{77FCEAD7-CBA4-4A5A-8AA1-76E6858AA1B0}">
      <dgm:prSet/>
      <dgm:spPr/>
      <dgm:t>
        <a:bodyPr/>
        <a:lstStyle/>
        <a:p>
          <a:r>
            <a:rPr lang="en-US" dirty="0"/>
            <a:t>Autoimmunity – </a:t>
          </a:r>
          <a:r>
            <a:rPr lang="en-US" dirty="0" err="1"/>
            <a:t>Rehmannia</a:t>
          </a:r>
          <a:r>
            <a:rPr lang="en-US" dirty="0"/>
            <a:t> Complex 2 bid</a:t>
          </a:r>
        </a:p>
      </dgm:t>
    </dgm:pt>
    <dgm:pt modelId="{3FF30864-DCA6-4593-BCD6-5ABB1C501C24}" type="parTrans" cxnId="{CAC762F8-0107-4187-996E-C2E117D546FF}">
      <dgm:prSet/>
      <dgm:spPr/>
      <dgm:t>
        <a:bodyPr/>
        <a:lstStyle/>
        <a:p>
          <a:endParaRPr lang="en-US"/>
        </a:p>
      </dgm:t>
    </dgm:pt>
    <dgm:pt modelId="{9748FDB6-4A75-4642-89AC-38586839F720}" type="sibTrans" cxnId="{CAC762F8-0107-4187-996E-C2E117D546FF}">
      <dgm:prSet/>
      <dgm:spPr/>
      <dgm:t>
        <a:bodyPr/>
        <a:lstStyle/>
        <a:p>
          <a:endParaRPr lang="en-US"/>
        </a:p>
      </dgm:t>
    </dgm:pt>
    <dgm:pt modelId="{3C41FC02-F08D-41E0-84B9-A4EE7C13A13E}" type="pres">
      <dgm:prSet presAssocID="{DBEAD21E-E09F-43D8-ADFD-6FFAB5130FCD}" presName="linear" presStyleCnt="0">
        <dgm:presLayoutVars>
          <dgm:animLvl val="lvl"/>
          <dgm:resizeHandles val="exact"/>
        </dgm:presLayoutVars>
      </dgm:prSet>
      <dgm:spPr/>
    </dgm:pt>
    <dgm:pt modelId="{5B273B89-AEF5-4EE9-B41B-F81F94B098A8}" type="pres">
      <dgm:prSet presAssocID="{7F525D37-2893-4DCF-9E15-770A8081097C}" presName="parentText" presStyleLbl="node1" presStyleIdx="0" presStyleCnt="11">
        <dgm:presLayoutVars>
          <dgm:chMax val="0"/>
          <dgm:bulletEnabled val="1"/>
        </dgm:presLayoutVars>
      </dgm:prSet>
      <dgm:spPr/>
    </dgm:pt>
    <dgm:pt modelId="{C99E7277-4939-44CD-9264-69952DADED8B}" type="pres">
      <dgm:prSet presAssocID="{582E9973-F9DA-48C4-BB09-97E2233C4419}" presName="spacer" presStyleCnt="0"/>
      <dgm:spPr/>
    </dgm:pt>
    <dgm:pt modelId="{3E0FBEE1-59DD-4A7A-8339-E45A8730F1A8}" type="pres">
      <dgm:prSet presAssocID="{7512F0DC-EE38-498E-B05C-0DACB07DCF81}" presName="parentText" presStyleLbl="node1" presStyleIdx="1" presStyleCnt="11">
        <dgm:presLayoutVars>
          <dgm:chMax val="0"/>
          <dgm:bulletEnabled val="1"/>
        </dgm:presLayoutVars>
      </dgm:prSet>
      <dgm:spPr/>
    </dgm:pt>
    <dgm:pt modelId="{9230C702-84A8-4031-AFA9-AEEBE58AD181}" type="pres">
      <dgm:prSet presAssocID="{309592F1-1E38-4EC9-BD6F-F6E5685C7117}" presName="spacer" presStyleCnt="0"/>
      <dgm:spPr/>
    </dgm:pt>
    <dgm:pt modelId="{E0D33B84-66B7-4BA5-9020-C91A07885F74}" type="pres">
      <dgm:prSet presAssocID="{9E79F72C-0F07-4184-8BE9-8D5B539B1CBB}" presName="parentText" presStyleLbl="node1" presStyleIdx="2" presStyleCnt="11">
        <dgm:presLayoutVars>
          <dgm:chMax val="0"/>
          <dgm:bulletEnabled val="1"/>
        </dgm:presLayoutVars>
      </dgm:prSet>
      <dgm:spPr/>
    </dgm:pt>
    <dgm:pt modelId="{E0067CA6-18F7-492B-BAA1-A53E2526480B}" type="pres">
      <dgm:prSet presAssocID="{123CAA8C-2350-442D-B07B-7D661566C7B7}" presName="spacer" presStyleCnt="0"/>
      <dgm:spPr/>
    </dgm:pt>
    <dgm:pt modelId="{11F5A414-1409-4D4E-8B47-7BB1B5127CA8}" type="pres">
      <dgm:prSet presAssocID="{55D09577-E622-4972-9E41-3CBEFE8F0132}" presName="parentText" presStyleLbl="node1" presStyleIdx="3" presStyleCnt="11">
        <dgm:presLayoutVars>
          <dgm:chMax val="0"/>
          <dgm:bulletEnabled val="1"/>
        </dgm:presLayoutVars>
      </dgm:prSet>
      <dgm:spPr/>
    </dgm:pt>
    <dgm:pt modelId="{6A9A3AA2-ECAE-43A6-A7BF-D51B09A185AB}" type="pres">
      <dgm:prSet presAssocID="{7866C1CF-9F27-44BC-99FF-B2552BF6ADE2}" presName="spacer" presStyleCnt="0"/>
      <dgm:spPr/>
    </dgm:pt>
    <dgm:pt modelId="{42F8FA48-AB6A-4774-AE3C-BA48355E45BA}" type="pres">
      <dgm:prSet presAssocID="{7F82A7E0-B960-4EB8-979B-946715D7F97B}" presName="parentText" presStyleLbl="node1" presStyleIdx="4" presStyleCnt="11">
        <dgm:presLayoutVars>
          <dgm:chMax val="0"/>
          <dgm:bulletEnabled val="1"/>
        </dgm:presLayoutVars>
      </dgm:prSet>
      <dgm:spPr/>
    </dgm:pt>
    <dgm:pt modelId="{397F3830-8336-4512-AEFD-FF463AB6CCEA}" type="pres">
      <dgm:prSet presAssocID="{3B6146EC-B8AA-4D26-A83E-8BCAE8D55C03}" presName="spacer" presStyleCnt="0"/>
      <dgm:spPr/>
    </dgm:pt>
    <dgm:pt modelId="{63009D08-C740-4FBE-B0B9-9DDAF3C8A2B0}" type="pres">
      <dgm:prSet presAssocID="{8B66D947-1D5F-448A-8D9A-50D9F40FB655}" presName="parentText" presStyleLbl="node1" presStyleIdx="5" presStyleCnt="11">
        <dgm:presLayoutVars>
          <dgm:chMax val="0"/>
          <dgm:bulletEnabled val="1"/>
        </dgm:presLayoutVars>
      </dgm:prSet>
      <dgm:spPr/>
    </dgm:pt>
    <dgm:pt modelId="{535C65F1-F58A-4870-8573-E97D30A369C3}" type="pres">
      <dgm:prSet presAssocID="{BAB12E02-329D-4EB3-8FBC-3FC2C8AA9FCA}" presName="spacer" presStyleCnt="0"/>
      <dgm:spPr/>
    </dgm:pt>
    <dgm:pt modelId="{6C96D649-ADC5-4CB3-8780-320B062D0615}" type="pres">
      <dgm:prSet presAssocID="{99103F6B-3A11-4DB9-B4D5-6F8071D4E9E9}" presName="parentText" presStyleLbl="node1" presStyleIdx="6" presStyleCnt="11">
        <dgm:presLayoutVars>
          <dgm:chMax val="0"/>
          <dgm:bulletEnabled val="1"/>
        </dgm:presLayoutVars>
      </dgm:prSet>
      <dgm:spPr/>
    </dgm:pt>
    <dgm:pt modelId="{B2445399-6A94-45FE-800A-C16696C4EDDE}" type="pres">
      <dgm:prSet presAssocID="{D1DE70BC-1C0C-4812-A5EC-4968ED133160}" presName="spacer" presStyleCnt="0"/>
      <dgm:spPr/>
    </dgm:pt>
    <dgm:pt modelId="{A1CF03FC-41A0-4DBF-8EA9-51E5AC78055D}" type="pres">
      <dgm:prSet presAssocID="{004D99C2-B015-4A1F-9653-E41318D715CF}" presName="parentText" presStyleLbl="node1" presStyleIdx="7" presStyleCnt="11">
        <dgm:presLayoutVars>
          <dgm:chMax val="0"/>
          <dgm:bulletEnabled val="1"/>
        </dgm:presLayoutVars>
      </dgm:prSet>
      <dgm:spPr/>
    </dgm:pt>
    <dgm:pt modelId="{E25C6311-1F6B-449A-A901-FC05E768A22F}" type="pres">
      <dgm:prSet presAssocID="{F3F242AC-B9E6-4927-89FF-F46819875AA6}" presName="spacer" presStyleCnt="0"/>
      <dgm:spPr/>
    </dgm:pt>
    <dgm:pt modelId="{B86D4670-3D23-4250-90DE-6F5B1C762E62}" type="pres">
      <dgm:prSet presAssocID="{5449C625-EB75-40FE-8377-E8D907F83F7A}" presName="parentText" presStyleLbl="node1" presStyleIdx="8" presStyleCnt="11">
        <dgm:presLayoutVars>
          <dgm:chMax val="0"/>
          <dgm:bulletEnabled val="1"/>
        </dgm:presLayoutVars>
      </dgm:prSet>
      <dgm:spPr/>
    </dgm:pt>
    <dgm:pt modelId="{4AFEB34E-6727-4ED3-9AD5-F6F3097BA428}" type="pres">
      <dgm:prSet presAssocID="{D58D41EE-E74E-4F52-B362-6AA5D51DB304}" presName="spacer" presStyleCnt="0"/>
      <dgm:spPr/>
    </dgm:pt>
    <dgm:pt modelId="{5BC453F4-D8BE-47DF-96E1-B29116E1BE65}" type="pres">
      <dgm:prSet presAssocID="{183FAAD3-48B0-49F0-A73E-2BED6D8621D4}" presName="parentText" presStyleLbl="node1" presStyleIdx="9" presStyleCnt="11">
        <dgm:presLayoutVars>
          <dgm:chMax val="0"/>
          <dgm:bulletEnabled val="1"/>
        </dgm:presLayoutVars>
      </dgm:prSet>
      <dgm:spPr/>
    </dgm:pt>
    <dgm:pt modelId="{291841F6-0154-4F9F-A8FB-9ED9AE320EF8}" type="pres">
      <dgm:prSet presAssocID="{11B1A15E-7636-4F51-9529-32BA3DD7B1A3}" presName="spacer" presStyleCnt="0"/>
      <dgm:spPr/>
    </dgm:pt>
    <dgm:pt modelId="{50DFD948-9B95-422A-A48D-1E36A4C1D0F2}" type="pres">
      <dgm:prSet presAssocID="{77FCEAD7-CBA4-4A5A-8AA1-76E6858AA1B0}" presName="parentText" presStyleLbl="node1" presStyleIdx="10" presStyleCnt="11">
        <dgm:presLayoutVars>
          <dgm:chMax val="0"/>
          <dgm:bulletEnabled val="1"/>
        </dgm:presLayoutVars>
      </dgm:prSet>
      <dgm:spPr/>
    </dgm:pt>
  </dgm:ptLst>
  <dgm:cxnLst>
    <dgm:cxn modelId="{87AE5204-4597-4C52-8680-0A17AD24F3C6}" type="presOf" srcId="{183FAAD3-48B0-49F0-A73E-2BED6D8621D4}" destId="{5BC453F4-D8BE-47DF-96E1-B29116E1BE65}" srcOrd="0" destOrd="0" presId="urn:microsoft.com/office/officeart/2005/8/layout/vList2"/>
    <dgm:cxn modelId="{B4125B09-9451-4023-AFB3-1F3BF56BFE80}" type="presOf" srcId="{77FCEAD7-CBA4-4A5A-8AA1-76E6858AA1B0}" destId="{50DFD948-9B95-422A-A48D-1E36A4C1D0F2}" srcOrd="0" destOrd="0" presId="urn:microsoft.com/office/officeart/2005/8/layout/vList2"/>
    <dgm:cxn modelId="{2AABC214-CEF8-466D-A53C-A6F6E75C4314}" srcId="{DBEAD21E-E09F-43D8-ADFD-6FFAB5130FCD}" destId="{99103F6B-3A11-4DB9-B4D5-6F8071D4E9E9}" srcOrd="6" destOrd="0" parTransId="{72DCF60E-5182-48F3-ACB1-F0269500CD2A}" sibTransId="{D1DE70BC-1C0C-4812-A5EC-4968ED133160}"/>
    <dgm:cxn modelId="{67888115-AC16-478C-B847-EE1F4F6A04BC}" type="presOf" srcId="{DBEAD21E-E09F-43D8-ADFD-6FFAB5130FCD}" destId="{3C41FC02-F08D-41E0-84B9-A4EE7C13A13E}" srcOrd="0" destOrd="0" presId="urn:microsoft.com/office/officeart/2005/8/layout/vList2"/>
    <dgm:cxn modelId="{CA5B4048-859F-4EB7-8C71-49BD3D74DDF6}" type="presOf" srcId="{9E79F72C-0F07-4184-8BE9-8D5B539B1CBB}" destId="{E0D33B84-66B7-4BA5-9020-C91A07885F74}" srcOrd="0" destOrd="0" presId="urn:microsoft.com/office/officeart/2005/8/layout/vList2"/>
    <dgm:cxn modelId="{C156AE6C-BB85-46A6-A530-022A1122595E}" srcId="{DBEAD21E-E09F-43D8-ADFD-6FFAB5130FCD}" destId="{004D99C2-B015-4A1F-9653-E41318D715CF}" srcOrd="7" destOrd="0" parTransId="{379BCD5F-AF04-47F1-A190-A07A429927FA}" sibTransId="{F3F242AC-B9E6-4927-89FF-F46819875AA6}"/>
    <dgm:cxn modelId="{8FE8816F-8FCA-46C2-A6F1-9DD8EAF47342}" type="presOf" srcId="{004D99C2-B015-4A1F-9653-E41318D715CF}" destId="{A1CF03FC-41A0-4DBF-8EA9-51E5AC78055D}" srcOrd="0" destOrd="0" presId="urn:microsoft.com/office/officeart/2005/8/layout/vList2"/>
    <dgm:cxn modelId="{0ACA8271-E5D6-422A-A9E2-6C2DC806765E}" srcId="{DBEAD21E-E09F-43D8-ADFD-6FFAB5130FCD}" destId="{7512F0DC-EE38-498E-B05C-0DACB07DCF81}" srcOrd="1" destOrd="0" parTransId="{7224C8A2-A4FC-4322-BB62-FBB54ADDFA17}" sibTransId="{309592F1-1E38-4EC9-BD6F-F6E5685C7117}"/>
    <dgm:cxn modelId="{DFA1C67A-3778-44BE-B05D-755568A3CF2A}" type="presOf" srcId="{7512F0DC-EE38-498E-B05C-0DACB07DCF81}" destId="{3E0FBEE1-59DD-4A7A-8339-E45A8730F1A8}" srcOrd="0" destOrd="0" presId="urn:microsoft.com/office/officeart/2005/8/layout/vList2"/>
    <dgm:cxn modelId="{6379378C-8706-4096-9B81-DE93126DF7EF}" srcId="{DBEAD21E-E09F-43D8-ADFD-6FFAB5130FCD}" destId="{55D09577-E622-4972-9E41-3CBEFE8F0132}" srcOrd="3" destOrd="0" parTransId="{F3EB569B-761B-4178-BBDA-BA4BFB057757}" sibTransId="{7866C1CF-9F27-44BC-99FF-B2552BF6ADE2}"/>
    <dgm:cxn modelId="{B773728D-E7D1-480B-A80C-8838108AB812}" type="presOf" srcId="{8B66D947-1D5F-448A-8D9A-50D9F40FB655}" destId="{63009D08-C740-4FBE-B0B9-9DDAF3C8A2B0}" srcOrd="0" destOrd="0" presId="urn:microsoft.com/office/officeart/2005/8/layout/vList2"/>
    <dgm:cxn modelId="{14672A9B-B13B-4089-9F97-E2BE1D5BF6FA}" srcId="{DBEAD21E-E09F-43D8-ADFD-6FFAB5130FCD}" destId="{9E79F72C-0F07-4184-8BE9-8D5B539B1CBB}" srcOrd="2" destOrd="0" parTransId="{DEE83432-9368-450D-9A56-37036A8B0BAD}" sibTransId="{123CAA8C-2350-442D-B07B-7D661566C7B7}"/>
    <dgm:cxn modelId="{182814A2-5E8F-4F3D-AA35-3C8CD69122E5}" type="presOf" srcId="{5449C625-EB75-40FE-8377-E8D907F83F7A}" destId="{B86D4670-3D23-4250-90DE-6F5B1C762E62}" srcOrd="0" destOrd="0" presId="urn:microsoft.com/office/officeart/2005/8/layout/vList2"/>
    <dgm:cxn modelId="{CA2D4FAA-99F1-4692-AE75-A609331B0212}" type="presOf" srcId="{99103F6B-3A11-4DB9-B4D5-6F8071D4E9E9}" destId="{6C96D649-ADC5-4CB3-8780-320B062D0615}" srcOrd="0" destOrd="0" presId="urn:microsoft.com/office/officeart/2005/8/layout/vList2"/>
    <dgm:cxn modelId="{DE7997AF-F6D0-4E0C-B546-59DA9A791516}" type="presOf" srcId="{55D09577-E622-4972-9E41-3CBEFE8F0132}" destId="{11F5A414-1409-4D4E-8B47-7BB1B5127CA8}" srcOrd="0" destOrd="0" presId="urn:microsoft.com/office/officeart/2005/8/layout/vList2"/>
    <dgm:cxn modelId="{E92E61B4-46E8-4A70-8E57-9A331B7B8AD0}" type="presOf" srcId="{7F82A7E0-B960-4EB8-979B-946715D7F97B}" destId="{42F8FA48-AB6A-4774-AE3C-BA48355E45BA}" srcOrd="0" destOrd="0" presId="urn:microsoft.com/office/officeart/2005/8/layout/vList2"/>
    <dgm:cxn modelId="{386B4DC7-0E99-4470-B459-68DB1227F6C0}" srcId="{DBEAD21E-E09F-43D8-ADFD-6FFAB5130FCD}" destId="{7F82A7E0-B960-4EB8-979B-946715D7F97B}" srcOrd="4" destOrd="0" parTransId="{F1CB82C7-8CD1-48FC-B74B-E90015563DDD}" sibTransId="{3B6146EC-B8AA-4D26-A83E-8BCAE8D55C03}"/>
    <dgm:cxn modelId="{7E476EC9-1C6D-4C25-B4EC-31F89A253034}" type="presOf" srcId="{7F525D37-2893-4DCF-9E15-770A8081097C}" destId="{5B273B89-AEF5-4EE9-B41B-F81F94B098A8}" srcOrd="0" destOrd="0" presId="urn:microsoft.com/office/officeart/2005/8/layout/vList2"/>
    <dgm:cxn modelId="{06CD39D1-BD51-4E0B-A6DC-8CAD7153D521}" srcId="{DBEAD21E-E09F-43D8-ADFD-6FFAB5130FCD}" destId="{5449C625-EB75-40FE-8377-E8D907F83F7A}" srcOrd="8" destOrd="0" parTransId="{1BC38456-2CFE-427D-939B-1B5FE60D9135}" sibTransId="{D58D41EE-E74E-4F52-B362-6AA5D51DB304}"/>
    <dgm:cxn modelId="{059D3AD1-25E3-4C00-9FF8-3D5638A4D97B}" srcId="{DBEAD21E-E09F-43D8-ADFD-6FFAB5130FCD}" destId="{8B66D947-1D5F-448A-8D9A-50D9F40FB655}" srcOrd="5" destOrd="0" parTransId="{34BE543D-6CAA-4AFD-ADDE-74E63AA9AC5A}" sibTransId="{BAB12E02-329D-4EB3-8FBC-3FC2C8AA9FCA}"/>
    <dgm:cxn modelId="{CAC762F8-0107-4187-996E-C2E117D546FF}" srcId="{DBEAD21E-E09F-43D8-ADFD-6FFAB5130FCD}" destId="{77FCEAD7-CBA4-4A5A-8AA1-76E6858AA1B0}" srcOrd="10" destOrd="0" parTransId="{3FF30864-DCA6-4593-BCD6-5ABB1C501C24}" sibTransId="{9748FDB6-4A75-4642-89AC-38586839F720}"/>
    <dgm:cxn modelId="{9DA3EFFA-98F8-4B2C-82B3-D81F3D631EC4}" srcId="{DBEAD21E-E09F-43D8-ADFD-6FFAB5130FCD}" destId="{7F525D37-2893-4DCF-9E15-770A8081097C}" srcOrd="0" destOrd="0" parTransId="{C6FDD084-D74E-4947-A3E9-EB30BF82AD2F}" sibTransId="{582E9973-F9DA-48C4-BB09-97E2233C4419}"/>
    <dgm:cxn modelId="{C1E7F5FB-699B-46B5-B21A-049F0E0E7D67}" srcId="{DBEAD21E-E09F-43D8-ADFD-6FFAB5130FCD}" destId="{183FAAD3-48B0-49F0-A73E-2BED6D8621D4}" srcOrd="9" destOrd="0" parTransId="{8D0728E8-F66B-4938-AB38-2F00972E806E}" sibTransId="{11B1A15E-7636-4F51-9529-32BA3DD7B1A3}"/>
    <dgm:cxn modelId="{AD14F76C-A547-495D-A8B1-5872F5E98F86}" type="presParOf" srcId="{3C41FC02-F08D-41E0-84B9-A4EE7C13A13E}" destId="{5B273B89-AEF5-4EE9-B41B-F81F94B098A8}" srcOrd="0" destOrd="0" presId="urn:microsoft.com/office/officeart/2005/8/layout/vList2"/>
    <dgm:cxn modelId="{119D7F7E-D665-4B80-A58A-36873DD75CFD}" type="presParOf" srcId="{3C41FC02-F08D-41E0-84B9-A4EE7C13A13E}" destId="{C99E7277-4939-44CD-9264-69952DADED8B}" srcOrd="1" destOrd="0" presId="urn:microsoft.com/office/officeart/2005/8/layout/vList2"/>
    <dgm:cxn modelId="{F7DA82EB-E22A-49DB-9D60-2FD50DEEB3F3}" type="presParOf" srcId="{3C41FC02-F08D-41E0-84B9-A4EE7C13A13E}" destId="{3E0FBEE1-59DD-4A7A-8339-E45A8730F1A8}" srcOrd="2" destOrd="0" presId="urn:microsoft.com/office/officeart/2005/8/layout/vList2"/>
    <dgm:cxn modelId="{5C7765BE-DBF0-4D1F-9CC0-2BC9DD8F6437}" type="presParOf" srcId="{3C41FC02-F08D-41E0-84B9-A4EE7C13A13E}" destId="{9230C702-84A8-4031-AFA9-AEEBE58AD181}" srcOrd="3" destOrd="0" presId="urn:microsoft.com/office/officeart/2005/8/layout/vList2"/>
    <dgm:cxn modelId="{AAB762EA-7962-48BA-96A5-295F5C1C4581}" type="presParOf" srcId="{3C41FC02-F08D-41E0-84B9-A4EE7C13A13E}" destId="{E0D33B84-66B7-4BA5-9020-C91A07885F74}" srcOrd="4" destOrd="0" presId="urn:microsoft.com/office/officeart/2005/8/layout/vList2"/>
    <dgm:cxn modelId="{AEF1B8BD-165C-4204-B3CF-D9F723B9592E}" type="presParOf" srcId="{3C41FC02-F08D-41E0-84B9-A4EE7C13A13E}" destId="{E0067CA6-18F7-492B-BAA1-A53E2526480B}" srcOrd="5" destOrd="0" presId="urn:microsoft.com/office/officeart/2005/8/layout/vList2"/>
    <dgm:cxn modelId="{DCD8F994-DF85-4177-96B9-A7DBB263902C}" type="presParOf" srcId="{3C41FC02-F08D-41E0-84B9-A4EE7C13A13E}" destId="{11F5A414-1409-4D4E-8B47-7BB1B5127CA8}" srcOrd="6" destOrd="0" presId="urn:microsoft.com/office/officeart/2005/8/layout/vList2"/>
    <dgm:cxn modelId="{C8E6992E-C6C7-4470-966B-DE6C495D2098}" type="presParOf" srcId="{3C41FC02-F08D-41E0-84B9-A4EE7C13A13E}" destId="{6A9A3AA2-ECAE-43A6-A7BF-D51B09A185AB}" srcOrd="7" destOrd="0" presId="urn:microsoft.com/office/officeart/2005/8/layout/vList2"/>
    <dgm:cxn modelId="{AE849477-45D5-462D-8197-B99BBD019E4E}" type="presParOf" srcId="{3C41FC02-F08D-41E0-84B9-A4EE7C13A13E}" destId="{42F8FA48-AB6A-4774-AE3C-BA48355E45BA}" srcOrd="8" destOrd="0" presId="urn:microsoft.com/office/officeart/2005/8/layout/vList2"/>
    <dgm:cxn modelId="{3C1B52A8-F959-4B68-A773-9E2303CE8B97}" type="presParOf" srcId="{3C41FC02-F08D-41E0-84B9-A4EE7C13A13E}" destId="{397F3830-8336-4512-AEFD-FF463AB6CCEA}" srcOrd="9" destOrd="0" presId="urn:microsoft.com/office/officeart/2005/8/layout/vList2"/>
    <dgm:cxn modelId="{E266FF47-5E18-40C8-A80F-249FAE958FC4}" type="presParOf" srcId="{3C41FC02-F08D-41E0-84B9-A4EE7C13A13E}" destId="{63009D08-C740-4FBE-B0B9-9DDAF3C8A2B0}" srcOrd="10" destOrd="0" presId="urn:microsoft.com/office/officeart/2005/8/layout/vList2"/>
    <dgm:cxn modelId="{5D1B6702-8CFE-4477-9C28-1337A5766447}" type="presParOf" srcId="{3C41FC02-F08D-41E0-84B9-A4EE7C13A13E}" destId="{535C65F1-F58A-4870-8573-E97D30A369C3}" srcOrd="11" destOrd="0" presId="urn:microsoft.com/office/officeart/2005/8/layout/vList2"/>
    <dgm:cxn modelId="{66F13CB0-B025-4057-992A-C4F8B81C2088}" type="presParOf" srcId="{3C41FC02-F08D-41E0-84B9-A4EE7C13A13E}" destId="{6C96D649-ADC5-4CB3-8780-320B062D0615}" srcOrd="12" destOrd="0" presId="urn:microsoft.com/office/officeart/2005/8/layout/vList2"/>
    <dgm:cxn modelId="{FA39EC93-78E1-4FA6-B7F3-948984301AF0}" type="presParOf" srcId="{3C41FC02-F08D-41E0-84B9-A4EE7C13A13E}" destId="{B2445399-6A94-45FE-800A-C16696C4EDDE}" srcOrd="13" destOrd="0" presId="urn:microsoft.com/office/officeart/2005/8/layout/vList2"/>
    <dgm:cxn modelId="{1EE63ADB-320A-4113-AF8D-66AE76E83032}" type="presParOf" srcId="{3C41FC02-F08D-41E0-84B9-A4EE7C13A13E}" destId="{A1CF03FC-41A0-4DBF-8EA9-51E5AC78055D}" srcOrd="14" destOrd="0" presId="urn:microsoft.com/office/officeart/2005/8/layout/vList2"/>
    <dgm:cxn modelId="{35D0C690-D151-4E2B-9167-7061C515A706}" type="presParOf" srcId="{3C41FC02-F08D-41E0-84B9-A4EE7C13A13E}" destId="{E25C6311-1F6B-449A-A901-FC05E768A22F}" srcOrd="15" destOrd="0" presId="urn:microsoft.com/office/officeart/2005/8/layout/vList2"/>
    <dgm:cxn modelId="{6D5E78BC-E0E7-400B-98E6-5F6C3570C1FB}" type="presParOf" srcId="{3C41FC02-F08D-41E0-84B9-A4EE7C13A13E}" destId="{B86D4670-3D23-4250-90DE-6F5B1C762E62}" srcOrd="16" destOrd="0" presId="urn:microsoft.com/office/officeart/2005/8/layout/vList2"/>
    <dgm:cxn modelId="{10A2FFA3-8606-4A99-A809-5A61EF7AA4CA}" type="presParOf" srcId="{3C41FC02-F08D-41E0-84B9-A4EE7C13A13E}" destId="{4AFEB34E-6727-4ED3-9AD5-F6F3097BA428}" srcOrd="17" destOrd="0" presId="urn:microsoft.com/office/officeart/2005/8/layout/vList2"/>
    <dgm:cxn modelId="{1A406946-1635-4B70-8E17-1664F899C3F1}" type="presParOf" srcId="{3C41FC02-F08D-41E0-84B9-A4EE7C13A13E}" destId="{5BC453F4-D8BE-47DF-96E1-B29116E1BE65}" srcOrd="18" destOrd="0" presId="urn:microsoft.com/office/officeart/2005/8/layout/vList2"/>
    <dgm:cxn modelId="{467223F3-E215-4858-B87D-2BA1D5D6B787}" type="presParOf" srcId="{3C41FC02-F08D-41E0-84B9-A4EE7C13A13E}" destId="{291841F6-0154-4F9F-A8FB-9ED9AE320EF8}" srcOrd="19" destOrd="0" presId="urn:microsoft.com/office/officeart/2005/8/layout/vList2"/>
    <dgm:cxn modelId="{8DB09FDA-3001-45DE-9531-AB6ECCDC0F4B}" type="presParOf" srcId="{3C41FC02-F08D-41E0-84B9-A4EE7C13A13E}" destId="{50DFD948-9B95-422A-A48D-1E36A4C1D0F2}" srcOrd="2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4CCC81-DF4C-4D16-BB0E-774FFB110445}">
      <dsp:nvSpPr>
        <dsp:cNvPr id="0" name=""/>
        <dsp:cNvSpPr/>
      </dsp:nvSpPr>
      <dsp:spPr>
        <a:xfrm>
          <a:off x="3199283" y="1789583"/>
          <a:ext cx="1373832" cy="1373832"/>
        </a:xfrm>
        <a:prstGeom prst="ellipse">
          <a:avLst/>
        </a:prstGeom>
        <a:solidFill>
          <a:srgbClr val="00B05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Protective Preventive</a:t>
          </a:r>
        </a:p>
      </dsp:txBody>
      <dsp:txXfrm>
        <a:off x="3400476" y="1990776"/>
        <a:ext cx="971446" cy="971446"/>
      </dsp:txXfrm>
    </dsp:sp>
    <dsp:sp modelId="{86E6C8A9-66E9-4EA5-AF65-2AFF09FCF2D8}">
      <dsp:nvSpPr>
        <dsp:cNvPr id="0" name=""/>
        <dsp:cNvSpPr/>
      </dsp:nvSpPr>
      <dsp:spPr>
        <a:xfrm rot="16200000">
          <a:off x="3679814" y="1567290"/>
          <a:ext cx="412770" cy="31816"/>
        </a:xfrm>
        <a:custGeom>
          <a:avLst/>
          <a:gdLst/>
          <a:ahLst/>
          <a:cxnLst/>
          <a:rect l="0" t="0" r="0" b="0"/>
          <a:pathLst>
            <a:path>
              <a:moveTo>
                <a:pt x="0" y="15908"/>
              </a:moveTo>
              <a:lnTo>
                <a:pt x="412770" y="15908"/>
              </a:lnTo>
            </a:path>
          </a:pathLst>
        </a:custGeom>
        <a:noFill/>
        <a:ln w="127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75880" y="1572879"/>
        <a:ext cx="20638" cy="20638"/>
      </dsp:txXfrm>
    </dsp:sp>
    <dsp:sp modelId="{AF1FFDA8-B85D-42DD-9E7B-8A06B202460D}">
      <dsp:nvSpPr>
        <dsp:cNvPr id="0" name=""/>
        <dsp:cNvSpPr/>
      </dsp:nvSpPr>
      <dsp:spPr>
        <a:xfrm>
          <a:off x="3199283" y="2980"/>
          <a:ext cx="1373832" cy="1373832"/>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Hyper</a:t>
          </a:r>
        </a:p>
        <a:p>
          <a:pPr marL="0" lvl="0" indent="0" algn="ctr" defTabSz="666750">
            <a:lnSpc>
              <a:spcPct val="90000"/>
            </a:lnSpc>
            <a:spcBef>
              <a:spcPct val="0"/>
            </a:spcBef>
            <a:spcAft>
              <a:spcPct val="35000"/>
            </a:spcAft>
            <a:buNone/>
          </a:pPr>
          <a:r>
            <a:rPr lang="en-US" sz="1500" kern="1200" dirty="0"/>
            <a:t>(Aggressive)</a:t>
          </a:r>
        </a:p>
      </dsp:txBody>
      <dsp:txXfrm>
        <a:off x="3400476" y="204173"/>
        <a:ext cx="971446" cy="971446"/>
      </dsp:txXfrm>
    </dsp:sp>
    <dsp:sp modelId="{468323A0-E91E-4259-AE55-877DA0CC748A}">
      <dsp:nvSpPr>
        <dsp:cNvPr id="0" name=""/>
        <dsp:cNvSpPr/>
      </dsp:nvSpPr>
      <dsp:spPr>
        <a:xfrm>
          <a:off x="4573116" y="2460591"/>
          <a:ext cx="412770" cy="31816"/>
        </a:xfrm>
        <a:custGeom>
          <a:avLst/>
          <a:gdLst/>
          <a:ahLst/>
          <a:cxnLst/>
          <a:rect l="0" t="0" r="0" b="0"/>
          <a:pathLst>
            <a:path>
              <a:moveTo>
                <a:pt x="0" y="15908"/>
              </a:moveTo>
              <a:lnTo>
                <a:pt x="412770" y="15908"/>
              </a:lnTo>
            </a:path>
          </a:pathLst>
        </a:custGeom>
        <a:noFill/>
        <a:ln w="127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769182" y="2466180"/>
        <a:ext cx="20638" cy="20638"/>
      </dsp:txXfrm>
    </dsp:sp>
    <dsp:sp modelId="{44D5D943-669C-447C-BBE6-256B7B7D5222}">
      <dsp:nvSpPr>
        <dsp:cNvPr id="0" name=""/>
        <dsp:cNvSpPr/>
      </dsp:nvSpPr>
      <dsp:spPr>
        <a:xfrm>
          <a:off x="4985886" y="1789583"/>
          <a:ext cx="1373832" cy="1373832"/>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Reactive </a:t>
          </a:r>
        </a:p>
        <a:p>
          <a:pPr marL="0" lvl="0" indent="0" algn="ctr" defTabSz="666750">
            <a:lnSpc>
              <a:spcPct val="90000"/>
            </a:lnSpc>
            <a:spcBef>
              <a:spcPct val="0"/>
            </a:spcBef>
            <a:spcAft>
              <a:spcPct val="35000"/>
            </a:spcAft>
            <a:buNone/>
          </a:pPr>
          <a:r>
            <a:rPr lang="en-US" sz="1500" kern="1200" dirty="0"/>
            <a:t>(intolerant)</a:t>
          </a:r>
        </a:p>
      </dsp:txBody>
      <dsp:txXfrm>
        <a:off x="5187079" y="1990776"/>
        <a:ext cx="971446" cy="971446"/>
      </dsp:txXfrm>
    </dsp:sp>
    <dsp:sp modelId="{381D9955-9BB9-41D7-93B5-A7A5B42036A9}">
      <dsp:nvSpPr>
        <dsp:cNvPr id="0" name=""/>
        <dsp:cNvSpPr/>
      </dsp:nvSpPr>
      <dsp:spPr>
        <a:xfrm rot="5400000">
          <a:off x="3679814" y="3353893"/>
          <a:ext cx="412770" cy="31816"/>
        </a:xfrm>
        <a:custGeom>
          <a:avLst/>
          <a:gdLst/>
          <a:ahLst/>
          <a:cxnLst/>
          <a:rect l="0" t="0" r="0" b="0"/>
          <a:pathLst>
            <a:path>
              <a:moveTo>
                <a:pt x="0" y="15908"/>
              </a:moveTo>
              <a:lnTo>
                <a:pt x="412770" y="15908"/>
              </a:lnTo>
            </a:path>
          </a:pathLst>
        </a:custGeom>
        <a:noFill/>
        <a:ln w="127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75880" y="3359482"/>
        <a:ext cx="20638" cy="20638"/>
      </dsp:txXfrm>
    </dsp:sp>
    <dsp:sp modelId="{81B0BF3D-AB48-4B8B-9749-D7CD66EA13D7}">
      <dsp:nvSpPr>
        <dsp:cNvPr id="0" name=""/>
        <dsp:cNvSpPr/>
      </dsp:nvSpPr>
      <dsp:spPr>
        <a:xfrm>
          <a:off x="3199283" y="3576186"/>
          <a:ext cx="1373832" cy="1373832"/>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Hypo </a:t>
          </a:r>
        </a:p>
        <a:p>
          <a:pPr marL="0" lvl="0" indent="0" algn="ctr" defTabSz="666750">
            <a:lnSpc>
              <a:spcPct val="90000"/>
            </a:lnSpc>
            <a:spcBef>
              <a:spcPct val="0"/>
            </a:spcBef>
            <a:spcAft>
              <a:spcPct val="35000"/>
            </a:spcAft>
            <a:buNone/>
          </a:pPr>
          <a:r>
            <a:rPr lang="en-US" sz="1500" kern="1200" dirty="0"/>
            <a:t>(Permissive)</a:t>
          </a:r>
        </a:p>
      </dsp:txBody>
      <dsp:txXfrm>
        <a:off x="3400476" y="3777379"/>
        <a:ext cx="971446" cy="971446"/>
      </dsp:txXfrm>
    </dsp:sp>
    <dsp:sp modelId="{697F65DA-3D49-4555-876C-32672E5A5F08}">
      <dsp:nvSpPr>
        <dsp:cNvPr id="0" name=""/>
        <dsp:cNvSpPr/>
      </dsp:nvSpPr>
      <dsp:spPr>
        <a:xfrm rot="10800000">
          <a:off x="2786513" y="2460591"/>
          <a:ext cx="412770" cy="31816"/>
        </a:xfrm>
        <a:custGeom>
          <a:avLst/>
          <a:gdLst/>
          <a:ahLst/>
          <a:cxnLst/>
          <a:rect l="0" t="0" r="0" b="0"/>
          <a:pathLst>
            <a:path>
              <a:moveTo>
                <a:pt x="0" y="15908"/>
              </a:moveTo>
              <a:lnTo>
                <a:pt x="412770" y="15908"/>
              </a:lnTo>
            </a:path>
          </a:pathLst>
        </a:custGeom>
        <a:noFill/>
        <a:ln w="127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982579" y="2466180"/>
        <a:ext cx="20638" cy="20638"/>
      </dsp:txXfrm>
    </dsp:sp>
    <dsp:sp modelId="{661031B5-96A2-46DE-A46E-9469D90EE5A9}">
      <dsp:nvSpPr>
        <dsp:cNvPr id="0" name=""/>
        <dsp:cNvSpPr/>
      </dsp:nvSpPr>
      <dsp:spPr>
        <a:xfrm>
          <a:off x="1412680" y="1789583"/>
          <a:ext cx="1373832" cy="1373832"/>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Unaware</a:t>
          </a:r>
        </a:p>
        <a:p>
          <a:pPr marL="0" lvl="0" indent="0" algn="ctr" defTabSz="666750">
            <a:lnSpc>
              <a:spcPct val="90000"/>
            </a:lnSpc>
            <a:spcBef>
              <a:spcPct val="0"/>
            </a:spcBef>
            <a:spcAft>
              <a:spcPct val="35000"/>
            </a:spcAft>
            <a:buNone/>
          </a:pPr>
          <a:r>
            <a:rPr lang="en-US" sz="1500" kern="1200" dirty="0"/>
            <a:t>(Blind)</a:t>
          </a:r>
        </a:p>
      </dsp:txBody>
      <dsp:txXfrm>
        <a:off x="1613873" y="1990776"/>
        <a:ext cx="971446" cy="9714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3E5049-610A-472E-BBC8-2F41CD78AEF2}">
      <dsp:nvSpPr>
        <dsp:cNvPr id="0" name=""/>
        <dsp:cNvSpPr/>
      </dsp:nvSpPr>
      <dsp:spPr>
        <a:xfrm>
          <a:off x="672545" y="0"/>
          <a:ext cx="650389" cy="2231136"/>
        </a:xfrm>
        <a:prstGeom prst="upArrow">
          <a:avLst/>
        </a:prstGeom>
        <a:solidFill>
          <a:srgbClr val="C0000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6BC6A8-3BCD-4650-B275-346DB228439F}">
      <dsp:nvSpPr>
        <dsp:cNvPr id="0" name=""/>
        <dsp:cNvSpPr/>
      </dsp:nvSpPr>
      <dsp:spPr>
        <a:xfrm>
          <a:off x="1680413" y="435774"/>
          <a:ext cx="2474976" cy="906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248" tIns="0" rIns="206248" bIns="206248" numCol="1" spcCol="1270" anchor="ctr" anchorCtr="0">
          <a:noAutofit/>
        </a:bodyPr>
        <a:lstStyle/>
        <a:p>
          <a:pPr marL="0" lvl="0" indent="0" algn="l" defTabSz="1289050">
            <a:lnSpc>
              <a:spcPct val="90000"/>
            </a:lnSpc>
            <a:spcBef>
              <a:spcPct val="0"/>
            </a:spcBef>
            <a:spcAft>
              <a:spcPct val="35000"/>
            </a:spcAft>
            <a:buNone/>
          </a:pPr>
          <a:r>
            <a:rPr lang="en-US" sz="2900" kern="1200" dirty="0"/>
            <a:t>Amplification</a:t>
          </a:r>
        </a:p>
      </dsp:txBody>
      <dsp:txXfrm>
        <a:off x="1680413" y="435774"/>
        <a:ext cx="2474976" cy="906399"/>
      </dsp:txXfrm>
    </dsp:sp>
    <dsp:sp modelId="{2EEB833F-EA8D-4317-8763-4A2F7B32B553}">
      <dsp:nvSpPr>
        <dsp:cNvPr id="0" name=""/>
        <dsp:cNvSpPr/>
      </dsp:nvSpPr>
      <dsp:spPr>
        <a:xfrm>
          <a:off x="672545" y="2348992"/>
          <a:ext cx="608997" cy="2231136"/>
        </a:xfrm>
        <a:prstGeom prst="downArrow">
          <a:avLst/>
        </a:prstGeom>
        <a:solidFill>
          <a:schemeClr val="accent5">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FFA396-58D6-4678-9053-5C7C1E7E60F0}">
      <dsp:nvSpPr>
        <dsp:cNvPr id="0" name=""/>
        <dsp:cNvSpPr/>
      </dsp:nvSpPr>
      <dsp:spPr>
        <a:xfrm>
          <a:off x="1762250" y="3311838"/>
          <a:ext cx="2474976" cy="1313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248" tIns="0" rIns="206248" bIns="206248" numCol="1" spcCol="1270" anchor="ctr" anchorCtr="0">
          <a:noAutofit/>
        </a:bodyPr>
        <a:lstStyle/>
        <a:p>
          <a:pPr marL="0" lvl="0" indent="0" algn="l" defTabSz="1289050">
            <a:lnSpc>
              <a:spcPct val="90000"/>
            </a:lnSpc>
            <a:spcBef>
              <a:spcPct val="0"/>
            </a:spcBef>
            <a:spcAft>
              <a:spcPct val="35000"/>
            </a:spcAft>
            <a:buNone/>
          </a:pPr>
          <a:r>
            <a:rPr lang="en-US" sz="2900" kern="1200" dirty="0"/>
            <a:t>Attenuation</a:t>
          </a:r>
        </a:p>
      </dsp:txBody>
      <dsp:txXfrm>
        <a:off x="1762250" y="3311838"/>
        <a:ext cx="2474976" cy="13131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7985A1-A2C0-4959-926D-066956B8A3E6}">
      <dsp:nvSpPr>
        <dsp:cNvPr id="0" name=""/>
        <dsp:cNvSpPr/>
      </dsp:nvSpPr>
      <dsp:spPr>
        <a:xfrm rot="16200000">
          <a:off x="1945361" y="587116"/>
          <a:ext cx="656476" cy="2310810"/>
        </a:xfrm>
        <a:prstGeom prst="upArrow">
          <a:avLst>
            <a:gd name="adj1" fmla="val 50000"/>
            <a:gd name="adj2" fmla="val 35000"/>
          </a:avLst>
        </a:prstGeom>
        <a:solidFill>
          <a:schemeClr val="accent5">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Familiarizing</a:t>
          </a:r>
        </a:p>
      </dsp:txBody>
      <dsp:txXfrm rot="5400000">
        <a:off x="1233078" y="1578402"/>
        <a:ext cx="2195927" cy="328238"/>
      </dsp:txXfrm>
    </dsp:sp>
    <dsp:sp modelId="{44A95255-6805-4666-9C21-D626B539727E}">
      <dsp:nvSpPr>
        <dsp:cNvPr id="0" name=""/>
        <dsp:cNvSpPr/>
      </dsp:nvSpPr>
      <dsp:spPr>
        <a:xfrm rot="5400000">
          <a:off x="4451571" y="575102"/>
          <a:ext cx="779923" cy="2367881"/>
        </a:xfrm>
        <a:prstGeom prst="upArrow">
          <a:avLst>
            <a:gd name="adj1" fmla="val 50000"/>
            <a:gd name="adj2" fmla="val 35000"/>
          </a:avLst>
        </a:prstGeom>
        <a:solidFill>
          <a:srgbClr val="C0000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Escalation</a:t>
          </a:r>
        </a:p>
      </dsp:txBody>
      <dsp:txXfrm rot="-5400000">
        <a:off x="3657593" y="1564062"/>
        <a:ext cx="2231394" cy="3899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4CCC81-DF4C-4D16-BB0E-774FFB110445}">
      <dsp:nvSpPr>
        <dsp:cNvPr id="0" name=""/>
        <dsp:cNvSpPr/>
      </dsp:nvSpPr>
      <dsp:spPr>
        <a:xfrm>
          <a:off x="1816890" y="1435890"/>
          <a:ext cx="1090619" cy="1090619"/>
        </a:xfrm>
        <a:prstGeom prst="ellipse">
          <a:avLst/>
        </a:prstGeom>
        <a:solidFill>
          <a:srgbClr val="00B05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Protective Preventive</a:t>
          </a:r>
        </a:p>
      </dsp:txBody>
      <dsp:txXfrm>
        <a:off x="1976607" y="1595607"/>
        <a:ext cx="771185" cy="771185"/>
      </dsp:txXfrm>
    </dsp:sp>
    <dsp:sp modelId="{86E6C8A9-66E9-4EA5-AF65-2AFF09FCF2D8}">
      <dsp:nvSpPr>
        <dsp:cNvPr id="0" name=""/>
        <dsp:cNvSpPr/>
      </dsp:nvSpPr>
      <dsp:spPr>
        <a:xfrm rot="16156017">
          <a:off x="2202889" y="1264760"/>
          <a:ext cx="300819" cy="41552"/>
        </a:xfrm>
        <a:custGeom>
          <a:avLst/>
          <a:gdLst/>
          <a:ahLst/>
          <a:cxnLst/>
          <a:rect l="0" t="0" r="0" b="0"/>
          <a:pathLst>
            <a:path>
              <a:moveTo>
                <a:pt x="0" y="20776"/>
              </a:moveTo>
              <a:lnTo>
                <a:pt x="300819" y="20776"/>
              </a:lnTo>
            </a:path>
          </a:pathLst>
        </a:custGeom>
        <a:noFill/>
        <a:ln w="127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345778" y="1278016"/>
        <a:ext cx="15040" cy="15040"/>
      </dsp:txXfrm>
    </dsp:sp>
    <dsp:sp modelId="{AF1FFDA8-B85D-42DD-9E7B-8A06B202460D}">
      <dsp:nvSpPr>
        <dsp:cNvPr id="0" name=""/>
        <dsp:cNvSpPr/>
      </dsp:nvSpPr>
      <dsp:spPr>
        <a:xfrm>
          <a:off x="1799088" y="44564"/>
          <a:ext cx="1090619" cy="1090619"/>
        </a:xfrm>
        <a:prstGeom prst="ellipse">
          <a:avLst/>
        </a:prstGeom>
        <a:solidFill>
          <a:schemeClr val="accent2">
            <a:hueOff val="0"/>
            <a:satOff val="0"/>
            <a:lum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Hyper</a:t>
          </a:r>
        </a:p>
        <a:p>
          <a:pPr marL="0" lvl="0" indent="0" algn="ctr" defTabSz="533400">
            <a:lnSpc>
              <a:spcPct val="90000"/>
            </a:lnSpc>
            <a:spcBef>
              <a:spcPct val="0"/>
            </a:spcBef>
            <a:spcAft>
              <a:spcPct val="35000"/>
            </a:spcAft>
            <a:buNone/>
          </a:pPr>
          <a:r>
            <a:rPr lang="en-US" sz="1200" kern="1200" dirty="0"/>
            <a:t>(Aggressive)</a:t>
          </a:r>
        </a:p>
      </dsp:txBody>
      <dsp:txXfrm>
        <a:off x="1958805" y="204281"/>
        <a:ext cx="771185" cy="771185"/>
      </dsp:txXfrm>
    </dsp:sp>
    <dsp:sp modelId="{468323A0-E91E-4259-AE55-877DA0CC748A}">
      <dsp:nvSpPr>
        <dsp:cNvPr id="0" name=""/>
        <dsp:cNvSpPr/>
      </dsp:nvSpPr>
      <dsp:spPr>
        <a:xfrm>
          <a:off x="2907509" y="1960423"/>
          <a:ext cx="329100" cy="41552"/>
        </a:xfrm>
        <a:custGeom>
          <a:avLst/>
          <a:gdLst/>
          <a:ahLst/>
          <a:cxnLst/>
          <a:rect l="0" t="0" r="0" b="0"/>
          <a:pathLst>
            <a:path>
              <a:moveTo>
                <a:pt x="0" y="20776"/>
              </a:moveTo>
              <a:lnTo>
                <a:pt x="329100" y="20776"/>
              </a:lnTo>
            </a:path>
          </a:pathLst>
        </a:custGeom>
        <a:noFill/>
        <a:ln w="127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63832" y="1972972"/>
        <a:ext cx="16455" cy="16455"/>
      </dsp:txXfrm>
    </dsp:sp>
    <dsp:sp modelId="{44D5D943-669C-447C-BBE6-256B7B7D5222}">
      <dsp:nvSpPr>
        <dsp:cNvPr id="0" name=""/>
        <dsp:cNvSpPr/>
      </dsp:nvSpPr>
      <dsp:spPr>
        <a:xfrm>
          <a:off x="3236610" y="1435890"/>
          <a:ext cx="1090619" cy="1090619"/>
        </a:xfrm>
        <a:prstGeom prst="ellipse">
          <a:avLst/>
        </a:prstGeom>
        <a:solidFill>
          <a:schemeClr val="accent2">
            <a:hueOff val="0"/>
            <a:satOff val="0"/>
            <a:lum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Reactive </a:t>
          </a:r>
        </a:p>
        <a:p>
          <a:pPr marL="0" lvl="0" indent="0" algn="ctr" defTabSz="533400">
            <a:lnSpc>
              <a:spcPct val="90000"/>
            </a:lnSpc>
            <a:spcBef>
              <a:spcPct val="0"/>
            </a:spcBef>
            <a:spcAft>
              <a:spcPct val="35000"/>
            </a:spcAft>
            <a:buNone/>
          </a:pPr>
          <a:r>
            <a:rPr lang="en-US" sz="1200" kern="1200" dirty="0"/>
            <a:t>(intolerant)</a:t>
          </a:r>
        </a:p>
      </dsp:txBody>
      <dsp:txXfrm>
        <a:off x="3396327" y="1595607"/>
        <a:ext cx="771185" cy="771185"/>
      </dsp:txXfrm>
    </dsp:sp>
    <dsp:sp modelId="{381D9955-9BB9-41D7-93B5-A7A5B42036A9}">
      <dsp:nvSpPr>
        <dsp:cNvPr id="0" name=""/>
        <dsp:cNvSpPr/>
      </dsp:nvSpPr>
      <dsp:spPr>
        <a:xfrm rot="5400000">
          <a:off x="2197649" y="2670283"/>
          <a:ext cx="329100" cy="41552"/>
        </a:xfrm>
        <a:custGeom>
          <a:avLst/>
          <a:gdLst/>
          <a:ahLst/>
          <a:cxnLst/>
          <a:rect l="0" t="0" r="0" b="0"/>
          <a:pathLst>
            <a:path>
              <a:moveTo>
                <a:pt x="0" y="20776"/>
              </a:moveTo>
              <a:lnTo>
                <a:pt x="329100" y="20776"/>
              </a:lnTo>
            </a:path>
          </a:pathLst>
        </a:custGeom>
        <a:noFill/>
        <a:ln w="127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53972" y="2682832"/>
        <a:ext cx="16455" cy="16455"/>
      </dsp:txXfrm>
    </dsp:sp>
    <dsp:sp modelId="{81B0BF3D-AB48-4B8B-9749-D7CD66EA13D7}">
      <dsp:nvSpPr>
        <dsp:cNvPr id="0" name=""/>
        <dsp:cNvSpPr/>
      </dsp:nvSpPr>
      <dsp:spPr>
        <a:xfrm>
          <a:off x="1816890" y="2855610"/>
          <a:ext cx="1090619" cy="1090619"/>
        </a:xfrm>
        <a:prstGeom prst="ellipse">
          <a:avLst/>
        </a:prstGeom>
        <a:solidFill>
          <a:schemeClr val="accent2">
            <a:hueOff val="0"/>
            <a:satOff val="0"/>
            <a:lum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Hypo </a:t>
          </a:r>
        </a:p>
        <a:p>
          <a:pPr marL="0" lvl="0" indent="0" algn="ctr" defTabSz="533400">
            <a:lnSpc>
              <a:spcPct val="90000"/>
            </a:lnSpc>
            <a:spcBef>
              <a:spcPct val="0"/>
            </a:spcBef>
            <a:spcAft>
              <a:spcPct val="35000"/>
            </a:spcAft>
            <a:buNone/>
          </a:pPr>
          <a:r>
            <a:rPr lang="en-US" sz="1200" kern="1200" dirty="0"/>
            <a:t>(Permissive)</a:t>
          </a:r>
        </a:p>
      </dsp:txBody>
      <dsp:txXfrm>
        <a:off x="1976607" y="3015327"/>
        <a:ext cx="771185" cy="771185"/>
      </dsp:txXfrm>
    </dsp:sp>
    <dsp:sp modelId="{697F65DA-3D49-4555-876C-32672E5A5F08}">
      <dsp:nvSpPr>
        <dsp:cNvPr id="0" name=""/>
        <dsp:cNvSpPr/>
      </dsp:nvSpPr>
      <dsp:spPr>
        <a:xfrm rot="10800000">
          <a:off x="1487789" y="1960423"/>
          <a:ext cx="329100" cy="41552"/>
        </a:xfrm>
        <a:custGeom>
          <a:avLst/>
          <a:gdLst/>
          <a:ahLst/>
          <a:cxnLst/>
          <a:rect l="0" t="0" r="0" b="0"/>
          <a:pathLst>
            <a:path>
              <a:moveTo>
                <a:pt x="0" y="20776"/>
              </a:moveTo>
              <a:lnTo>
                <a:pt x="329100" y="20776"/>
              </a:lnTo>
            </a:path>
          </a:pathLst>
        </a:custGeom>
        <a:noFill/>
        <a:ln w="127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1644112" y="1972972"/>
        <a:ext cx="16455" cy="16455"/>
      </dsp:txXfrm>
    </dsp:sp>
    <dsp:sp modelId="{661031B5-96A2-46DE-A46E-9469D90EE5A9}">
      <dsp:nvSpPr>
        <dsp:cNvPr id="0" name=""/>
        <dsp:cNvSpPr/>
      </dsp:nvSpPr>
      <dsp:spPr>
        <a:xfrm>
          <a:off x="397169" y="1435890"/>
          <a:ext cx="1090619" cy="1090619"/>
        </a:xfrm>
        <a:prstGeom prst="ellipse">
          <a:avLst/>
        </a:prstGeom>
        <a:solidFill>
          <a:schemeClr val="accent2">
            <a:hueOff val="0"/>
            <a:satOff val="0"/>
            <a:lum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Unaware</a:t>
          </a:r>
        </a:p>
        <a:p>
          <a:pPr marL="0" lvl="0" indent="0" algn="ctr" defTabSz="533400">
            <a:lnSpc>
              <a:spcPct val="90000"/>
            </a:lnSpc>
            <a:spcBef>
              <a:spcPct val="0"/>
            </a:spcBef>
            <a:spcAft>
              <a:spcPct val="35000"/>
            </a:spcAft>
            <a:buNone/>
          </a:pPr>
          <a:r>
            <a:rPr lang="en-US" sz="1200" kern="1200" dirty="0"/>
            <a:t>(Blind)</a:t>
          </a:r>
        </a:p>
      </dsp:txBody>
      <dsp:txXfrm>
        <a:off x="556886" y="1595607"/>
        <a:ext cx="771185" cy="7711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F504AC-D78D-41D2-8F4E-AE9363CEC35A}">
      <dsp:nvSpPr>
        <dsp:cNvPr id="0" name=""/>
        <dsp:cNvSpPr/>
      </dsp:nvSpPr>
      <dsp:spPr>
        <a:xfrm>
          <a:off x="0" y="690"/>
          <a:ext cx="6248400" cy="161568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FB3502-D0EE-4BDF-B3DE-C6C45B388F94}">
      <dsp:nvSpPr>
        <dsp:cNvPr id="0" name=""/>
        <dsp:cNvSpPr/>
      </dsp:nvSpPr>
      <dsp:spPr>
        <a:xfrm>
          <a:off x="488743" y="364218"/>
          <a:ext cx="888624" cy="8886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964250-B803-472E-B2D6-415DB7E74C05}">
      <dsp:nvSpPr>
        <dsp:cNvPr id="0" name=""/>
        <dsp:cNvSpPr/>
      </dsp:nvSpPr>
      <dsp:spPr>
        <a:xfrm>
          <a:off x="1866111" y="690"/>
          <a:ext cx="4382288" cy="1615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993" tIns="170993" rIns="170993" bIns="170993" numCol="1" spcCol="1270" anchor="ctr" anchorCtr="0">
          <a:noAutofit/>
        </a:bodyPr>
        <a:lstStyle/>
        <a:p>
          <a:pPr marL="0" lvl="0" indent="0" algn="l" defTabSz="1022350">
            <a:lnSpc>
              <a:spcPct val="90000"/>
            </a:lnSpc>
            <a:spcBef>
              <a:spcPct val="0"/>
            </a:spcBef>
            <a:spcAft>
              <a:spcPct val="35000"/>
            </a:spcAft>
            <a:buNone/>
          </a:pPr>
          <a:r>
            <a:rPr lang="en-US" sz="2300" kern="1200" dirty="0"/>
            <a:t>Mixed Infection Syndrome is widespread and either clinical or sub-clinical in everyone</a:t>
          </a:r>
        </a:p>
      </dsp:txBody>
      <dsp:txXfrm>
        <a:off x="1866111" y="690"/>
        <a:ext cx="4382288" cy="1615680"/>
      </dsp:txXfrm>
    </dsp:sp>
    <dsp:sp modelId="{9A986F26-C58E-4BF7-9F56-9DD6B1CA9FA5}">
      <dsp:nvSpPr>
        <dsp:cNvPr id="0" name=""/>
        <dsp:cNvSpPr/>
      </dsp:nvSpPr>
      <dsp:spPr>
        <a:xfrm>
          <a:off x="0" y="2020291"/>
          <a:ext cx="6248400" cy="161568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CA250D-B255-4150-BE70-502F22646FBD}">
      <dsp:nvSpPr>
        <dsp:cNvPr id="0" name=""/>
        <dsp:cNvSpPr/>
      </dsp:nvSpPr>
      <dsp:spPr>
        <a:xfrm>
          <a:off x="488743" y="2383819"/>
          <a:ext cx="888624" cy="8886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9D4EAD-D87A-4302-BB63-97C43DDA26EC}">
      <dsp:nvSpPr>
        <dsp:cNvPr id="0" name=""/>
        <dsp:cNvSpPr/>
      </dsp:nvSpPr>
      <dsp:spPr>
        <a:xfrm>
          <a:off x="1866111" y="2020291"/>
          <a:ext cx="4382288" cy="1615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993" tIns="170993" rIns="170993" bIns="170993" numCol="1" spcCol="1270" anchor="ctr" anchorCtr="0">
          <a:noAutofit/>
        </a:bodyPr>
        <a:lstStyle/>
        <a:p>
          <a:pPr marL="0" lvl="0" indent="0" algn="l" defTabSz="1022350">
            <a:lnSpc>
              <a:spcPct val="90000"/>
            </a:lnSpc>
            <a:spcBef>
              <a:spcPct val="0"/>
            </a:spcBef>
            <a:spcAft>
              <a:spcPct val="35000"/>
            </a:spcAft>
            <a:buNone/>
          </a:pPr>
          <a:r>
            <a:rPr lang="en-US" sz="2300" kern="1200" dirty="0"/>
            <a:t>Sequential Immune Up-Regulation is the idea to employ</a:t>
          </a:r>
        </a:p>
      </dsp:txBody>
      <dsp:txXfrm>
        <a:off x="1866111" y="2020291"/>
        <a:ext cx="4382288" cy="1615680"/>
      </dsp:txXfrm>
    </dsp:sp>
    <dsp:sp modelId="{648B3346-A344-4CEB-86F6-7B3E7F2B762F}">
      <dsp:nvSpPr>
        <dsp:cNvPr id="0" name=""/>
        <dsp:cNvSpPr/>
      </dsp:nvSpPr>
      <dsp:spPr>
        <a:xfrm>
          <a:off x="0" y="4039891"/>
          <a:ext cx="6248400" cy="161568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303203-A89C-441C-AE27-C3746F210241}">
      <dsp:nvSpPr>
        <dsp:cNvPr id="0" name=""/>
        <dsp:cNvSpPr/>
      </dsp:nvSpPr>
      <dsp:spPr>
        <a:xfrm>
          <a:off x="488743" y="4403420"/>
          <a:ext cx="888624" cy="8886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4CC0FD-E561-4D31-9581-4694B1190574}">
      <dsp:nvSpPr>
        <dsp:cNvPr id="0" name=""/>
        <dsp:cNvSpPr/>
      </dsp:nvSpPr>
      <dsp:spPr>
        <a:xfrm>
          <a:off x="1866111" y="4039891"/>
          <a:ext cx="4382288" cy="1615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993" tIns="170993" rIns="170993" bIns="170993" numCol="1" spcCol="1270" anchor="ctr" anchorCtr="0">
          <a:noAutofit/>
        </a:bodyPr>
        <a:lstStyle/>
        <a:p>
          <a:pPr marL="0" lvl="0" indent="0" algn="l" defTabSz="1022350">
            <a:lnSpc>
              <a:spcPct val="90000"/>
            </a:lnSpc>
            <a:spcBef>
              <a:spcPct val="0"/>
            </a:spcBef>
            <a:spcAft>
              <a:spcPct val="35000"/>
            </a:spcAft>
            <a:buNone/>
          </a:pPr>
          <a:r>
            <a:rPr lang="en-US" sz="2300" kern="1200" dirty="0"/>
            <a:t>Immune modulation is achieved by reducing immune burdens and augmenting autophagy</a:t>
          </a:r>
        </a:p>
      </dsp:txBody>
      <dsp:txXfrm>
        <a:off x="1866111" y="4039891"/>
        <a:ext cx="4382288" cy="16156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273B89-AEF5-4EE9-B41B-F81F94B098A8}">
      <dsp:nvSpPr>
        <dsp:cNvPr id="0" name=""/>
        <dsp:cNvSpPr/>
      </dsp:nvSpPr>
      <dsp:spPr>
        <a:xfrm>
          <a:off x="0" y="168558"/>
          <a:ext cx="7537705" cy="55615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Lymph/Immune – </a:t>
          </a:r>
          <a:r>
            <a:rPr lang="en-US" sz="1400" kern="1200" dirty="0" err="1"/>
            <a:t>Thymex</a:t>
          </a:r>
          <a:r>
            <a:rPr lang="en-US" sz="1400" kern="1200" dirty="0"/>
            <a:t> 3-4 bid, </a:t>
          </a:r>
          <a:r>
            <a:rPr lang="en-US" sz="1400" kern="1200" dirty="0" err="1"/>
            <a:t>Congaplex</a:t>
          </a:r>
          <a:r>
            <a:rPr lang="en-US" sz="1400" kern="1200" dirty="0"/>
            <a:t> 4-5 bid, </a:t>
          </a:r>
          <a:r>
            <a:rPr lang="en-US" sz="1400" kern="1200" dirty="0" err="1"/>
            <a:t>Allerplex</a:t>
          </a:r>
          <a:r>
            <a:rPr lang="en-US" sz="1400" kern="1200" dirty="0"/>
            <a:t> 4-5 bid</a:t>
          </a:r>
        </a:p>
      </dsp:txBody>
      <dsp:txXfrm>
        <a:off x="27149" y="195707"/>
        <a:ext cx="7483407" cy="501854"/>
      </dsp:txXfrm>
    </dsp:sp>
    <dsp:sp modelId="{3E0FBEE1-59DD-4A7A-8339-E45A8730F1A8}">
      <dsp:nvSpPr>
        <dsp:cNvPr id="0" name=""/>
        <dsp:cNvSpPr/>
      </dsp:nvSpPr>
      <dsp:spPr>
        <a:xfrm>
          <a:off x="0" y="765030"/>
          <a:ext cx="7537705" cy="556152"/>
        </a:xfrm>
        <a:prstGeom prst="roundRect">
          <a:avLst/>
        </a:prstGeom>
        <a:solidFill>
          <a:schemeClr val="accent2">
            <a:hueOff val="-145536"/>
            <a:satOff val="-8393"/>
            <a:lumOff val="8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Bone Marrow / Hemopoiesis – Sesame Oil 2-3 bid, </a:t>
          </a:r>
          <a:r>
            <a:rPr lang="en-US" sz="1400" kern="1200" dirty="0" err="1"/>
            <a:t>Biost</a:t>
          </a:r>
          <a:r>
            <a:rPr lang="en-US" sz="1400" kern="1200" dirty="0"/>
            <a:t> 3 bid</a:t>
          </a:r>
        </a:p>
      </dsp:txBody>
      <dsp:txXfrm>
        <a:off x="27149" y="792179"/>
        <a:ext cx="7483407" cy="501854"/>
      </dsp:txXfrm>
    </dsp:sp>
    <dsp:sp modelId="{E0D33B84-66B7-4BA5-9020-C91A07885F74}">
      <dsp:nvSpPr>
        <dsp:cNvPr id="0" name=""/>
        <dsp:cNvSpPr/>
      </dsp:nvSpPr>
      <dsp:spPr>
        <a:xfrm>
          <a:off x="0" y="1361502"/>
          <a:ext cx="7537705" cy="556152"/>
        </a:xfrm>
        <a:prstGeom prst="roundRect">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Thymus / Cytokine – </a:t>
          </a:r>
          <a:r>
            <a:rPr lang="en-US" sz="1400" kern="1200" dirty="0" err="1"/>
            <a:t>Epimune</a:t>
          </a:r>
          <a:r>
            <a:rPr lang="en-US" sz="1400" kern="1200" dirty="0"/>
            <a:t> 1 bid, Thymus PMG 3 bid</a:t>
          </a:r>
        </a:p>
      </dsp:txBody>
      <dsp:txXfrm>
        <a:off x="27149" y="1388651"/>
        <a:ext cx="7483407" cy="501854"/>
      </dsp:txXfrm>
    </dsp:sp>
    <dsp:sp modelId="{11F5A414-1409-4D4E-8B47-7BB1B5127CA8}">
      <dsp:nvSpPr>
        <dsp:cNvPr id="0" name=""/>
        <dsp:cNvSpPr/>
      </dsp:nvSpPr>
      <dsp:spPr>
        <a:xfrm>
          <a:off x="0" y="1957975"/>
          <a:ext cx="7537705" cy="556152"/>
        </a:xfrm>
        <a:prstGeom prst="roundRect">
          <a:avLst/>
        </a:prstGeom>
        <a:solidFill>
          <a:schemeClr val="accent2">
            <a:hueOff val="-436609"/>
            <a:satOff val="-25178"/>
            <a:lumOff val="2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Spleen – </a:t>
          </a:r>
          <a:r>
            <a:rPr lang="en-US" sz="1400" kern="1200" dirty="0" err="1"/>
            <a:t>Immuplex</a:t>
          </a:r>
          <a:r>
            <a:rPr lang="en-US" sz="1400" kern="1200" dirty="0"/>
            <a:t> 2-3 bid, Spleen PMG 3 bid, </a:t>
          </a:r>
          <a:r>
            <a:rPr lang="en-US" sz="1400" kern="1200" dirty="0" err="1"/>
            <a:t>Dessicated</a:t>
          </a:r>
          <a:r>
            <a:rPr lang="en-US" sz="1400" kern="1200" dirty="0"/>
            <a:t> Spleen 3 bid</a:t>
          </a:r>
        </a:p>
      </dsp:txBody>
      <dsp:txXfrm>
        <a:off x="27149" y="1985124"/>
        <a:ext cx="7483407" cy="501854"/>
      </dsp:txXfrm>
    </dsp:sp>
    <dsp:sp modelId="{42F8FA48-AB6A-4774-AE3C-BA48355E45BA}">
      <dsp:nvSpPr>
        <dsp:cNvPr id="0" name=""/>
        <dsp:cNvSpPr/>
      </dsp:nvSpPr>
      <dsp:spPr>
        <a:xfrm>
          <a:off x="0" y="2554447"/>
          <a:ext cx="7537705" cy="556152"/>
        </a:xfrm>
        <a:prstGeom prst="roundRect">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err="1"/>
            <a:t>HepatoBiliary</a:t>
          </a:r>
          <a:r>
            <a:rPr lang="en-US" sz="1400" kern="1200" dirty="0"/>
            <a:t> – </a:t>
          </a:r>
          <a:r>
            <a:rPr lang="en-US" sz="1400" kern="1200" dirty="0" err="1"/>
            <a:t>Livco</a:t>
          </a:r>
          <a:r>
            <a:rPr lang="en-US" sz="1400" kern="1200" dirty="0"/>
            <a:t> 2 bid, </a:t>
          </a:r>
          <a:r>
            <a:rPr lang="en-US" sz="1400" kern="1200" dirty="0" err="1"/>
            <a:t>Livton</a:t>
          </a:r>
          <a:r>
            <a:rPr lang="en-US" sz="1400" kern="1200" dirty="0"/>
            <a:t> 2 bid, AF </a:t>
          </a:r>
          <a:r>
            <a:rPr lang="en-US" sz="1400" kern="1200" dirty="0" err="1"/>
            <a:t>Betafood</a:t>
          </a:r>
          <a:r>
            <a:rPr lang="en-US" sz="1400" kern="1200" dirty="0"/>
            <a:t> 5 bid, </a:t>
          </a:r>
          <a:r>
            <a:rPr lang="en-US" sz="1400" kern="1200" dirty="0" err="1"/>
            <a:t>Livaplex</a:t>
          </a:r>
          <a:r>
            <a:rPr lang="en-US" sz="1400" kern="1200" dirty="0"/>
            <a:t> 2-3 bid</a:t>
          </a:r>
        </a:p>
      </dsp:txBody>
      <dsp:txXfrm>
        <a:off x="27149" y="2581596"/>
        <a:ext cx="7483407" cy="501854"/>
      </dsp:txXfrm>
    </dsp:sp>
    <dsp:sp modelId="{63009D08-C740-4FBE-B0B9-9DDAF3C8A2B0}">
      <dsp:nvSpPr>
        <dsp:cNvPr id="0" name=""/>
        <dsp:cNvSpPr/>
      </dsp:nvSpPr>
      <dsp:spPr>
        <a:xfrm>
          <a:off x="0" y="3150919"/>
          <a:ext cx="7537705" cy="556152"/>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Parasites – </a:t>
          </a:r>
          <a:r>
            <a:rPr lang="en-US" sz="1400" kern="1200" dirty="0" err="1"/>
            <a:t>Zymex</a:t>
          </a:r>
          <a:r>
            <a:rPr lang="en-US" sz="1400" kern="1200" dirty="0"/>
            <a:t> II 2-3 bid, Wormwood 2 bid, Artemisinin 2 bid</a:t>
          </a:r>
        </a:p>
      </dsp:txBody>
      <dsp:txXfrm>
        <a:off x="27149" y="3178068"/>
        <a:ext cx="7483407" cy="501854"/>
      </dsp:txXfrm>
    </dsp:sp>
    <dsp:sp modelId="{6C96D649-ADC5-4CB3-8780-320B062D0615}">
      <dsp:nvSpPr>
        <dsp:cNvPr id="0" name=""/>
        <dsp:cNvSpPr/>
      </dsp:nvSpPr>
      <dsp:spPr>
        <a:xfrm>
          <a:off x="0" y="3747391"/>
          <a:ext cx="7537705" cy="556152"/>
        </a:xfrm>
        <a:prstGeom prst="roundRect">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Yeast / Fungal Overgrowth – Garlic Forte 1 bid, Gut Flora Complex 2 bid</a:t>
          </a:r>
        </a:p>
      </dsp:txBody>
      <dsp:txXfrm>
        <a:off x="27149" y="3774540"/>
        <a:ext cx="7483407" cy="501854"/>
      </dsp:txXfrm>
    </dsp:sp>
    <dsp:sp modelId="{A1CF03FC-41A0-4DBF-8EA9-51E5AC78055D}">
      <dsp:nvSpPr>
        <dsp:cNvPr id="0" name=""/>
        <dsp:cNvSpPr/>
      </dsp:nvSpPr>
      <dsp:spPr>
        <a:xfrm>
          <a:off x="0" y="4343863"/>
          <a:ext cx="7537705" cy="556152"/>
        </a:xfrm>
        <a:prstGeom prst="roundRect">
          <a:avLst/>
        </a:prstGeom>
        <a:solidFill>
          <a:schemeClr val="accent2">
            <a:hueOff val="-1018754"/>
            <a:satOff val="-58750"/>
            <a:lumOff val="60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Viral Burden – </a:t>
          </a:r>
          <a:r>
            <a:rPr lang="en-US" sz="1400" kern="1200" dirty="0" err="1"/>
            <a:t>Viranon</a:t>
          </a:r>
          <a:r>
            <a:rPr lang="en-US" sz="1400" kern="1200" dirty="0"/>
            <a:t> 2 bid, Andrographis 2 bid, </a:t>
          </a:r>
          <a:r>
            <a:rPr lang="en-US" sz="1400" kern="1200" dirty="0" err="1"/>
            <a:t>Cyruta</a:t>
          </a:r>
          <a:r>
            <a:rPr lang="en-US" sz="1400" kern="1200" dirty="0"/>
            <a:t> Plus 3 bid</a:t>
          </a:r>
        </a:p>
      </dsp:txBody>
      <dsp:txXfrm>
        <a:off x="27149" y="4371012"/>
        <a:ext cx="7483407" cy="501854"/>
      </dsp:txXfrm>
    </dsp:sp>
    <dsp:sp modelId="{B86D4670-3D23-4250-90DE-6F5B1C762E62}">
      <dsp:nvSpPr>
        <dsp:cNvPr id="0" name=""/>
        <dsp:cNvSpPr/>
      </dsp:nvSpPr>
      <dsp:spPr>
        <a:xfrm>
          <a:off x="0" y="4940335"/>
          <a:ext cx="7537705" cy="556152"/>
        </a:xfrm>
        <a:prstGeom prst="roundRect">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Stealth Infection – Myrrh Forte 2 bid, Cats Claw 2 bid, Berberine Active 2 bid, Black Cumin 2 bid, Bupleurum 1 teaspoon bid</a:t>
          </a:r>
        </a:p>
      </dsp:txBody>
      <dsp:txXfrm>
        <a:off x="27149" y="4967484"/>
        <a:ext cx="7483407" cy="501854"/>
      </dsp:txXfrm>
    </dsp:sp>
    <dsp:sp modelId="{5BC453F4-D8BE-47DF-96E1-B29116E1BE65}">
      <dsp:nvSpPr>
        <dsp:cNvPr id="0" name=""/>
        <dsp:cNvSpPr/>
      </dsp:nvSpPr>
      <dsp:spPr>
        <a:xfrm>
          <a:off x="0" y="5536808"/>
          <a:ext cx="7537705" cy="556152"/>
        </a:xfrm>
        <a:prstGeom prst="roundRect">
          <a:avLst/>
        </a:prstGeom>
        <a:solidFill>
          <a:schemeClr val="accent2">
            <a:hueOff val="-1309827"/>
            <a:satOff val="-75535"/>
            <a:lumOff val="7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Metal Toxicity – </a:t>
          </a:r>
          <a:r>
            <a:rPr lang="en-US" sz="1400" kern="1200" dirty="0" err="1"/>
            <a:t>Chelaco</a:t>
          </a:r>
          <a:r>
            <a:rPr lang="en-US" sz="1400" kern="1200" dirty="0"/>
            <a:t> 1-2 bid, Spanish Black </a:t>
          </a:r>
          <a:r>
            <a:rPr lang="en-US" sz="1400" kern="1200" dirty="0" err="1"/>
            <a:t>Raddish</a:t>
          </a:r>
          <a:r>
            <a:rPr lang="en-US" sz="1400" kern="1200" dirty="0"/>
            <a:t> 3 bid</a:t>
          </a:r>
        </a:p>
      </dsp:txBody>
      <dsp:txXfrm>
        <a:off x="27149" y="5563957"/>
        <a:ext cx="7483407" cy="501854"/>
      </dsp:txXfrm>
    </dsp:sp>
    <dsp:sp modelId="{50DFD948-9B95-422A-A48D-1E36A4C1D0F2}">
      <dsp:nvSpPr>
        <dsp:cNvPr id="0" name=""/>
        <dsp:cNvSpPr/>
      </dsp:nvSpPr>
      <dsp:spPr>
        <a:xfrm>
          <a:off x="0" y="6133280"/>
          <a:ext cx="7537705" cy="556152"/>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Autoimmunity – </a:t>
          </a:r>
          <a:r>
            <a:rPr lang="en-US" sz="1400" kern="1200" dirty="0" err="1"/>
            <a:t>Rehmannia</a:t>
          </a:r>
          <a:r>
            <a:rPr lang="en-US" sz="1400" kern="1200" dirty="0"/>
            <a:t> Complex 2 bid</a:t>
          </a:r>
        </a:p>
      </dsp:txBody>
      <dsp:txXfrm>
        <a:off x="27149" y="6160429"/>
        <a:ext cx="7483407" cy="501854"/>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31209F-6350-F74D-B866-6A07475FEF3F}" type="datetimeFigureOut">
              <a:rPr lang="en-US" smtClean="0"/>
              <a:t>1/19/2021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E17236-0916-A640-AE34-3AFB6078A521}" type="slidenum">
              <a:rPr lang="en-US" smtClean="0"/>
              <a:t>‹#›</a:t>
            </a:fld>
            <a:endParaRPr lang="en-US"/>
          </a:p>
        </p:txBody>
      </p:sp>
    </p:spTree>
    <p:extLst>
      <p:ext uri="{BB962C8B-B14F-4D97-AF65-F5344CB8AC3E}">
        <p14:creationId xmlns:p14="http://schemas.microsoft.com/office/powerpoint/2010/main" val="3604566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en.wikipedia.org/wiki/People's_Liberation_Army"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en.wikipedia.org/wiki/Artemisia_annua" TargetMode="External"/><Relationship Id="rId4" Type="http://schemas.openxmlformats.org/officeDocument/2006/relationships/hyperlink" Target="http://en.wikipedia.org/wiki/Tu_Youyou"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E17236-0916-A640-AE34-3AFB6078A521}" type="slidenum">
              <a:rPr lang="en-US" smtClean="0"/>
              <a:t>1</a:t>
            </a:fld>
            <a:endParaRPr lang="en-US"/>
          </a:p>
        </p:txBody>
      </p:sp>
    </p:spTree>
    <p:extLst>
      <p:ext uri="{BB962C8B-B14F-4D97-AF65-F5344CB8AC3E}">
        <p14:creationId xmlns:p14="http://schemas.microsoft.com/office/powerpoint/2010/main" val="2505842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a:extLst>
              <a:ext uri="{FF2B5EF4-FFF2-40B4-BE49-F238E27FC236}">
                <a16:creationId xmlns:a16="http://schemas.microsoft.com/office/drawing/2014/main" id="{8C8BDA51-B623-4C30-A30F-61E396DF88D4}"/>
              </a:ext>
            </a:extLst>
          </p:cNvPr>
          <p:cNvSpPr>
            <a:spLocks noGrp="1" noRot="1" noChangeAspect="1" noChangeArrowheads="1" noTextEdit="1"/>
          </p:cNvSpPr>
          <p:nvPr>
            <p:ph type="sldImg"/>
          </p:nvPr>
        </p:nvSpPr>
        <p:spPr>
          <a:ln/>
        </p:spPr>
      </p:sp>
      <p:sp>
        <p:nvSpPr>
          <p:cNvPr id="269315" name="Notes Placeholder 2">
            <a:extLst>
              <a:ext uri="{FF2B5EF4-FFF2-40B4-BE49-F238E27FC236}">
                <a16:creationId xmlns:a16="http://schemas.microsoft.com/office/drawing/2014/main" id="{3A7E8F84-3EF0-4D92-8A61-60F1866279D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latin typeface="Arial" panose="020B0604020202020204" pitchFamily="34" charset="0"/>
            </a:endParaRPr>
          </a:p>
        </p:txBody>
      </p:sp>
      <p:sp>
        <p:nvSpPr>
          <p:cNvPr id="269316" name="Slide Number Placeholder 3">
            <a:extLst>
              <a:ext uri="{FF2B5EF4-FFF2-40B4-BE49-F238E27FC236}">
                <a16:creationId xmlns:a16="http://schemas.microsoft.com/office/drawing/2014/main" id="{7893F3FC-B386-4BD8-9C98-B3FDC9F89E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1BC75A-07F8-498B-AF52-10CA5DCC8BA4}" type="slidenum">
              <a:rPr kumimoji="0" lang="en-AU"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2645" name="Date Placeholder 1">
            <a:extLst>
              <a:ext uri="{FF2B5EF4-FFF2-40B4-BE49-F238E27FC236}">
                <a16:creationId xmlns:a16="http://schemas.microsoft.com/office/drawing/2014/main" id="{34DFD1A9-E353-4237-ABEE-E11A627C22E4}"/>
              </a:ext>
            </a:extLst>
          </p:cNvPr>
          <p:cNvSpPr>
            <a:spLocks noGrp="1" noChangeArrowheads="1"/>
          </p:cNvSpPr>
          <p:nvPr>
            <p:ph type="dt" sz="quarter" idx="1"/>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July 14,15, 2018</a:t>
            </a:r>
          </a:p>
        </p:txBody>
      </p:sp>
      <p:sp>
        <p:nvSpPr>
          <p:cNvPr id="112646" name="Footer Placeholder 2">
            <a:extLst>
              <a:ext uri="{FF2B5EF4-FFF2-40B4-BE49-F238E27FC236}">
                <a16:creationId xmlns:a16="http://schemas.microsoft.com/office/drawing/2014/main" id="{59E74A9E-3732-4AAC-A9CD-1C6194DE2A20}"/>
              </a:ext>
            </a:extLst>
          </p:cNvPr>
          <p:cNvSpPr>
            <a:spLocks noGrp="1" noChangeArrowheads="1"/>
          </p:cNvSpPr>
          <p:nvPr>
            <p:ph type="ftr" sz="quarter" idx="4"/>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Standard Process</a:t>
            </a:r>
          </a:p>
        </p:txBody>
      </p:sp>
      <p:sp>
        <p:nvSpPr>
          <p:cNvPr id="112647" name="Header Placeholder 3">
            <a:extLst>
              <a:ext uri="{FF2B5EF4-FFF2-40B4-BE49-F238E27FC236}">
                <a16:creationId xmlns:a16="http://schemas.microsoft.com/office/drawing/2014/main" id="{49EACB34-DCFF-4BA3-8100-09626E6362F7}"/>
              </a:ext>
            </a:extLst>
          </p:cNvPr>
          <p:cNvSpPr>
            <a:spLocks noGrp="1" noChangeArrowheads="1"/>
          </p:cNvSpPr>
          <p:nvPr>
            <p:ph type="hdr" sz="quarter"/>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Immune Modulation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a:extLst>
              <a:ext uri="{FF2B5EF4-FFF2-40B4-BE49-F238E27FC236}">
                <a16:creationId xmlns:a16="http://schemas.microsoft.com/office/drawing/2014/main" id="{C011EACA-1665-46EA-95D5-766802A93C15}"/>
              </a:ext>
            </a:extLst>
          </p:cNvPr>
          <p:cNvSpPr>
            <a:spLocks noGrp="1" noRot="1" noChangeAspect="1" noChangeArrowheads="1" noTextEdit="1"/>
          </p:cNvSpPr>
          <p:nvPr>
            <p:ph type="sldImg"/>
          </p:nvPr>
        </p:nvSpPr>
        <p:spPr>
          <a:ln/>
        </p:spPr>
      </p:sp>
      <p:sp>
        <p:nvSpPr>
          <p:cNvPr id="271363" name="Notes Placeholder 2">
            <a:extLst>
              <a:ext uri="{FF2B5EF4-FFF2-40B4-BE49-F238E27FC236}">
                <a16:creationId xmlns:a16="http://schemas.microsoft.com/office/drawing/2014/main" id="{B35458EC-4B19-46CA-A31B-512C0340D06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latin typeface="Arial" panose="020B0604020202020204" pitchFamily="34" charset="0"/>
            </a:endParaRPr>
          </a:p>
        </p:txBody>
      </p:sp>
      <p:sp>
        <p:nvSpPr>
          <p:cNvPr id="271364" name="Slide Number Placeholder 3">
            <a:extLst>
              <a:ext uri="{FF2B5EF4-FFF2-40B4-BE49-F238E27FC236}">
                <a16:creationId xmlns:a16="http://schemas.microsoft.com/office/drawing/2014/main" id="{E802DBC3-9D84-40F0-9C9C-6AE99FCA39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76F6B2B-3921-449D-91C2-292ED8161FC3}" type="slidenum">
              <a:rPr kumimoji="0" lang="en-AU"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4693" name="Date Placeholder 1">
            <a:extLst>
              <a:ext uri="{FF2B5EF4-FFF2-40B4-BE49-F238E27FC236}">
                <a16:creationId xmlns:a16="http://schemas.microsoft.com/office/drawing/2014/main" id="{EE4E5E17-7CC7-4268-B71A-478EEF5B22FC}"/>
              </a:ext>
            </a:extLst>
          </p:cNvPr>
          <p:cNvSpPr>
            <a:spLocks noGrp="1" noChangeArrowheads="1"/>
          </p:cNvSpPr>
          <p:nvPr>
            <p:ph type="dt" sz="quarter" idx="1"/>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July 14,15, 2018</a:t>
            </a:r>
          </a:p>
        </p:txBody>
      </p:sp>
      <p:sp>
        <p:nvSpPr>
          <p:cNvPr id="114694" name="Footer Placeholder 2">
            <a:extLst>
              <a:ext uri="{FF2B5EF4-FFF2-40B4-BE49-F238E27FC236}">
                <a16:creationId xmlns:a16="http://schemas.microsoft.com/office/drawing/2014/main" id="{310CF7A0-9A8B-48FB-8A8D-EFDA079CCDD2}"/>
              </a:ext>
            </a:extLst>
          </p:cNvPr>
          <p:cNvSpPr>
            <a:spLocks noGrp="1" noChangeArrowheads="1"/>
          </p:cNvSpPr>
          <p:nvPr>
            <p:ph type="ftr" sz="quarter" idx="4"/>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Standard Process</a:t>
            </a:r>
          </a:p>
        </p:txBody>
      </p:sp>
      <p:sp>
        <p:nvSpPr>
          <p:cNvPr id="114695" name="Header Placeholder 3">
            <a:extLst>
              <a:ext uri="{FF2B5EF4-FFF2-40B4-BE49-F238E27FC236}">
                <a16:creationId xmlns:a16="http://schemas.microsoft.com/office/drawing/2014/main" id="{01488B0B-3048-48BA-BA8F-5CCDBE6F3647}"/>
              </a:ext>
            </a:extLst>
          </p:cNvPr>
          <p:cNvSpPr>
            <a:spLocks noGrp="1" noChangeArrowheads="1"/>
          </p:cNvSpPr>
          <p:nvPr>
            <p:ph type="hdr" sz="quarter"/>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Immune Modulation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a:extLst>
              <a:ext uri="{FF2B5EF4-FFF2-40B4-BE49-F238E27FC236}">
                <a16:creationId xmlns:a16="http://schemas.microsoft.com/office/drawing/2014/main" id="{7B0AF177-F4D3-405F-9733-B8D07083E123}"/>
              </a:ext>
            </a:extLst>
          </p:cNvPr>
          <p:cNvSpPr>
            <a:spLocks noGrp="1" noRot="1" noChangeAspect="1" noChangeArrowheads="1" noTextEdit="1"/>
          </p:cNvSpPr>
          <p:nvPr>
            <p:ph type="sldImg"/>
          </p:nvPr>
        </p:nvSpPr>
        <p:spPr>
          <a:ln/>
        </p:spPr>
      </p:sp>
      <p:sp>
        <p:nvSpPr>
          <p:cNvPr id="273411" name="Notes Placeholder 2">
            <a:extLst>
              <a:ext uri="{FF2B5EF4-FFF2-40B4-BE49-F238E27FC236}">
                <a16:creationId xmlns:a16="http://schemas.microsoft.com/office/drawing/2014/main" id="{BA020D31-5652-4ED6-832F-0C4291A30EC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latin typeface="Arial" panose="020B0604020202020204" pitchFamily="34" charset="0"/>
            </a:endParaRPr>
          </a:p>
        </p:txBody>
      </p:sp>
      <p:sp>
        <p:nvSpPr>
          <p:cNvPr id="273412" name="Slide Number Placeholder 3">
            <a:extLst>
              <a:ext uri="{FF2B5EF4-FFF2-40B4-BE49-F238E27FC236}">
                <a16:creationId xmlns:a16="http://schemas.microsoft.com/office/drawing/2014/main" id="{91119090-9EC9-4589-B84E-F11284EB31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C1BFCD-0EE9-49CC-B730-D3ECF8AEE4E2}" type="slidenum">
              <a:rPr kumimoji="0" lang="en-AU"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6741" name="Date Placeholder 1">
            <a:extLst>
              <a:ext uri="{FF2B5EF4-FFF2-40B4-BE49-F238E27FC236}">
                <a16:creationId xmlns:a16="http://schemas.microsoft.com/office/drawing/2014/main" id="{1879EC83-E13F-4E1E-87C5-7A612FE3CDB5}"/>
              </a:ext>
            </a:extLst>
          </p:cNvPr>
          <p:cNvSpPr>
            <a:spLocks noGrp="1" noChangeArrowheads="1"/>
          </p:cNvSpPr>
          <p:nvPr>
            <p:ph type="dt" sz="quarter" idx="1"/>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July 14,15, 2018</a:t>
            </a:r>
          </a:p>
        </p:txBody>
      </p:sp>
      <p:sp>
        <p:nvSpPr>
          <p:cNvPr id="116742" name="Footer Placeholder 2">
            <a:extLst>
              <a:ext uri="{FF2B5EF4-FFF2-40B4-BE49-F238E27FC236}">
                <a16:creationId xmlns:a16="http://schemas.microsoft.com/office/drawing/2014/main" id="{3695F895-F671-49B3-B165-927EB5D1BA43}"/>
              </a:ext>
            </a:extLst>
          </p:cNvPr>
          <p:cNvSpPr>
            <a:spLocks noGrp="1" noChangeArrowheads="1"/>
          </p:cNvSpPr>
          <p:nvPr>
            <p:ph type="ftr" sz="quarter" idx="4"/>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Standard Process</a:t>
            </a:r>
          </a:p>
        </p:txBody>
      </p:sp>
      <p:sp>
        <p:nvSpPr>
          <p:cNvPr id="116743" name="Header Placeholder 3">
            <a:extLst>
              <a:ext uri="{FF2B5EF4-FFF2-40B4-BE49-F238E27FC236}">
                <a16:creationId xmlns:a16="http://schemas.microsoft.com/office/drawing/2014/main" id="{6325323C-37CA-485F-9024-7F62610A7DEC}"/>
              </a:ext>
            </a:extLst>
          </p:cNvPr>
          <p:cNvSpPr>
            <a:spLocks noGrp="1" noChangeArrowheads="1"/>
          </p:cNvSpPr>
          <p:nvPr>
            <p:ph type="hdr" sz="quarter"/>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Immune Modulation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435749FD-CA4A-4E81-B9A9-4ADEEF015ABC}"/>
              </a:ext>
            </a:extLst>
          </p:cNvPr>
          <p:cNvSpPr>
            <a:spLocks noGrp="1" noRot="1" noChangeAspect="1" noChangeArrowheads="1" noTextEdit="1"/>
          </p:cNvSpPr>
          <p:nvPr>
            <p:ph type="sldImg"/>
          </p:nvPr>
        </p:nvSpPr>
        <p:spPr>
          <a:ln/>
        </p:spPr>
      </p:sp>
      <p:sp>
        <p:nvSpPr>
          <p:cNvPr id="120835" name="Notes Placeholder 2">
            <a:extLst>
              <a:ext uri="{FF2B5EF4-FFF2-40B4-BE49-F238E27FC236}">
                <a16:creationId xmlns:a16="http://schemas.microsoft.com/office/drawing/2014/main" id="{9F11C09F-D81D-480D-A59E-6F207F22058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latin typeface="Arial" panose="020B0604020202020204" pitchFamily="34" charset="0"/>
            </a:endParaRPr>
          </a:p>
        </p:txBody>
      </p:sp>
      <p:sp>
        <p:nvSpPr>
          <p:cNvPr id="120836" name="Slide Number Placeholder 3">
            <a:extLst>
              <a:ext uri="{FF2B5EF4-FFF2-40B4-BE49-F238E27FC236}">
                <a16:creationId xmlns:a16="http://schemas.microsoft.com/office/drawing/2014/main" id="{CB63FC6B-6A80-4875-9090-04377FB617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EBDE26-DD5E-429E-A38C-B62E05B7952D}" type="slidenum">
              <a:rPr kumimoji="0" lang="en-AU"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0837" name="Date Placeholder 1">
            <a:extLst>
              <a:ext uri="{FF2B5EF4-FFF2-40B4-BE49-F238E27FC236}">
                <a16:creationId xmlns:a16="http://schemas.microsoft.com/office/drawing/2014/main" id="{8D79C1E4-2888-44F8-89C9-C2DF09B125BC}"/>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July 14,15, 2018</a:t>
            </a:r>
          </a:p>
        </p:txBody>
      </p:sp>
      <p:sp>
        <p:nvSpPr>
          <p:cNvPr id="120838" name="Footer Placeholder 2">
            <a:extLst>
              <a:ext uri="{FF2B5EF4-FFF2-40B4-BE49-F238E27FC236}">
                <a16:creationId xmlns:a16="http://schemas.microsoft.com/office/drawing/2014/main" id="{77907254-2A9B-47F1-A46D-B40B020E1B9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Standard Process</a:t>
            </a:r>
          </a:p>
        </p:txBody>
      </p:sp>
      <p:sp>
        <p:nvSpPr>
          <p:cNvPr id="120839" name="Header Placeholder 3">
            <a:extLst>
              <a:ext uri="{FF2B5EF4-FFF2-40B4-BE49-F238E27FC236}">
                <a16:creationId xmlns:a16="http://schemas.microsoft.com/office/drawing/2014/main" id="{E9022586-5BD7-41CD-B273-E91A2FFA3402}"/>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Immune Modulation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11CF73CD-ACCB-4754-846F-2E546CAEDF46}"/>
              </a:ext>
            </a:extLst>
          </p:cNvPr>
          <p:cNvSpPr>
            <a:spLocks noGrp="1" noRot="1" noChangeAspect="1" noChangeArrowheads="1" noTextEdit="1"/>
          </p:cNvSpPr>
          <p:nvPr>
            <p:ph type="sldImg"/>
          </p:nvPr>
        </p:nvSpPr>
        <p:spPr>
          <a:ln/>
        </p:spPr>
      </p:sp>
      <p:sp>
        <p:nvSpPr>
          <p:cNvPr id="122883" name="Notes Placeholder 2">
            <a:extLst>
              <a:ext uri="{FF2B5EF4-FFF2-40B4-BE49-F238E27FC236}">
                <a16:creationId xmlns:a16="http://schemas.microsoft.com/office/drawing/2014/main" id="{FA4EF3B2-8C76-4E28-9790-5D3BFE89000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latin typeface="Arial" panose="020B0604020202020204" pitchFamily="34" charset="0"/>
            </a:endParaRPr>
          </a:p>
        </p:txBody>
      </p:sp>
      <p:sp>
        <p:nvSpPr>
          <p:cNvPr id="122884" name="Slide Number Placeholder 3">
            <a:extLst>
              <a:ext uri="{FF2B5EF4-FFF2-40B4-BE49-F238E27FC236}">
                <a16:creationId xmlns:a16="http://schemas.microsoft.com/office/drawing/2014/main" id="{DFF6AE14-C409-44BA-BC35-5EC238BE33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F07E81-2DBA-45BA-BB92-FAC8D38ABAE3}" type="slidenum">
              <a:rPr kumimoji="0" lang="en-AU"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885" name="Date Placeholder 1">
            <a:extLst>
              <a:ext uri="{FF2B5EF4-FFF2-40B4-BE49-F238E27FC236}">
                <a16:creationId xmlns:a16="http://schemas.microsoft.com/office/drawing/2014/main" id="{50C1479E-9839-4D18-B490-2C590DD0D036}"/>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July 14,15, 2018</a:t>
            </a:r>
          </a:p>
        </p:txBody>
      </p:sp>
      <p:sp>
        <p:nvSpPr>
          <p:cNvPr id="122886" name="Footer Placeholder 2">
            <a:extLst>
              <a:ext uri="{FF2B5EF4-FFF2-40B4-BE49-F238E27FC236}">
                <a16:creationId xmlns:a16="http://schemas.microsoft.com/office/drawing/2014/main" id="{D7FD00CB-D786-45CC-940C-1C2CA64482C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Standard Process</a:t>
            </a:r>
          </a:p>
        </p:txBody>
      </p:sp>
      <p:sp>
        <p:nvSpPr>
          <p:cNvPr id="122887" name="Header Placeholder 3">
            <a:extLst>
              <a:ext uri="{FF2B5EF4-FFF2-40B4-BE49-F238E27FC236}">
                <a16:creationId xmlns:a16="http://schemas.microsoft.com/office/drawing/2014/main" id="{2A1CEEE4-78CE-4688-AB04-A3FDE0406CA9}"/>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Immune Modulation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a:extLst>
              <a:ext uri="{FF2B5EF4-FFF2-40B4-BE49-F238E27FC236}">
                <a16:creationId xmlns:a16="http://schemas.microsoft.com/office/drawing/2014/main" id="{61FE9CEB-45EE-42CC-B51E-675FC89ED4A1}"/>
              </a:ext>
            </a:extLst>
          </p:cNvPr>
          <p:cNvSpPr>
            <a:spLocks noGrp="1" noRot="1" noChangeAspect="1" noChangeArrowheads="1" noTextEdit="1"/>
          </p:cNvSpPr>
          <p:nvPr>
            <p:ph type="sldImg"/>
          </p:nvPr>
        </p:nvSpPr>
        <p:spPr>
          <a:ln/>
        </p:spPr>
      </p:sp>
      <p:sp>
        <p:nvSpPr>
          <p:cNvPr id="124931" name="Notes Placeholder 2">
            <a:extLst>
              <a:ext uri="{FF2B5EF4-FFF2-40B4-BE49-F238E27FC236}">
                <a16:creationId xmlns:a16="http://schemas.microsoft.com/office/drawing/2014/main" id="{EC07B534-0DF5-4700-8B72-0950CF695EB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latin typeface="Arial" panose="020B0604020202020204" pitchFamily="34" charset="0"/>
            </a:endParaRPr>
          </a:p>
        </p:txBody>
      </p:sp>
      <p:sp>
        <p:nvSpPr>
          <p:cNvPr id="124932" name="Slide Number Placeholder 3">
            <a:extLst>
              <a:ext uri="{FF2B5EF4-FFF2-40B4-BE49-F238E27FC236}">
                <a16:creationId xmlns:a16="http://schemas.microsoft.com/office/drawing/2014/main" id="{C02566E4-F91F-4517-A06B-62566700D5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AFA98A-6F8C-48EB-A01C-CE3AFBF8F654}" type="slidenum">
              <a:rPr kumimoji="0" lang="en-AU"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4933" name="Date Placeholder 1">
            <a:extLst>
              <a:ext uri="{FF2B5EF4-FFF2-40B4-BE49-F238E27FC236}">
                <a16:creationId xmlns:a16="http://schemas.microsoft.com/office/drawing/2014/main" id="{EF5A88BF-4BBA-4821-AEC4-E0A6D025A87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July 14,15, 2018</a:t>
            </a:r>
          </a:p>
        </p:txBody>
      </p:sp>
      <p:sp>
        <p:nvSpPr>
          <p:cNvPr id="124934" name="Footer Placeholder 2">
            <a:extLst>
              <a:ext uri="{FF2B5EF4-FFF2-40B4-BE49-F238E27FC236}">
                <a16:creationId xmlns:a16="http://schemas.microsoft.com/office/drawing/2014/main" id="{53F8C920-CD13-4995-8D2D-40648314B53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Standard Process</a:t>
            </a:r>
          </a:p>
        </p:txBody>
      </p:sp>
      <p:sp>
        <p:nvSpPr>
          <p:cNvPr id="124935" name="Header Placeholder 3">
            <a:extLst>
              <a:ext uri="{FF2B5EF4-FFF2-40B4-BE49-F238E27FC236}">
                <a16:creationId xmlns:a16="http://schemas.microsoft.com/office/drawing/2014/main" id="{4AD79ED9-5685-4AEF-86FF-F24E97A38E71}"/>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Immune Modulation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E1F4FCD5-3428-49AB-B0A0-B550F99D8A60}"/>
              </a:ext>
            </a:extLst>
          </p:cNvPr>
          <p:cNvSpPr>
            <a:spLocks noGrp="1" noRot="1" noChangeAspect="1" noChangeArrowheads="1" noTextEdit="1"/>
          </p:cNvSpPr>
          <p:nvPr>
            <p:ph type="sldImg"/>
          </p:nvPr>
        </p:nvSpPr>
        <p:spPr>
          <a:ln/>
        </p:spPr>
      </p:sp>
      <p:sp>
        <p:nvSpPr>
          <p:cNvPr id="131075" name="Notes Placeholder 2">
            <a:extLst>
              <a:ext uri="{FF2B5EF4-FFF2-40B4-BE49-F238E27FC236}">
                <a16:creationId xmlns:a16="http://schemas.microsoft.com/office/drawing/2014/main" id="{82E2202A-19FA-4A38-8098-C2617B8BEE7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latin typeface="Arial" panose="020B0604020202020204" pitchFamily="34" charset="0"/>
            </a:endParaRPr>
          </a:p>
        </p:txBody>
      </p:sp>
      <p:sp>
        <p:nvSpPr>
          <p:cNvPr id="131076" name="Slide Number Placeholder 3">
            <a:extLst>
              <a:ext uri="{FF2B5EF4-FFF2-40B4-BE49-F238E27FC236}">
                <a16:creationId xmlns:a16="http://schemas.microsoft.com/office/drawing/2014/main" id="{89B671DF-1595-43AE-881E-CC3791382C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CF6226E-F8B3-4A08-A992-A13EFE6EBA62}" type="slidenum">
              <a:rPr kumimoji="0" lang="en-AU"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1077" name="Date Placeholder 1">
            <a:extLst>
              <a:ext uri="{FF2B5EF4-FFF2-40B4-BE49-F238E27FC236}">
                <a16:creationId xmlns:a16="http://schemas.microsoft.com/office/drawing/2014/main" id="{6C4A5CDF-958B-4CFA-9B99-DEA6B9F87F4E}"/>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July 14,15, 2018</a:t>
            </a:r>
          </a:p>
        </p:txBody>
      </p:sp>
      <p:sp>
        <p:nvSpPr>
          <p:cNvPr id="131078" name="Footer Placeholder 2">
            <a:extLst>
              <a:ext uri="{FF2B5EF4-FFF2-40B4-BE49-F238E27FC236}">
                <a16:creationId xmlns:a16="http://schemas.microsoft.com/office/drawing/2014/main" id="{8242BDA1-BD59-430A-A778-D0FA961D7B1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Standard Process</a:t>
            </a:r>
          </a:p>
        </p:txBody>
      </p:sp>
      <p:sp>
        <p:nvSpPr>
          <p:cNvPr id="131079" name="Header Placeholder 3">
            <a:extLst>
              <a:ext uri="{FF2B5EF4-FFF2-40B4-BE49-F238E27FC236}">
                <a16:creationId xmlns:a16="http://schemas.microsoft.com/office/drawing/2014/main" id="{523333F6-88DC-4A27-AAB7-42E3E508476E}"/>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Immune Modulation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FA93F810-EFB1-470D-88B9-EE0C3486FE9F}"/>
              </a:ext>
            </a:extLst>
          </p:cNvPr>
          <p:cNvSpPr>
            <a:spLocks noGrp="1" noRot="1" noChangeAspect="1" noChangeArrowheads="1" noTextEdit="1"/>
          </p:cNvSpPr>
          <p:nvPr>
            <p:ph type="sldImg"/>
          </p:nvPr>
        </p:nvSpPr>
        <p:spPr>
          <a:ln/>
        </p:spPr>
      </p:sp>
      <p:sp>
        <p:nvSpPr>
          <p:cNvPr id="133123" name="Notes Placeholder 2">
            <a:extLst>
              <a:ext uri="{FF2B5EF4-FFF2-40B4-BE49-F238E27FC236}">
                <a16:creationId xmlns:a16="http://schemas.microsoft.com/office/drawing/2014/main" id="{33C3794C-F7C4-4C51-B407-8B6C19F8098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latin typeface="Arial" panose="020B0604020202020204" pitchFamily="34" charset="0"/>
            </a:endParaRPr>
          </a:p>
        </p:txBody>
      </p:sp>
      <p:sp>
        <p:nvSpPr>
          <p:cNvPr id="133124" name="Slide Number Placeholder 3">
            <a:extLst>
              <a:ext uri="{FF2B5EF4-FFF2-40B4-BE49-F238E27FC236}">
                <a16:creationId xmlns:a16="http://schemas.microsoft.com/office/drawing/2014/main" id="{B310299C-6343-432B-8927-09C19646A0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0CD3B2-A846-411D-8DE9-4CB7FFFE52C5}" type="slidenum">
              <a:rPr kumimoji="0" lang="en-AU"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125" name="Date Placeholder 1">
            <a:extLst>
              <a:ext uri="{FF2B5EF4-FFF2-40B4-BE49-F238E27FC236}">
                <a16:creationId xmlns:a16="http://schemas.microsoft.com/office/drawing/2014/main" id="{6A00987E-9D74-496A-A2C5-7B9BB61679B4}"/>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July 14,15, 2018</a:t>
            </a:r>
          </a:p>
        </p:txBody>
      </p:sp>
      <p:sp>
        <p:nvSpPr>
          <p:cNvPr id="133126" name="Footer Placeholder 2">
            <a:extLst>
              <a:ext uri="{FF2B5EF4-FFF2-40B4-BE49-F238E27FC236}">
                <a16:creationId xmlns:a16="http://schemas.microsoft.com/office/drawing/2014/main" id="{F91887A5-DADF-4853-A7AD-D4F73667EB31}"/>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Standard Process</a:t>
            </a:r>
          </a:p>
        </p:txBody>
      </p:sp>
      <p:sp>
        <p:nvSpPr>
          <p:cNvPr id="133127" name="Header Placeholder 3">
            <a:extLst>
              <a:ext uri="{FF2B5EF4-FFF2-40B4-BE49-F238E27FC236}">
                <a16:creationId xmlns:a16="http://schemas.microsoft.com/office/drawing/2014/main" id="{CAFDBEA7-E2E2-466E-AB84-9C78B3A86EDE}"/>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Immune Modulation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a:extLst>
              <a:ext uri="{FF2B5EF4-FFF2-40B4-BE49-F238E27FC236}">
                <a16:creationId xmlns:a16="http://schemas.microsoft.com/office/drawing/2014/main" id="{45E4C962-14BD-4F6F-A03C-7CCE632E76E6}"/>
              </a:ext>
            </a:extLst>
          </p:cNvPr>
          <p:cNvSpPr>
            <a:spLocks noGrp="1" noRot="1" noChangeAspect="1" noChangeArrowheads="1" noTextEdit="1"/>
          </p:cNvSpPr>
          <p:nvPr>
            <p:ph type="sldImg"/>
          </p:nvPr>
        </p:nvSpPr>
        <p:spPr>
          <a:xfrm>
            <a:off x="458788" y="720725"/>
            <a:ext cx="6400800" cy="3600450"/>
          </a:xfrm>
          <a:ln/>
        </p:spPr>
      </p:sp>
      <p:sp>
        <p:nvSpPr>
          <p:cNvPr id="381955" name="Rectangle 3">
            <a:extLst>
              <a:ext uri="{FF2B5EF4-FFF2-40B4-BE49-F238E27FC236}">
                <a16:creationId xmlns:a16="http://schemas.microsoft.com/office/drawing/2014/main" id="{04C431B1-55D4-4DF3-AF6C-ADD40A6DBBAD}"/>
              </a:ext>
            </a:extLst>
          </p:cNvPr>
          <p:cNvSpPr>
            <a:spLocks noGrp="1" noChangeArrowheads="1"/>
          </p:cNvSpPr>
          <p:nvPr>
            <p:ph type="body" idx="1"/>
          </p:nvPr>
        </p:nvSpPr>
        <p:spPr>
          <a:xfrm>
            <a:off x="974725" y="4562475"/>
            <a:ext cx="5365750"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 name="Date Placeholder 1">
            <a:extLst>
              <a:ext uri="{FF2B5EF4-FFF2-40B4-BE49-F238E27FC236}">
                <a16:creationId xmlns:a16="http://schemas.microsoft.com/office/drawing/2014/main" id="{D5177F4D-68F0-4DD5-B3D3-C272BCA844C9}"/>
              </a:ext>
            </a:extLst>
          </p:cNvPr>
          <p:cNvSpPr>
            <a:spLocks noGrp="1"/>
          </p:cNvSpPr>
          <p:nvPr>
            <p:ph type="dt" sz="quarter"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July 14,15, 2018</a:t>
            </a:r>
          </a:p>
        </p:txBody>
      </p:sp>
      <p:sp>
        <p:nvSpPr>
          <p:cNvPr id="3" name="Footer Placeholder 2">
            <a:extLst>
              <a:ext uri="{FF2B5EF4-FFF2-40B4-BE49-F238E27FC236}">
                <a16:creationId xmlns:a16="http://schemas.microsoft.com/office/drawing/2014/main" id="{2D91878E-952F-4610-951E-BD0FEA12AED2}"/>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Standard Process</a:t>
            </a:r>
          </a:p>
        </p:txBody>
      </p:sp>
      <p:sp>
        <p:nvSpPr>
          <p:cNvPr id="4" name="Header Placeholder 3">
            <a:extLst>
              <a:ext uri="{FF2B5EF4-FFF2-40B4-BE49-F238E27FC236}">
                <a16:creationId xmlns:a16="http://schemas.microsoft.com/office/drawing/2014/main" id="{0981B9CF-9D46-468C-ADD9-0D2B53429DA2}"/>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Immune Modulation </a:t>
            </a:r>
          </a:p>
        </p:txBody>
      </p:sp>
    </p:spTree>
    <p:extLst>
      <p:ext uri="{BB962C8B-B14F-4D97-AF65-F5344CB8AC3E}">
        <p14:creationId xmlns:p14="http://schemas.microsoft.com/office/powerpoint/2010/main" val="1325581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a:extLst>
              <a:ext uri="{FF2B5EF4-FFF2-40B4-BE49-F238E27FC236}">
                <a16:creationId xmlns:a16="http://schemas.microsoft.com/office/drawing/2014/main" id="{63A60D77-94A4-428E-A871-A43386A6EEF2}"/>
              </a:ext>
            </a:extLst>
          </p:cNvPr>
          <p:cNvSpPr>
            <a:spLocks noGrp="1" noRot="1" noChangeAspect="1" noChangeArrowheads="1" noTextEdit="1"/>
          </p:cNvSpPr>
          <p:nvPr>
            <p:ph type="sldImg"/>
          </p:nvPr>
        </p:nvSpPr>
        <p:spPr>
          <a:ln/>
        </p:spPr>
      </p:sp>
      <p:sp>
        <p:nvSpPr>
          <p:cNvPr id="141315" name="Notes Placeholder 2">
            <a:extLst>
              <a:ext uri="{FF2B5EF4-FFF2-40B4-BE49-F238E27FC236}">
                <a16:creationId xmlns:a16="http://schemas.microsoft.com/office/drawing/2014/main" id="{4EAF56B8-CE6C-4DFC-8D41-0B019DF4E33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latin typeface="Arial" panose="020B0604020202020204" pitchFamily="34" charset="0"/>
            </a:endParaRPr>
          </a:p>
        </p:txBody>
      </p:sp>
      <p:sp>
        <p:nvSpPr>
          <p:cNvPr id="141316" name="Slide Number Placeholder 3">
            <a:extLst>
              <a:ext uri="{FF2B5EF4-FFF2-40B4-BE49-F238E27FC236}">
                <a16:creationId xmlns:a16="http://schemas.microsoft.com/office/drawing/2014/main" id="{1830D346-3CF3-4075-B3B1-4EF0F11E02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6B17FE-856B-4D45-959B-3B518E7D7B50}" type="slidenum">
              <a:rPr kumimoji="0" lang="en-AU"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1317" name="Date Placeholder 1">
            <a:extLst>
              <a:ext uri="{FF2B5EF4-FFF2-40B4-BE49-F238E27FC236}">
                <a16:creationId xmlns:a16="http://schemas.microsoft.com/office/drawing/2014/main" id="{B5CC494D-8D7C-4E53-AC9E-912769D1B492}"/>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July 14,15, 2018</a:t>
            </a:r>
          </a:p>
        </p:txBody>
      </p:sp>
      <p:sp>
        <p:nvSpPr>
          <p:cNvPr id="141318" name="Footer Placeholder 2">
            <a:extLst>
              <a:ext uri="{FF2B5EF4-FFF2-40B4-BE49-F238E27FC236}">
                <a16:creationId xmlns:a16="http://schemas.microsoft.com/office/drawing/2014/main" id="{EA297D9A-6945-4C95-BBEE-BB8730A150B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Standard Process</a:t>
            </a:r>
          </a:p>
        </p:txBody>
      </p:sp>
      <p:sp>
        <p:nvSpPr>
          <p:cNvPr id="141319" name="Header Placeholder 3">
            <a:extLst>
              <a:ext uri="{FF2B5EF4-FFF2-40B4-BE49-F238E27FC236}">
                <a16:creationId xmlns:a16="http://schemas.microsoft.com/office/drawing/2014/main" id="{57E4FE72-6C92-4973-8EC0-8E8B1D50C81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Immune Modulation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05D0B457-26FB-4822-A33B-7383528D18C2}"/>
              </a:ext>
            </a:extLst>
          </p:cNvPr>
          <p:cNvSpPr>
            <a:spLocks noGrp="1" noRot="1" noChangeAspect="1" noChangeArrowheads="1" noTextEdit="1"/>
          </p:cNvSpPr>
          <p:nvPr>
            <p:ph type="sldImg"/>
          </p:nvPr>
        </p:nvSpPr>
        <p:spPr>
          <a:ln/>
        </p:spPr>
      </p:sp>
      <p:sp>
        <p:nvSpPr>
          <p:cNvPr id="116739" name="Notes Placeholder 2">
            <a:extLst>
              <a:ext uri="{FF2B5EF4-FFF2-40B4-BE49-F238E27FC236}">
                <a16:creationId xmlns:a16="http://schemas.microsoft.com/office/drawing/2014/main" id="{DF13DCFE-7A05-44FB-99DF-67077C4AED9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16740" name="Slide Number Placeholder 3">
            <a:extLst>
              <a:ext uri="{FF2B5EF4-FFF2-40B4-BE49-F238E27FC236}">
                <a16:creationId xmlns:a16="http://schemas.microsoft.com/office/drawing/2014/main" id="{75727131-EB26-4749-9D0E-823E4CB305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1E84FE-CE08-49B1-ABEE-2C1F4B7A6AB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6741" name="Date Placeholder 1">
            <a:extLst>
              <a:ext uri="{FF2B5EF4-FFF2-40B4-BE49-F238E27FC236}">
                <a16:creationId xmlns:a16="http://schemas.microsoft.com/office/drawing/2014/main" id="{7B51AE3D-54D9-495C-A44F-91703BFC90D1}"/>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July 14,15, 2018</a:t>
            </a:r>
          </a:p>
        </p:txBody>
      </p:sp>
      <p:sp>
        <p:nvSpPr>
          <p:cNvPr id="116742" name="Footer Placeholder 2">
            <a:extLst>
              <a:ext uri="{FF2B5EF4-FFF2-40B4-BE49-F238E27FC236}">
                <a16:creationId xmlns:a16="http://schemas.microsoft.com/office/drawing/2014/main" id="{EA603B94-7F27-4313-B084-9655ADFC653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Standard Process</a:t>
            </a:r>
          </a:p>
        </p:txBody>
      </p:sp>
      <p:sp>
        <p:nvSpPr>
          <p:cNvPr id="116743" name="Header Placeholder 3">
            <a:extLst>
              <a:ext uri="{FF2B5EF4-FFF2-40B4-BE49-F238E27FC236}">
                <a16:creationId xmlns:a16="http://schemas.microsoft.com/office/drawing/2014/main" id="{25B623AD-F279-4C64-9728-385D7A860A28}"/>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Immune Modulation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a:extLst>
              <a:ext uri="{FF2B5EF4-FFF2-40B4-BE49-F238E27FC236}">
                <a16:creationId xmlns:a16="http://schemas.microsoft.com/office/drawing/2014/main" id="{F268282B-ABC3-4629-A9D0-727AD977F202}"/>
              </a:ext>
            </a:extLst>
          </p:cNvPr>
          <p:cNvSpPr>
            <a:spLocks noGrp="1" noRot="1" noChangeAspect="1" noChangeArrowheads="1" noTextEdit="1"/>
          </p:cNvSpPr>
          <p:nvPr>
            <p:ph type="sldImg"/>
          </p:nvPr>
        </p:nvSpPr>
        <p:spPr>
          <a:ln/>
        </p:spPr>
      </p:sp>
      <p:sp>
        <p:nvSpPr>
          <p:cNvPr id="143363" name="Notes Placeholder 2">
            <a:extLst>
              <a:ext uri="{FF2B5EF4-FFF2-40B4-BE49-F238E27FC236}">
                <a16:creationId xmlns:a16="http://schemas.microsoft.com/office/drawing/2014/main" id="{945CED8F-920F-4DB5-A39A-A4072E91251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latin typeface="Arial" panose="020B0604020202020204" pitchFamily="34" charset="0"/>
            </a:endParaRPr>
          </a:p>
        </p:txBody>
      </p:sp>
      <p:sp>
        <p:nvSpPr>
          <p:cNvPr id="143364" name="Slide Number Placeholder 3">
            <a:extLst>
              <a:ext uri="{FF2B5EF4-FFF2-40B4-BE49-F238E27FC236}">
                <a16:creationId xmlns:a16="http://schemas.microsoft.com/office/drawing/2014/main" id="{25FC7EBC-3158-4FB3-ADAE-2C4A7C474C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11AADC-DF9F-4622-9293-2C237DBD00E6}" type="slidenum">
              <a:rPr kumimoji="0" lang="en-AU"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3365" name="Date Placeholder 1">
            <a:extLst>
              <a:ext uri="{FF2B5EF4-FFF2-40B4-BE49-F238E27FC236}">
                <a16:creationId xmlns:a16="http://schemas.microsoft.com/office/drawing/2014/main" id="{8106758E-0A7F-44DA-9CCD-7092690E2FA6}"/>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July 14,15, 2018</a:t>
            </a:r>
          </a:p>
        </p:txBody>
      </p:sp>
      <p:sp>
        <p:nvSpPr>
          <p:cNvPr id="143366" name="Footer Placeholder 2">
            <a:extLst>
              <a:ext uri="{FF2B5EF4-FFF2-40B4-BE49-F238E27FC236}">
                <a16:creationId xmlns:a16="http://schemas.microsoft.com/office/drawing/2014/main" id="{939734E6-5E02-4049-A1A6-EAB29CB4CD4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Standard Process</a:t>
            </a:r>
          </a:p>
        </p:txBody>
      </p:sp>
      <p:sp>
        <p:nvSpPr>
          <p:cNvPr id="143367" name="Header Placeholder 3">
            <a:extLst>
              <a:ext uri="{FF2B5EF4-FFF2-40B4-BE49-F238E27FC236}">
                <a16:creationId xmlns:a16="http://schemas.microsoft.com/office/drawing/2014/main" id="{0AFC6715-A8A5-4897-B764-CF13C4EF3243}"/>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Immune Modulation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a:extLst>
              <a:ext uri="{FF2B5EF4-FFF2-40B4-BE49-F238E27FC236}">
                <a16:creationId xmlns:a16="http://schemas.microsoft.com/office/drawing/2014/main" id="{BBAB4E75-195F-4D3E-9952-AFD293536412}"/>
              </a:ext>
            </a:extLst>
          </p:cNvPr>
          <p:cNvSpPr>
            <a:spLocks noGrp="1" noRot="1" noChangeAspect="1" noChangeArrowheads="1" noTextEdit="1"/>
          </p:cNvSpPr>
          <p:nvPr>
            <p:ph type="sldImg"/>
          </p:nvPr>
        </p:nvSpPr>
        <p:spPr>
          <a:ln/>
        </p:spPr>
      </p:sp>
      <p:sp>
        <p:nvSpPr>
          <p:cNvPr id="145411" name="Notes Placeholder 2">
            <a:extLst>
              <a:ext uri="{FF2B5EF4-FFF2-40B4-BE49-F238E27FC236}">
                <a16:creationId xmlns:a16="http://schemas.microsoft.com/office/drawing/2014/main" id="{79731D60-B931-4BF0-A71C-EB4A5C8EC5C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latin typeface="Arial" panose="020B0604020202020204" pitchFamily="34" charset="0"/>
            </a:endParaRPr>
          </a:p>
        </p:txBody>
      </p:sp>
      <p:sp>
        <p:nvSpPr>
          <p:cNvPr id="145412" name="Slide Number Placeholder 3">
            <a:extLst>
              <a:ext uri="{FF2B5EF4-FFF2-40B4-BE49-F238E27FC236}">
                <a16:creationId xmlns:a16="http://schemas.microsoft.com/office/drawing/2014/main" id="{822386CA-BCA2-468B-AB95-C9A704756E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856374-EB49-49A9-9BA7-BAA2D7726E63}" type="slidenum">
              <a:rPr kumimoji="0" lang="en-AU"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5413" name="Date Placeholder 1">
            <a:extLst>
              <a:ext uri="{FF2B5EF4-FFF2-40B4-BE49-F238E27FC236}">
                <a16:creationId xmlns:a16="http://schemas.microsoft.com/office/drawing/2014/main" id="{01A9155D-ADC8-401D-9B20-CE0F449C5A62}"/>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July 14,15, 2018</a:t>
            </a:r>
          </a:p>
        </p:txBody>
      </p:sp>
      <p:sp>
        <p:nvSpPr>
          <p:cNvPr id="145414" name="Footer Placeholder 2">
            <a:extLst>
              <a:ext uri="{FF2B5EF4-FFF2-40B4-BE49-F238E27FC236}">
                <a16:creationId xmlns:a16="http://schemas.microsoft.com/office/drawing/2014/main" id="{A4336AE1-018E-426A-A8B3-36E5052F5A7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Standard Process</a:t>
            </a:r>
          </a:p>
        </p:txBody>
      </p:sp>
      <p:sp>
        <p:nvSpPr>
          <p:cNvPr id="145415" name="Header Placeholder 3">
            <a:extLst>
              <a:ext uri="{FF2B5EF4-FFF2-40B4-BE49-F238E27FC236}">
                <a16:creationId xmlns:a16="http://schemas.microsoft.com/office/drawing/2014/main" id="{2057F0EB-657B-4C5A-93A7-65BB75B5B60F}"/>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Immune Modulation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55FF4829-E88F-4594-88A0-77C3EDFC6BFF}"/>
              </a:ext>
            </a:extLst>
          </p:cNvPr>
          <p:cNvSpPr>
            <a:spLocks noGrp="1" noRot="1" noChangeAspect="1" noChangeArrowheads="1" noTextEdit="1"/>
          </p:cNvSpPr>
          <p:nvPr>
            <p:ph type="sldImg"/>
          </p:nvPr>
        </p:nvSpPr>
        <p:spPr>
          <a:ln/>
        </p:spPr>
      </p:sp>
      <p:sp>
        <p:nvSpPr>
          <p:cNvPr id="161795" name="Notes Placeholder 2">
            <a:extLst>
              <a:ext uri="{FF2B5EF4-FFF2-40B4-BE49-F238E27FC236}">
                <a16:creationId xmlns:a16="http://schemas.microsoft.com/office/drawing/2014/main" id="{385A7527-2A7D-4380-92C8-6BA0845FA63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latin typeface="Arial" panose="020B0604020202020204" pitchFamily="34" charset="0"/>
            </a:endParaRPr>
          </a:p>
        </p:txBody>
      </p:sp>
      <p:sp>
        <p:nvSpPr>
          <p:cNvPr id="161796" name="Slide Number Placeholder 3">
            <a:extLst>
              <a:ext uri="{FF2B5EF4-FFF2-40B4-BE49-F238E27FC236}">
                <a16:creationId xmlns:a16="http://schemas.microsoft.com/office/drawing/2014/main" id="{D8183DD3-2D6A-4E82-97BF-775595B04A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8D0151-EE5F-4365-9A63-8403D28B46C4}" type="slidenum">
              <a:rPr kumimoji="0" lang="en-AU"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1797" name="Date Placeholder 1">
            <a:extLst>
              <a:ext uri="{FF2B5EF4-FFF2-40B4-BE49-F238E27FC236}">
                <a16:creationId xmlns:a16="http://schemas.microsoft.com/office/drawing/2014/main" id="{20197DDD-75DB-4336-9A7F-27551B2CBE20}"/>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July 14,15, 2018</a:t>
            </a:r>
          </a:p>
        </p:txBody>
      </p:sp>
      <p:sp>
        <p:nvSpPr>
          <p:cNvPr id="161798" name="Footer Placeholder 2">
            <a:extLst>
              <a:ext uri="{FF2B5EF4-FFF2-40B4-BE49-F238E27FC236}">
                <a16:creationId xmlns:a16="http://schemas.microsoft.com/office/drawing/2014/main" id="{EB690A1A-F0FB-48CE-B1BE-323F86AD60D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Standard Process</a:t>
            </a:r>
          </a:p>
        </p:txBody>
      </p:sp>
      <p:sp>
        <p:nvSpPr>
          <p:cNvPr id="161799" name="Header Placeholder 3">
            <a:extLst>
              <a:ext uri="{FF2B5EF4-FFF2-40B4-BE49-F238E27FC236}">
                <a16:creationId xmlns:a16="http://schemas.microsoft.com/office/drawing/2014/main" id="{55E2326F-B74B-4221-B40A-2BC9D60178C6}"/>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Immune Modulation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a:extLst>
              <a:ext uri="{FF2B5EF4-FFF2-40B4-BE49-F238E27FC236}">
                <a16:creationId xmlns:a16="http://schemas.microsoft.com/office/drawing/2014/main" id="{80F54C40-451C-4A13-BF20-408EEE1E95E5}"/>
              </a:ext>
            </a:extLst>
          </p:cNvPr>
          <p:cNvSpPr>
            <a:spLocks noGrp="1" noRot="1" noChangeAspect="1" noChangeArrowheads="1" noTextEdit="1"/>
          </p:cNvSpPr>
          <p:nvPr>
            <p:ph type="sldImg"/>
          </p:nvPr>
        </p:nvSpPr>
        <p:spPr>
          <a:ln/>
        </p:spPr>
      </p:sp>
      <p:sp>
        <p:nvSpPr>
          <p:cNvPr id="163843" name="Notes Placeholder 2">
            <a:extLst>
              <a:ext uri="{FF2B5EF4-FFF2-40B4-BE49-F238E27FC236}">
                <a16:creationId xmlns:a16="http://schemas.microsoft.com/office/drawing/2014/main" id="{430463F8-DC73-4C3E-9410-FA3030FCE32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latin typeface="Arial" panose="020B0604020202020204" pitchFamily="34" charset="0"/>
            </a:endParaRPr>
          </a:p>
        </p:txBody>
      </p:sp>
      <p:sp>
        <p:nvSpPr>
          <p:cNvPr id="163844" name="Slide Number Placeholder 3">
            <a:extLst>
              <a:ext uri="{FF2B5EF4-FFF2-40B4-BE49-F238E27FC236}">
                <a16:creationId xmlns:a16="http://schemas.microsoft.com/office/drawing/2014/main" id="{9D54D5AB-E84B-47C3-A865-4318B2EC90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C75C7B-D1E6-431C-ADEE-118F4097A457}" type="slidenum">
              <a:rPr kumimoji="0" lang="en-AU"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3845" name="Date Placeholder 1">
            <a:extLst>
              <a:ext uri="{FF2B5EF4-FFF2-40B4-BE49-F238E27FC236}">
                <a16:creationId xmlns:a16="http://schemas.microsoft.com/office/drawing/2014/main" id="{6BDB1D08-D26A-44CE-A8A1-07EB8E8DD1E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July 14,15, 2018</a:t>
            </a:r>
          </a:p>
        </p:txBody>
      </p:sp>
      <p:sp>
        <p:nvSpPr>
          <p:cNvPr id="163846" name="Footer Placeholder 2">
            <a:extLst>
              <a:ext uri="{FF2B5EF4-FFF2-40B4-BE49-F238E27FC236}">
                <a16:creationId xmlns:a16="http://schemas.microsoft.com/office/drawing/2014/main" id="{B965CA71-D464-470E-8567-DE46296C9C5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Standard Process</a:t>
            </a:r>
          </a:p>
        </p:txBody>
      </p:sp>
      <p:sp>
        <p:nvSpPr>
          <p:cNvPr id="163847" name="Header Placeholder 3">
            <a:extLst>
              <a:ext uri="{FF2B5EF4-FFF2-40B4-BE49-F238E27FC236}">
                <a16:creationId xmlns:a16="http://schemas.microsoft.com/office/drawing/2014/main" id="{1167D630-A2BE-44E7-A603-C8B31636ADE9}"/>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Immune Modulation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a:extLst>
              <a:ext uri="{FF2B5EF4-FFF2-40B4-BE49-F238E27FC236}">
                <a16:creationId xmlns:a16="http://schemas.microsoft.com/office/drawing/2014/main" id="{63721C3D-684A-43B8-A67B-548055A27ADD}"/>
              </a:ext>
            </a:extLst>
          </p:cNvPr>
          <p:cNvSpPr>
            <a:spLocks noGrp="1" noRot="1" noChangeAspect="1" noChangeArrowheads="1" noTextEdit="1"/>
          </p:cNvSpPr>
          <p:nvPr>
            <p:ph type="sldImg"/>
          </p:nvPr>
        </p:nvSpPr>
        <p:spPr>
          <a:ln/>
        </p:spPr>
      </p:sp>
      <p:sp>
        <p:nvSpPr>
          <p:cNvPr id="165891" name="Notes Placeholder 2">
            <a:extLst>
              <a:ext uri="{FF2B5EF4-FFF2-40B4-BE49-F238E27FC236}">
                <a16:creationId xmlns:a16="http://schemas.microsoft.com/office/drawing/2014/main" id="{27E51360-382C-48FE-80D5-9C2ED20E467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latin typeface="Arial" panose="020B0604020202020204" pitchFamily="34" charset="0"/>
            </a:endParaRPr>
          </a:p>
        </p:txBody>
      </p:sp>
      <p:sp>
        <p:nvSpPr>
          <p:cNvPr id="165892" name="Slide Number Placeholder 3">
            <a:extLst>
              <a:ext uri="{FF2B5EF4-FFF2-40B4-BE49-F238E27FC236}">
                <a16:creationId xmlns:a16="http://schemas.microsoft.com/office/drawing/2014/main" id="{7AA5F9FF-0C9B-4026-B0E2-8CA4EB9033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B8D0F4-9095-43CE-BA20-7BA60EDA05D1}" type="slidenum">
              <a:rPr kumimoji="0" lang="en-AU"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5893" name="Date Placeholder 1">
            <a:extLst>
              <a:ext uri="{FF2B5EF4-FFF2-40B4-BE49-F238E27FC236}">
                <a16:creationId xmlns:a16="http://schemas.microsoft.com/office/drawing/2014/main" id="{6CE58779-D8A9-40EF-9440-AF8A45EC24D1}"/>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July 14,15, 2018</a:t>
            </a:r>
          </a:p>
        </p:txBody>
      </p:sp>
      <p:sp>
        <p:nvSpPr>
          <p:cNvPr id="165894" name="Footer Placeholder 2">
            <a:extLst>
              <a:ext uri="{FF2B5EF4-FFF2-40B4-BE49-F238E27FC236}">
                <a16:creationId xmlns:a16="http://schemas.microsoft.com/office/drawing/2014/main" id="{822ED0CC-7BED-481D-9DCD-357A48387E8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Standard Process</a:t>
            </a:r>
          </a:p>
        </p:txBody>
      </p:sp>
      <p:sp>
        <p:nvSpPr>
          <p:cNvPr id="165895" name="Header Placeholder 3">
            <a:extLst>
              <a:ext uri="{FF2B5EF4-FFF2-40B4-BE49-F238E27FC236}">
                <a16:creationId xmlns:a16="http://schemas.microsoft.com/office/drawing/2014/main" id="{0856C58B-68B4-47B7-AC9A-780D5CDA9EB9}"/>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Immune Modulation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a:extLst>
              <a:ext uri="{FF2B5EF4-FFF2-40B4-BE49-F238E27FC236}">
                <a16:creationId xmlns:a16="http://schemas.microsoft.com/office/drawing/2014/main" id="{CB36296C-7B37-4711-A016-BDC750520035}"/>
              </a:ext>
            </a:extLst>
          </p:cNvPr>
          <p:cNvSpPr>
            <a:spLocks noGrp="1" noRot="1" noChangeAspect="1" noChangeArrowheads="1" noTextEdit="1"/>
          </p:cNvSpPr>
          <p:nvPr>
            <p:ph type="sldImg"/>
          </p:nvPr>
        </p:nvSpPr>
        <p:spPr>
          <a:ln/>
        </p:spPr>
      </p:sp>
      <p:sp>
        <p:nvSpPr>
          <p:cNvPr id="167939" name="Notes Placeholder 2">
            <a:extLst>
              <a:ext uri="{FF2B5EF4-FFF2-40B4-BE49-F238E27FC236}">
                <a16:creationId xmlns:a16="http://schemas.microsoft.com/office/drawing/2014/main" id="{BF5EEC28-6123-49A7-AECD-47B65A02FF7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latin typeface="Arial" panose="020B0604020202020204" pitchFamily="34" charset="0"/>
            </a:endParaRPr>
          </a:p>
        </p:txBody>
      </p:sp>
      <p:sp>
        <p:nvSpPr>
          <p:cNvPr id="167940" name="Slide Number Placeholder 3">
            <a:extLst>
              <a:ext uri="{FF2B5EF4-FFF2-40B4-BE49-F238E27FC236}">
                <a16:creationId xmlns:a16="http://schemas.microsoft.com/office/drawing/2014/main" id="{A07D91D2-CF39-409A-9E88-1788E59B2E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E5657F-AB8D-468A-9E82-67C0FF077E72}" type="slidenum">
              <a:rPr kumimoji="0" lang="en-AU"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7941" name="Date Placeholder 1">
            <a:extLst>
              <a:ext uri="{FF2B5EF4-FFF2-40B4-BE49-F238E27FC236}">
                <a16:creationId xmlns:a16="http://schemas.microsoft.com/office/drawing/2014/main" id="{CDFF7A20-A023-47D1-B831-68EFD2ED0B26}"/>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July 14,15, 2018</a:t>
            </a:r>
          </a:p>
        </p:txBody>
      </p:sp>
      <p:sp>
        <p:nvSpPr>
          <p:cNvPr id="167942" name="Footer Placeholder 2">
            <a:extLst>
              <a:ext uri="{FF2B5EF4-FFF2-40B4-BE49-F238E27FC236}">
                <a16:creationId xmlns:a16="http://schemas.microsoft.com/office/drawing/2014/main" id="{EBC2CA63-2AB2-44C7-BD3A-B3F55F9BE37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Standard Process</a:t>
            </a:r>
          </a:p>
        </p:txBody>
      </p:sp>
      <p:sp>
        <p:nvSpPr>
          <p:cNvPr id="167943" name="Header Placeholder 3">
            <a:extLst>
              <a:ext uri="{FF2B5EF4-FFF2-40B4-BE49-F238E27FC236}">
                <a16:creationId xmlns:a16="http://schemas.microsoft.com/office/drawing/2014/main" id="{B24F41C6-D250-441D-BE54-EF45C5857A1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Immune Modulation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a:extLst>
              <a:ext uri="{FF2B5EF4-FFF2-40B4-BE49-F238E27FC236}">
                <a16:creationId xmlns:a16="http://schemas.microsoft.com/office/drawing/2014/main" id="{926E2E37-3118-4344-B07B-BB05844E477D}"/>
              </a:ext>
            </a:extLst>
          </p:cNvPr>
          <p:cNvSpPr>
            <a:spLocks noGrp="1" noRot="1" noChangeAspect="1" noChangeArrowheads="1" noTextEdit="1"/>
          </p:cNvSpPr>
          <p:nvPr>
            <p:ph type="sldImg"/>
          </p:nvPr>
        </p:nvSpPr>
        <p:spPr>
          <a:ln/>
        </p:spPr>
      </p:sp>
      <p:sp>
        <p:nvSpPr>
          <p:cNvPr id="169987" name="Notes Placeholder 2">
            <a:extLst>
              <a:ext uri="{FF2B5EF4-FFF2-40B4-BE49-F238E27FC236}">
                <a16:creationId xmlns:a16="http://schemas.microsoft.com/office/drawing/2014/main" id="{0FE04CB9-E075-41BB-8632-ED1E9C276AC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latin typeface="Arial" panose="020B0604020202020204" pitchFamily="34" charset="0"/>
            </a:endParaRPr>
          </a:p>
        </p:txBody>
      </p:sp>
      <p:sp>
        <p:nvSpPr>
          <p:cNvPr id="169988" name="Slide Number Placeholder 3">
            <a:extLst>
              <a:ext uri="{FF2B5EF4-FFF2-40B4-BE49-F238E27FC236}">
                <a16:creationId xmlns:a16="http://schemas.microsoft.com/office/drawing/2014/main" id="{0EC17011-296D-4A89-89F7-AD9585FFE0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9F9E17-63FB-4E05-93DB-D9EA1277B54D}" type="slidenum">
              <a:rPr kumimoji="0" lang="en-AU"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9989" name="Date Placeholder 1">
            <a:extLst>
              <a:ext uri="{FF2B5EF4-FFF2-40B4-BE49-F238E27FC236}">
                <a16:creationId xmlns:a16="http://schemas.microsoft.com/office/drawing/2014/main" id="{75E396DB-05FC-4579-8DAB-635A33DAB4F4}"/>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July 14,15, 2018</a:t>
            </a:r>
          </a:p>
        </p:txBody>
      </p:sp>
      <p:sp>
        <p:nvSpPr>
          <p:cNvPr id="169990" name="Footer Placeholder 2">
            <a:extLst>
              <a:ext uri="{FF2B5EF4-FFF2-40B4-BE49-F238E27FC236}">
                <a16:creationId xmlns:a16="http://schemas.microsoft.com/office/drawing/2014/main" id="{D84E0366-14E5-472F-A77D-106492A9352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Standard Process</a:t>
            </a:r>
          </a:p>
        </p:txBody>
      </p:sp>
      <p:sp>
        <p:nvSpPr>
          <p:cNvPr id="169991" name="Header Placeholder 3">
            <a:extLst>
              <a:ext uri="{FF2B5EF4-FFF2-40B4-BE49-F238E27FC236}">
                <a16:creationId xmlns:a16="http://schemas.microsoft.com/office/drawing/2014/main" id="{2526298D-CF86-4A04-8E5A-C377C700B220}"/>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Immune Modulation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lide Image Placeholder 1">
            <a:extLst>
              <a:ext uri="{FF2B5EF4-FFF2-40B4-BE49-F238E27FC236}">
                <a16:creationId xmlns:a16="http://schemas.microsoft.com/office/drawing/2014/main" id="{FD68EFB1-7AE0-467E-8771-867BF345B713}"/>
              </a:ext>
            </a:extLst>
          </p:cNvPr>
          <p:cNvSpPr>
            <a:spLocks noGrp="1" noRot="1" noChangeAspect="1" noChangeArrowheads="1" noTextEdit="1"/>
          </p:cNvSpPr>
          <p:nvPr>
            <p:ph type="sldImg"/>
          </p:nvPr>
        </p:nvSpPr>
        <p:spPr>
          <a:ln/>
        </p:spPr>
      </p:sp>
      <p:sp>
        <p:nvSpPr>
          <p:cNvPr id="305155" name="Notes Placeholder 2">
            <a:extLst>
              <a:ext uri="{FF2B5EF4-FFF2-40B4-BE49-F238E27FC236}">
                <a16:creationId xmlns:a16="http://schemas.microsoft.com/office/drawing/2014/main" id="{BEA9ECBD-0ED2-4C0D-BCD5-864476DF140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305156" name="Slide Number Placeholder 3">
            <a:extLst>
              <a:ext uri="{FF2B5EF4-FFF2-40B4-BE49-F238E27FC236}">
                <a16:creationId xmlns:a16="http://schemas.microsoft.com/office/drawing/2014/main" id="{E15C1AD1-EAD2-45F3-ABD1-E37501C08A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5A8801-54AB-4FAD-8C9C-127FB8A226A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 name="Date Placeholder 1">
            <a:extLst>
              <a:ext uri="{FF2B5EF4-FFF2-40B4-BE49-F238E27FC236}">
                <a16:creationId xmlns:a16="http://schemas.microsoft.com/office/drawing/2014/main" id="{A33E4645-859A-40BB-9056-D4255C065A02}"/>
              </a:ext>
            </a:extLst>
          </p:cNvPr>
          <p:cNvSpPr>
            <a:spLocks noGrp="1"/>
          </p:cNvSpPr>
          <p:nvPr>
            <p:ph type="dt" sz="quarter"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July 14,15, 2018</a:t>
            </a:r>
          </a:p>
        </p:txBody>
      </p:sp>
      <p:sp>
        <p:nvSpPr>
          <p:cNvPr id="3" name="Footer Placeholder 2">
            <a:extLst>
              <a:ext uri="{FF2B5EF4-FFF2-40B4-BE49-F238E27FC236}">
                <a16:creationId xmlns:a16="http://schemas.microsoft.com/office/drawing/2014/main" id="{9E94CE83-3272-469C-8CD7-F6B512EFC01F}"/>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Standard Process</a:t>
            </a:r>
          </a:p>
        </p:txBody>
      </p:sp>
      <p:sp>
        <p:nvSpPr>
          <p:cNvPr id="4" name="Header Placeholder 3">
            <a:extLst>
              <a:ext uri="{FF2B5EF4-FFF2-40B4-BE49-F238E27FC236}">
                <a16:creationId xmlns:a16="http://schemas.microsoft.com/office/drawing/2014/main" id="{FC8E2FB9-61B3-46BC-9CCD-B32C55731950}"/>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Immune Modulation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a:extLst>
              <a:ext uri="{FF2B5EF4-FFF2-40B4-BE49-F238E27FC236}">
                <a16:creationId xmlns:a16="http://schemas.microsoft.com/office/drawing/2014/main" id="{40DC3D65-AD49-4F97-89C1-112716D19FDD}"/>
              </a:ext>
            </a:extLst>
          </p:cNvPr>
          <p:cNvSpPr>
            <a:spLocks noGrp="1" noRot="1" noChangeAspect="1" noChangeArrowheads="1" noTextEdit="1"/>
          </p:cNvSpPr>
          <p:nvPr>
            <p:ph type="sldImg"/>
          </p:nvPr>
        </p:nvSpPr>
        <p:spPr>
          <a:xfrm>
            <a:off x="458788" y="719138"/>
            <a:ext cx="6402387" cy="3602037"/>
          </a:xfrm>
          <a:ln/>
        </p:spPr>
      </p:sp>
      <p:sp>
        <p:nvSpPr>
          <p:cNvPr id="307203" name="Rectangle 3">
            <a:extLst>
              <a:ext uri="{FF2B5EF4-FFF2-40B4-BE49-F238E27FC236}">
                <a16:creationId xmlns:a16="http://schemas.microsoft.com/office/drawing/2014/main" id="{BC9B121B-7EC6-4DE3-B0C9-DF55E12A4185}"/>
              </a:ext>
            </a:extLst>
          </p:cNvPr>
          <p:cNvSpPr>
            <a:spLocks noGrp="1" noChangeArrowheads="1"/>
          </p:cNvSpPr>
          <p:nvPr>
            <p:ph type="body" idx="1"/>
          </p:nvPr>
        </p:nvSpPr>
        <p:spPr>
          <a:xfrm>
            <a:off x="974725" y="4562475"/>
            <a:ext cx="5365750" cy="4319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2" name="Date Placeholder 1">
            <a:extLst>
              <a:ext uri="{FF2B5EF4-FFF2-40B4-BE49-F238E27FC236}">
                <a16:creationId xmlns:a16="http://schemas.microsoft.com/office/drawing/2014/main" id="{6E53AB1A-C428-4528-8BC2-3E0486754433}"/>
              </a:ext>
            </a:extLst>
          </p:cNvPr>
          <p:cNvSpPr>
            <a:spLocks noGrp="1"/>
          </p:cNvSpPr>
          <p:nvPr>
            <p:ph type="dt" sz="quarter"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July 14,15, 2018</a:t>
            </a:r>
          </a:p>
        </p:txBody>
      </p:sp>
      <p:sp>
        <p:nvSpPr>
          <p:cNvPr id="3" name="Footer Placeholder 2">
            <a:extLst>
              <a:ext uri="{FF2B5EF4-FFF2-40B4-BE49-F238E27FC236}">
                <a16:creationId xmlns:a16="http://schemas.microsoft.com/office/drawing/2014/main" id="{FE90D6B6-6500-4DAF-935A-4B60ED1B8E45}"/>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Standard Process</a:t>
            </a:r>
          </a:p>
        </p:txBody>
      </p:sp>
      <p:sp>
        <p:nvSpPr>
          <p:cNvPr id="4" name="Header Placeholder 3">
            <a:extLst>
              <a:ext uri="{FF2B5EF4-FFF2-40B4-BE49-F238E27FC236}">
                <a16:creationId xmlns:a16="http://schemas.microsoft.com/office/drawing/2014/main" id="{A5B81D03-DA9C-4E21-A22B-2ABF57C43067}"/>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Immune Modulation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lide Image Placeholder 1">
            <a:extLst>
              <a:ext uri="{FF2B5EF4-FFF2-40B4-BE49-F238E27FC236}">
                <a16:creationId xmlns:a16="http://schemas.microsoft.com/office/drawing/2014/main" id="{ABED401A-19AE-43EF-9614-116B37125EB9}"/>
              </a:ext>
            </a:extLst>
          </p:cNvPr>
          <p:cNvSpPr>
            <a:spLocks noGrp="1" noRot="1" noChangeAspect="1" noChangeArrowheads="1" noTextEdit="1"/>
          </p:cNvSpPr>
          <p:nvPr>
            <p:ph type="sldImg"/>
          </p:nvPr>
        </p:nvSpPr>
        <p:spPr>
          <a:ln/>
        </p:spPr>
      </p:sp>
      <p:sp>
        <p:nvSpPr>
          <p:cNvPr id="311299" name="Notes Placeholder 2">
            <a:extLst>
              <a:ext uri="{FF2B5EF4-FFF2-40B4-BE49-F238E27FC236}">
                <a16:creationId xmlns:a16="http://schemas.microsoft.com/office/drawing/2014/main" id="{46AF9196-9040-439B-AD6B-A9116086D6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9800"/>
            <a:r>
              <a:rPr lang="en-AU" altLang="en-US">
                <a:latin typeface="Arial" panose="020B0604020202020204" pitchFamily="34" charset="0"/>
              </a:rPr>
              <a:t>Innate immunity has no memory, rather it relies on inbuilt responses (see later)</a:t>
            </a:r>
          </a:p>
          <a:p>
            <a:pPr defTabSz="939800"/>
            <a:endParaRPr lang="en-AU" altLang="en-US">
              <a:latin typeface="Arial" panose="020B0604020202020204" pitchFamily="34" charset="0"/>
            </a:endParaRPr>
          </a:p>
          <a:p>
            <a:pPr defTabSz="939800" eaLnBrk="1" hangingPunct="1">
              <a:spcBef>
                <a:spcPct val="0"/>
              </a:spcBef>
            </a:pPr>
            <a:r>
              <a:rPr lang="en-AU" altLang="en-US">
                <a:latin typeface="Arial" panose="020B0604020202020204" pitchFamily="34" charset="0"/>
              </a:rPr>
              <a:t>Just say this b/w 1</a:t>
            </a:r>
            <a:r>
              <a:rPr lang="en-AU" altLang="en-US" baseline="30000">
                <a:latin typeface="Arial" panose="020B0604020202020204" pitchFamily="34" charset="0"/>
              </a:rPr>
              <a:t>st</a:t>
            </a:r>
            <a:r>
              <a:rPr lang="en-AU" altLang="en-US">
                <a:latin typeface="Arial" panose="020B0604020202020204" pitchFamily="34" charset="0"/>
              </a:rPr>
              <a:t> and 2</a:t>
            </a:r>
            <a:r>
              <a:rPr lang="en-AU" altLang="en-US" baseline="30000">
                <a:latin typeface="Arial" panose="020B0604020202020204" pitchFamily="34" charset="0"/>
              </a:rPr>
              <a:t>nd</a:t>
            </a:r>
            <a:r>
              <a:rPr lang="en-AU" altLang="en-US">
                <a:latin typeface="Arial" panose="020B0604020202020204" pitchFamily="34" charset="0"/>
              </a:rPr>
              <a:t> point……. </a:t>
            </a:r>
            <a:r>
              <a:rPr lang="en-US" altLang="en-US">
                <a:latin typeface="Arial" panose="020B0604020202020204" pitchFamily="34" charset="0"/>
              </a:rPr>
              <a:t>This is primordial - all plants and animals</a:t>
            </a:r>
          </a:p>
          <a:p>
            <a:pPr defTabSz="939800" eaLnBrk="1" hangingPunct="1">
              <a:spcBef>
                <a:spcPct val="0"/>
              </a:spcBef>
            </a:pPr>
            <a:r>
              <a:rPr lang="en-US" altLang="en-US">
                <a:latin typeface="Arial" panose="020B0604020202020204" pitchFamily="34" charset="0"/>
              </a:rPr>
              <a:t>Barriers are part of innate immunity as well.</a:t>
            </a:r>
          </a:p>
          <a:p>
            <a:pPr defTabSz="939800"/>
            <a:endParaRPr lang="en-AU" altLang="en-US">
              <a:latin typeface="Arial" panose="020B0604020202020204" pitchFamily="34" charset="0"/>
            </a:endParaRPr>
          </a:p>
          <a:p>
            <a:pPr defTabSz="939800"/>
            <a:endParaRPr lang="en-AU" altLang="en-US">
              <a:latin typeface="Arial" panose="020B0604020202020204" pitchFamily="34" charset="0"/>
            </a:endParaRPr>
          </a:p>
        </p:txBody>
      </p:sp>
      <p:sp>
        <p:nvSpPr>
          <p:cNvPr id="311300" name="Slide Number Placeholder 3">
            <a:extLst>
              <a:ext uri="{FF2B5EF4-FFF2-40B4-BE49-F238E27FC236}">
                <a16:creationId xmlns:a16="http://schemas.microsoft.com/office/drawing/2014/main" id="{3C2AC6A6-9669-421B-AC51-533155678B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B25D6D-3920-4F8B-9ABE-04F2186CC5EA}" type="slidenum">
              <a:rPr kumimoji="0" lang="en-AU"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Date Placeholder 1">
            <a:extLst>
              <a:ext uri="{FF2B5EF4-FFF2-40B4-BE49-F238E27FC236}">
                <a16:creationId xmlns:a16="http://schemas.microsoft.com/office/drawing/2014/main" id="{F78BBB36-7F1C-480F-A112-83AF2A8383C8}"/>
              </a:ext>
            </a:extLst>
          </p:cNvPr>
          <p:cNvSpPr>
            <a:spLocks noGrp="1"/>
          </p:cNvSpPr>
          <p:nvPr>
            <p:ph type="dt" sz="quarter"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July 14,15, 2018</a:t>
            </a:r>
          </a:p>
        </p:txBody>
      </p:sp>
      <p:sp>
        <p:nvSpPr>
          <p:cNvPr id="3" name="Footer Placeholder 2">
            <a:extLst>
              <a:ext uri="{FF2B5EF4-FFF2-40B4-BE49-F238E27FC236}">
                <a16:creationId xmlns:a16="http://schemas.microsoft.com/office/drawing/2014/main" id="{BE256FA4-1C25-4E77-8DDE-B319E386337E}"/>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Standard Process</a:t>
            </a:r>
          </a:p>
        </p:txBody>
      </p:sp>
      <p:sp>
        <p:nvSpPr>
          <p:cNvPr id="4" name="Header Placeholder 3">
            <a:extLst>
              <a:ext uri="{FF2B5EF4-FFF2-40B4-BE49-F238E27FC236}">
                <a16:creationId xmlns:a16="http://schemas.microsoft.com/office/drawing/2014/main" id="{873C6C6D-2941-4109-83BA-97DAC54FA6E0}"/>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Immune Modulation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a:extLst>
              <a:ext uri="{FF2B5EF4-FFF2-40B4-BE49-F238E27FC236}">
                <a16:creationId xmlns:a16="http://schemas.microsoft.com/office/drawing/2014/main" id="{403CC0C2-D9EE-4A18-962A-44A196334F0D}"/>
              </a:ext>
            </a:extLst>
          </p:cNvPr>
          <p:cNvSpPr>
            <a:spLocks noGrp="1" noRot="1" noChangeAspect="1" noChangeArrowheads="1" noTextEdit="1"/>
          </p:cNvSpPr>
          <p:nvPr>
            <p:ph type="sldImg"/>
          </p:nvPr>
        </p:nvSpPr>
        <p:spPr>
          <a:ln/>
        </p:spPr>
      </p:sp>
      <p:sp>
        <p:nvSpPr>
          <p:cNvPr id="249859" name="Notes Placeholder 2">
            <a:extLst>
              <a:ext uri="{FF2B5EF4-FFF2-40B4-BE49-F238E27FC236}">
                <a16:creationId xmlns:a16="http://schemas.microsoft.com/office/drawing/2014/main" id="{CE22CFBB-A5B7-468E-AAB3-3D41814878C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249860" name="Slide Number Placeholder 3">
            <a:extLst>
              <a:ext uri="{FF2B5EF4-FFF2-40B4-BE49-F238E27FC236}">
                <a16:creationId xmlns:a16="http://schemas.microsoft.com/office/drawing/2014/main" id="{C4154194-E74D-46FA-A001-985F73DD56C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490EBA-F0D0-4297-A42C-323681EEEA4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Date Placeholder 1">
            <a:extLst>
              <a:ext uri="{FF2B5EF4-FFF2-40B4-BE49-F238E27FC236}">
                <a16:creationId xmlns:a16="http://schemas.microsoft.com/office/drawing/2014/main" id="{E2596F85-0AA1-4984-B381-A6E807EE4812}"/>
              </a:ext>
            </a:extLst>
          </p:cNvPr>
          <p:cNvSpPr>
            <a:spLocks noGrp="1"/>
          </p:cNvSpPr>
          <p:nvPr>
            <p:ph type="dt" sz="quarter"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July 14,15, 2018</a:t>
            </a:r>
          </a:p>
        </p:txBody>
      </p:sp>
      <p:sp>
        <p:nvSpPr>
          <p:cNvPr id="3" name="Footer Placeholder 2">
            <a:extLst>
              <a:ext uri="{FF2B5EF4-FFF2-40B4-BE49-F238E27FC236}">
                <a16:creationId xmlns:a16="http://schemas.microsoft.com/office/drawing/2014/main" id="{6931C06A-E900-458A-BEB5-CAF311E96060}"/>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Standard Process</a:t>
            </a:r>
          </a:p>
        </p:txBody>
      </p:sp>
      <p:sp>
        <p:nvSpPr>
          <p:cNvPr id="4" name="Header Placeholder 3">
            <a:extLst>
              <a:ext uri="{FF2B5EF4-FFF2-40B4-BE49-F238E27FC236}">
                <a16:creationId xmlns:a16="http://schemas.microsoft.com/office/drawing/2014/main" id="{5B3874F1-B08B-401F-9D5E-A07656B2EB4A}"/>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Immune Modulation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a:extLst>
              <a:ext uri="{FF2B5EF4-FFF2-40B4-BE49-F238E27FC236}">
                <a16:creationId xmlns:a16="http://schemas.microsoft.com/office/drawing/2014/main" id="{8BAF2006-3719-40CC-802C-35FC762BFCD0}"/>
              </a:ext>
            </a:extLst>
          </p:cNvPr>
          <p:cNvSpPr>
            <a:spLocks noGrp="1" noRot="1" noChangeAspect="1" noChangeArrowheads="1" noTextEdit="1"/>
          </p:cNvSpPr>
          <p:nvPr>
            <p:ph type="sldImg"/>
          </p:nvPr>
        </p:nvSpPr>
        <p:spPr>
          <a:ln/>
        </p:spPr>
      </p:sp>
      <p:sp>
        <p:nvSpPr>
          <p:cNvPr id="313347" name="Notes Placeholder 2">
            <a:extLst>
              <a:ext uri="{FF2B5EF4-FFF2-40B4-BE49-F238E27FC236}">
                <a16:creationId xmlns:a16="http://schemas.microsoft.com/office/drawing/2014/main" id="{758AE4EB-41AB-4B34-8D80-42E474D738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9800"/>
            <a:r>
              <a:rPr lang="en-AU" altLang="en-US">
                <a:latin typeface="Arial" panose="020B0604020202020204" pitchFamily="34" charset="0"/>
              </a:rPr>
              <a:t>Innate immunity has no memory, rather it relies on inbuilt responses (see later)</a:t>
            </a:r>
          </a:p>
          <a:p>
            <a:pPr defTabSz="939800"/>
            <a:r>
              <a:rPr lang="en-AU" altLang="en-US">
                <a:latin typeface="Arial" panose="020B0604020202020204" pitchFamily="34" charset="0"/>
              </a:rPr>
              <a:t>Monocytes</a:t>
            </a:r>
          </a:p>
          <a:p>
            <a:pPr defTabSz="939800"/>
            <a:r>
              <a:rPr lang="en-AU" altLang="en-US">
                <a:latin typeface="Arial" panose="020B0604020202020204" pitchFamily="34" charset="0"/>
              </a:rPr>
              <a:t>Histocytes (connective tissue) Kupffer cells (Liver), alveolar macrophages (Lungs), glial cells (brain)</a:t>
            </a:r>
          </a:p>
          <a:p>
            <a:pPr defTabSz="939800"/>
            <a:endParaRPr lang="en-AU" altLang="en-US">
              <a:latin typeface="Arial" panose="020B0604020202020204" pitchFamily="34" charset="0"/>
            </a:endParaRPr>
          </a:p>
        </p:txBody>
      </p:sp>
      <p:sp>
        <p:nvSpPr>
          <p:cNvPr id="313348" name="Slide Number Placeholder 3">
            <a:extLst>
              <a:ext uri="{FF2B5EF4-FFF2-40B4-BE49-F238E27FC236}">
                <a16:creationId xmlns:a16="http://schemas.microsoft.com/office/drawing/2014/main" id="{746AD7F6-93F5-4AF3-955B-B9E5F4B217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572F8A-48CE-4C90-B8B1-7A1BD165FF9B}" type="slidenum">
              <a:rPr kumimoji="0" lang="en-AU"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Date Placeholder 1">
            <a:extLst>
              <a:ext uri="{FF2B5EF4-FFF2-40B4-BE49-F238E27FC236}">
                <a16:creationId xmlns:a16="http://schemas.microsoft.com/office/drawing/2014/main" id="{3BA592B1-90C8-432A-BA40-B733AB24D0C2}"/>
              </a:ext>
            </a:extLst>
          </p:cNvPr>
          <p:cNvSpPr>
            <a:spLocks noGrp="1"/>
          </p:cNvSpPr>
          <p:nvPr>
            <p:ph type="dt" sz="quarter"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July 14,15, 2018</a:t>
            </a:r>
          </a:p>
        </p:txBody>
      </p:sp>
      <p:sp>
        <p:nvSpPr>
          <p:cNvPr id="3" name="Footer Placeholder 2">
            <a:extLst>
              <a:ext uri="{FF2B5EF4-FFF2-40B4-BE49-F238E27FC236}">
                <a16:creationId xmlns:a16="http://schemas.microsoft.com/office/drawing/2014/main" id="{A2632576-B600-4CC4-8845-52B54FF53141}"/>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Standard Process</a:t>
            </a:r>
          </a:p>
        </p:txBody>
      </p:sp>
      <p:sp>
        <p:nvSpPr>
          <p:cNvPr id="4" name="Header Placeholder 3">
            <a:extLst>
              <a:ext uri="{FF2B5EF4-FFF2-40B4-BE49-F238E27FC236}">
                <a16:creationId xmlns:a16="http://schemas.microsoft.com/office/drawing/2014/main" id="{24A9749C-F6CC-4454-BDC9-0AAEBC4CD29B}"/>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Immune Modulation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a:extLst>
              <a:ext uri="{FF2B5EF4-FFF2-40B4-BE49-F238E27FC236}">
                <a16:creationId xmlns:a16="http://schemas.microsoft.com/office/drawing/2014/main" id="{CD886E78-79FC-41EE-B00E-986B1B62DF64}"/>
              </a:ext>
            </a:extLst>
          </p:cNvPr>
          <p:cNvSpPr>
            <a:spLocks noGrp="1" noRot="1" noChangeAspect="1" noChangeArrowheads="1" noTextEdit="1"/>
          </p:cNvSpPr>
          <p:nvPr>
            <p:ph type="sldImg"/>
          </p:nvPr>
        </p:nvSpPr>
        <p:spPr>
          <a:ln/>
        </p:spPr>
      </p:sp>
      <p:sp>
        <p:nvSpPr>
          <p:cNvPr id="317443" name="Notes Placeholder 2">
            <a:extLst>
              <a:ext uri="{FF2B5EF4-FFF2-40B4-BE49-F238E27FC236}">
                <a16:creationId xmlns:a16="http://schemas.microsoft.com/office/drawing/2014/main" id="{EDD756DA-193C-47EB-B57C-91E9766012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9800"/>
            <a:r>
              <a:rPr lang="en-AU" altLang="en-US">
                <a:latin typeface="Arial" panose="020B0604020202020204" pitchFamily="34" charset="0"/>
              </a:rPr>
              <a:t>Innate immunity has no memory, rather it relies on inbuilt responses (see later)</a:t>
            </a:r>
          </a:p>
          <a:p>
            <a:pPr defTabSz="939800"/>
            <a:endParaRPr lang="en-AU" altLang="en-US">
              <a:latin typeface="Arial" panose="020B0604020202020204" pitchFamily="34" charset="0"/>
            </a:endParaRPr>
          </a:p>
          <a:p>
            <a:pPr defTabSz="939800" eaLnBrk="1" hangingPunct="1">
              <a:spcBef>
                <a:spcPct val="0"/>
              </a:spcBef>
            </a:pPr>
            <a:r>
              <a:rPr lang="en-AU" altLang="en-US">
                <a:latin typeface="Arial" panose="020B0604020202020204" pitchFamily="34" charset="0"/>
              </a:rPr>
              <a:t>Just say this b/w 1</a:t>
            </a:r>
            <a:r>
              <a:rPr lang="en-AU" altLang="en-US" baseline="30000">
                <a:latin typeface="Arial" panose="020B0604020202020204" pitchFamily="34" charset="0"/>
              </a:rPr>
              <a:t>st</a:t>
            </a:r>
            <a:r>
              <a:rPr lang="en-AU" altLang="en-US">
                <a:latin typeface="Arial" panose="020B0604020202020204" pitchFamily="34" charset="0"/>
              </a:rPr>
              <a:t> and 2</a:t>
            </a:r>
            <a:r>
              <a:rPr lang="en-AU" altLang="en-US" baseline="30000">
                <a:latin typeface="Arial" panose="020B0604020202020204" pitchFamily="34" charset="0"/>
              </a:rPr>
              <a:t>nd</a:t>
            </a:r>
            <a:r>
              <a:rPr lang="en-AU" altLang="en-US">
                <a:latin typeface="Arial" panose="020B0604020202020204" pitchFamily="34" charset="0"/>
              </a:rPr>
              <a:t> point……. </a:t>
            </a:r>
            <a:r>
              <a:rPr lang="en-US" altLang="en-US">
                <a:latin typeface="Arial" panose="020B0604020202020204" pitchFamily="34" charset="0"/>
              </a:rPr>
              <a:t>This is primordial - all plants and animals</a:t>
            </a:r>
          </a:p>
          <a:p>
            <a:pPr defTabSz="939800" eaLnBrk="1" hangingPunct="1">
              <a:spcBef>
                <a:spcPct val="0"/>
              </a:spcBef>
            </a:pPr>
            <a:r>
              <a:rPr lang="en-US" altLang="en-US">
                <a:latin typeface="Arial" panose="020B0604020202020204" pitchFamily="34" charset="0"/>
              </a:rPr>
              <a:t>Barriers are part of innate immunity as well.</a:t>
            </a:r>
          </a:p>
          <a:p>
            <a:pPr defTabSz="939800"/>
            <a:endParaRPr lang="en-AU" altLang="en-US">
              <a:latin typeface="Arial" panose="020B0604020202020204" pitchFamily="34" charset="0"/>
            </a:endParaRPr>
          </a:p>
          <a:p>
            <a:pPr defTabSz="939800"/>
            <a:endParaRPr lang="en-AU" altLang="en-US">
              <a:latin typeface="Arial" panose="020B0604020202020204" pitchFamily="34" charset="0"/>
            </a:endParaRPr>
          </a:p>
        </p:txBody>
      </p:sp>
      <p:sp>
        <p:nvSpPr>
          <p:cNvPr id="317444" name="Slide Number Placeholder 3">
            <a:extLst>
              <a:ext uri="{FF2B5EF4-FFF2-40B4-BE49-F238E27FC236}">
                <a16:creationId xmlns:a16="http://schemas.microsoft.com/office/drawing/2014/main" id="{E9312E85-01AA-4807-8D62-A193A65DFE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64940E-E8C4-4F22-A673-BB3233C9B27B}" type="slidenum">
              <a:rPr kumimoji="0" lang="en-AU"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Date Placeholder 1">
            <a:extLst>
              <a:ext uri="{FF2B5EF4-FFF2-40B4-BE49-F238E27FC236}">
                <a16:creationId xmlns:a16="http://schemas.microsoft.com/office/drawing/2014/main" id="{BA309EDB-3C4E-46CE-9E0C-50E4D6D529E2}"/>
              </a:ext>
            </a:extLst>
          </p:cNvPr>
          <p:cNvSpPr>
            <a:spLocks noGrp="1"/>
          </p:cNvSpPr>
          <p:nvPr>
            <p:ph type="dt" sz="quarter"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July 14,15, 2018</a:t>
            </a:r>
          </a:p>
        </p:txBody>
      </p:sp>
      <p:sp>
        <p:nvSpPr>
          <p:cNvPr id="3" name="Footer Placeholder 2">
            <a:extLst>
              <a:ext uri="{FF2B5EF4-FFF2-40B4-BE49-F238E27FC236}">
                <a16:creationId xmlns:a16="http://schemas.microsoft.com/office/drawing/2014/main" id="{E80A448A-D132-4B87-A503-44E40C426E1B}"/>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Standard Process</a:t>
            </a:r>
          </a:p>
        </p:txBody>
      </p:sp>
      <p:sp>
        <p:nvSpPr>
          <p:cNvPr id="4" name="Header Placeholder 3">
            <a:extLst>
              <a:ext uri="{FF2B5EF4-FFF2-40B4-BE49-F238E27FC236}">
                <a16:creationId xmlns:a16="http://schemas.microsoft.com/office/drawing/2014/main" id="{0580E9C7-CD7C-4138-8137-24EB4C83A299}"/>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Immune Modulation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a:extLst>
              <a:ext uri="{FF2B5EF4-FFF2-40B4-BE49-F238E27FC236}">
                <a16:creationId xmlns:a16="http://schemas.microsoft.com/office/drawing/2014/main" id="{96E12644-41A9-43B1-993B-816EF43FD710}"/>
              </a:ext>
            </a:extLst>
          </p:cNvPr>
          <p:cNvSpPr>
            <a:spLocks noGrp="1" noRot="1" noChangeAspect="1" noChangeArrowheads="1" noTextEdit="1"/>
          </p:cNvSpPr>
          <p:nvPr>
            <p:ph type="sldImg"/>
          </p:nvPr>
        </p:nvSpPr>
        <p:spPr>
          <a:ln/>
        </p:spPr>
      </p:sp>
      <p:sp>
        <p:nvSpPr>
          <p:cNvPr id="360451" name="Notes Placeholder 2">
            <a:extLst>
              <a:ext uri="{FF2B5EF4-FFF2-40B4-BE49-F238E27FC236}">
                <a16:creationId xmlns:a16="http://schemas.microsoft.com/office/drawing/2014/main" id="{CEB09AB8-25B6-462A-A2DD-10201CD3E7A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60452" name="Slide Number Placeholder 3">
            <a:extLst>
              <a:ext uri="{FF2B5EF4-FFF2-40B4-BE49-F238E27FC236}">
                <a16:creationId xmlns:a16="http://schemas.microsoft.com/office/drawing/2014/main" id="{A83C3E8B-C1EF-48AD-ADE9-1E322745F9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1F4C0B-141F-4BB2-A123-C805BB91B9A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Date Placeholder 1">
            <a:extLst>
              <a:ext uri="{FF2B5EF4-FFF2-40B4-BE49-F238E27FC236}">
                <a16:creationId xmlns:a16="http://schemas.microsoft.com/office/drawing/2014/main" id="{CCBD2DD5-5FCD-4056-BF8C-892E4ABA3F94}"/>
              </a:ext>
            </a:extLst>
          </p:cNvPr>
          <p:cNvSpPr>
            <a:spLocks noGrp="1"/>
          </p:cNvSpPr>
          <p:nvPr>
            <p:ph type="dt" sz="quarter"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July 14,15, 2018</a:t>
            </a:r>
          </a:p>
        </p:txBody>
      </p:sp>
      <p:sp>
        <p:nvSpPr>
          <p:cNvPr id="3" name="Footer Placeholder 2">
            <a:extLst>
              <a:ext uri="{FF2B5EF4-FFF2-40B4-BE49-F238E27FC236}">
                <a16:creationId xmlns:a16="http://schemas.microsoft.com/office/drawing/2014/main" id="{C92176A6-EC8A-4A2C-B737-A4CDDA8CF145}"/>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Standard Process</a:t>
            </a:r>
          </a:p>
        </p:txBody>
      </p:sp>
      <p:sp>
        <p:nvSpPr>
          <p:cNvPr id="4" name="Header Placeholder 3">
            <a:extLst>
              <a:ext uri="{FF2B5EF4-FFF2-40B4-BE49-F238E27FC236}">
                <a16:creationId xmlns:a16="http://schemas.microsoft.com/office/drawing/2014/main" id="{EEA37E25-3157-4FDC-832D-F86B57C30D31}"/>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Immune Modulation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Slide Image Placeholder 1">
            <a:extLst>
              <a:ext uri="{FF2B5EF4-FFF2-40B4-BE49-F238E27FC236}">
                <a16:creationId xmlns:a16="http://schemas.microsoft.com/office/drawing/2014/main" id="{B0E1E796-AA2C-41C8-9845-6B2880EDE3D0}"/>
              </a:ext>
            </a:extLst>
          </p:cNvPr>
          <p:cNvSpPr>
            <a:spLocks noGrp="1" noRot="1" noChangeAspect="1" noChangeArrowheads="1" noTextEdit="1"/>
          </p:cNvSpPr>
          <p:nvPr>
            <p:ph type="sldImg"/>
          </p:nvPr>
        </p:nvSpPr>
        <p:spPr>
          <a:ln/>
        </p:spPr>
      </p:sp>
      <p:sp>
        <p:nvSpPr>
          <p:cNvPr id="362499" name="Notes Placeholder 2">
            <a:extLst>
              <a:ext uri="{FF2B5EF4-FFF2-40B4-BE49-F238E27FC236}">
                <a16:creationId xmlns:a16="http://schemas.microsoft.com/office/drawing/2014/main" id="{97C4A5B2-BEB9-4AE5-9356-8234F62E9F8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62500" name="Slide Number Placeholder 3">
            <a:extLst>
              <a:ext uri="{FF2B5EF4-FFF2-40B4-BE49-F238E27FC236}">
                <a16:creationId xmlns:a16="http://schemas.microsoft.com/office/drawing/2014/main" id="{34429E34-16EB-41F3-A3AE-EEB33CE709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3C1B2D-F7F4-40DC-89F6-C4EC11565FB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Date Placeholder 1">
            <a:extLst>
              <a:ext uri="{FF2B5EF4-FFF2-40B4-BE49-F238E27FC236}">
                <a16:creationId xmlns:a16="http://schemas.microsoft.com/office/drawing/2014/main" id="{87A8F5DD-E8E6-4B3A-B6E3-DA96C7217A80}"/>
              </a:ext>
            </a:extLst>
          </p:cNvPr>
          <p:cNvSpPr>
            <a:spLocks noGrp="1"/>
          </p:cNvSpPr>
          <p:nvPr>
            <p:ph type="dt" sz="quarter"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July 14,15, 2018</a:t>
            </a:r>
          </a:p>
        </p:txBody>
      </p:sp>
      <p:sp>
        <p:nvSpPr>
          <p:cNvPr id="3" name="Footer Placeholder 2">
            <a:extLst>
              <a:ext uri="{FF2B5EF4-FFF2-40B4-BE49-F238E27FC236}">
                <a16:creationId xmlns:a16="http://schemas.microsoft.com/office/drawing/2014/main" id="{FCD5B432-3E46-4DE7-9B4C-B3CAE370A81B}"/>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Standard Process</a:t>
            </a:r>
          </a:p>
        </p:txBody>
      </p:sp>
      <p:sp>
        <p:nvSpPr>
          <p:cNvPr id="4" name="Header Placeholder 3">
            <a:extLst>
              <a:ext uri="{FF2B5EF4-FFF2-40B4-BE49-F238E27FC236}">
                <a16:creationId xmlns:a16="http://schemas.microsoft.com/office/drawing/2014/main" id="{10DC18B4-3212-4563-8B28-26F64662CFBB}"/>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Immune Modulation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a:extLst>
              <a:ext uri="{FF2B5EF4-FFF2-40B4-BE49-F238E27FC236}">
                <a16:creationId xmlns:a16="http://schemas.microsoft.com/office/drawing/2014/main" id="{CBEEF52D-D86A-4235-B56D-F1611FFABBBC}"/>
              </a:ext>
            </a:extLst>
          </p:cNvPr>
          <p:cNvSpPr>
            <a:spLocks noGrp="1" noRot="1" noChangeAspect="1" noChangeArrowheads="1" noTextEdit="1"/>
          </p:cNvSpPr>
          <p:nvPr>
            <p:ph type="sldImg"/>
          </p:nvPr>
        </p:nvSpPr>
        <p:spPr>
          <a:xfrm>
            <a:off x="460375" y="719138"/>
            <a:ext cx="6399213" cy="3600450"/>
          </a:xfrm>
          <a:ln/>
        </p:spPr>
      </p:sp>
      <p:sp>
        <p:nvSpPr>
          <p:cNvPr id="364547" name="Rectangle 3">
            <a:extLst>
              <a:ext uri="{FF2B5EF4-FFF2-40B4-BE49-F238E27FC236}">
                <a16:creationId xmlns:a16="http://schemas.microsoft.com/office/drawing/2014/main" id="{8062E71A-84B0-41C8-8E27-7815E1E05EC0}"/>
              </a:ext>
            </a:extLst>
          </p:cNvPr>
          <p:cNvSpPr>
            <a:spLocks noGrp="1" noChangeArrowheads="1"/>
          </p:cNvSpPr>
          <p:nvPr>
            <p:ph type="body" idx="1"/>
          </p:nvPr>
        </p:nvSpPr>
        <p:spPr>
          <a:xfrm>
            <a:off x="974725" y="4562475"/>
            <a:ext cx="5365750" cy="4319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 name="Date Placeholder 1">
            <a:extLst>
              <a:ext uri="{FF2B5EF4-FFF2-40B4-BE49-F238E27FC236}">
                <a16:creationId xmlns:a16="http://schemas.microsoft.com/office/drawing/2014/main" id="{6D43EA17-A9B0-4F33-B810-A6F21DE17716}"/>
              </a:ext>
            </a:extLst>
          </p:cNvPr>
          <p:cNvSpPr>
            <a:spLocks noGrp="1"/>
          </p:cNvSpPr>
          <p:nvPr>
            <p:ph type="dt" sz="quarter"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July 14,15, 2018</a:t>
            </a:r>
          </a:p>
        </p:txBody>
      </p:sp>
      <p:sp>
        <p:nvSpPr>
          <p:cNvPr id="3" name="Footer Placeholder 2">
            <a:extLst>
              <a:ext uri="{FF2B5EF4-FFF2-40B4-BE49-F238E27FC236}">
                <a16:creationId xmlns:a16="http://schemas.microsoft.com/office/drawing/2014/main" id="{920F4A7E-79AF-4771-A5F4-2474C0A42111}"/>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Standard Process</a:t>
            </a:r>
          </a:p>
        </p:txBody>
      </p:sp>
      <p:sp>
        <p:nvSpPr>
          <p:cNvPr id="4" name="Header Placeholder 3">
            <a:extLst>
              <a:ext uri="{FF2B5EF4-FFF2-40B4-BE49-F238E27FC236}">
                <a16:creationId xmlns:a16="http://schemas.microsoft.com/office/drawing/2014/main" id="{0ACD7382-EF07-462C-8410-D68451D88C3D}"/>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Immune Modulation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a:extLst>
              <a:ext uri="{FF2B5EF4-FFF2-40B4-BE49-F238E27FC236}">
                <a16:creationId xmlns:a16="http://schemas.microsoft.com/office/drawing/2014/main" id="{55DB7E82-E4FF-4A92-BB49-3068B5EFF83F}"/>
              </a:ext>
            </a:extLst>
          </p:cNvPr>
          <p:cNvSpPr>
            <a:spLocks noGrp="1" noRot="1" noChangeAspect="1" noChangeArrowheads="1" noTextEdit="1"/>
          </p:cNvSpPr>
          <p:nvPr>
            <p:ph type="sldImg"/>
          </p:nvPr>
        </p:nvSpPr>
        <p:spPr>
          <a:ln/>
        </p:spPr>
      </p:sp>
      <p:sp>
        <p:nvSpPr>
          <p:cNvPr id="366595" name="Notes Placeholder 2">
            <a:extLst>
              <a:ext uri="{FF2B5EF4-FFF2-40B4-BE49-F238E27FC236}">
                <a16:creationId xmlns:a16="http://schemas.microsoft.com/office/drawing/2014/main" id="{D6B33580-2F8B-41FD-A716-0C0B0893F6E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66596" name="Slide Number Placeholder 3">
            <a:extLst>
              <a:ext uri="{FF2B5EF4-FFF2-40B4-BE49-F238E27FC236}">
                <a16:creationId xmlns:a16="http://schemas.microsoft.com/office/drawing/2014/main" id="{DFC5D1FA-3F77-49BA-BA55-C790DEB003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EAB66A-E3A5-49C7-BAAF-7D15E22E81B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Date Placeholder 1">
            <a:extLst>
              <a:ext uri="{FF2B5EF4-FFF2-40B4-BE49-F238E27FC236}">
                <a16:creationId xmlns:a16="http://schemas.microsoft.com/office/drawing/2014/main" id="{BDDB5657-F2DD-47E7-B866-5C186DD6E0D2}"/>
              </a:ext>
            </a:extLst>
          </p:cNvPr>
          <p:cNvSpPr>
            <a:spLocks noGrp="1"/>
          </p:cNvSpPr>
          <p:nvPr>
            <p:ph type="dt" sz="quarter"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July 14,15, 2018</a:t>
            </a:r>
          </a:p>
        </p:txBody>
      </p:sp>
      <p:sp>
        <p:nvSpPr>
          <p:cNvPr id="3" name="Footer Placeholder 2">
            <a:extLst>
              <a:ext uri="{FF2B5EF4-FFF2-40B4-BE49-F238E27FC236}">
                <a16:creationId xmlns:a16="http://schemas.microsoft.com/office/drawing/2014/main" id="{1D689B6A-7AA6-4916-A494-DAD7E845AEC7}"/>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Standard Process</a:t>
            </a:r>
          </a:p>
        </p:txBody>
      </p:sp>
      <p:sp>
        <p:nvSpPr>
          <p:cNvPr id="4" name="Header Placeholder 3">
            <a:extLst>
              <a:ext uri="{FF2B5EF4-FFF2-40B4-BE49-F238E27FC236}">
                <a16:creationId xmlns:a16="http://schemas.microsoft.com/office/drawing/2014/main" id="{8AEF5916-145E-4E1E-8B6F-1F789647A0F0}"/>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Immune Modulation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a:extLst>
              <a:ext uri="{FF2B5EF4-FFF2-40B4-BE49-F238E27FC236}">
                <a16:creationId xmlns:a16="http://schemas.microsoft.com/office/drawing/2014/main" id="{23E04F19-01D7-4D28-9888-B1F3CB1ABA1B}"/>
              </a:ext>
            </a:extLst>
          </p:cNvPr>
          <p:cNvSpPr>
            <a:spLocks noGrp="1" noRot="1" noChangeAspect="1" noChangeArrowheads="1" noTextEdit="1"/>
          </p:cNvSpPr>
          <p:nvPr>
            <p:ph type="sldImg"/>
          </p:nvPr>
        </p:nvSpPr>
        <p:spPr>
          <a:ln/>
        </p:spPr>
      </p:sp>
      <p:sp>
        <p:nvSpPr>
          <p:cNvPr id="368643" name="Notes Placeholder 2">
            <a:extLst>
              <a:ext uri="{FF2B5EF4-FFF2-40B4-BE49-F238E27FC236}">
                <a16:creationId xmlns:a16="http://schemas.microsoft.com/office/drawing/2014/main" id="{21216883-7C65-4F77-8498-AAEA2C79981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68644" name="Slide Number Placeholder 3">
            <a:extLst>
              <a:ext uri="{FF2B5EF4-FFF2-40B4-BE49-F238E27FC236}">
                <a16:creationId xmlns:a16="http://schemas.microsoft.com/office/drawing/2014/main" id="{9F0CC960-6BF8-429A-B491-014E88021D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A22B6B-9937-46BD-9FF8-7BA1027200C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Date Placeholder 1">
            <a:extLst>
              <a:ext uri="{FF2B5EF4-FFF2-40B4-BE49-F238E27FC236}">
                <a16:creationId xmlns:a16="http://schemas.microsoft.com/office/drawing/2014/main" id="{BCBCE38F-18C2-4429-9C86-DE468EB6216D}"/>
              </a:ext>
            </a:extLst>
          </p:cNvPr>
          <p:cNvSpPr>
            <a:spLocks noGrp="1"/>
          </p:cNvSpPr>
          <p:nvPr>
            <p:ph type="dt" sz="quarter"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July 14,15, 2018</a:t>
            </a:r>
          </a:p>
        </p:txBody>
      </p:sp>
      <p:sp>
        <p:nvSpPr>
          <p:cNvPr id="3" name="Footer Placeholder 2">
            <a:extLst>
              <a:ext uri="{FF2B5EF4-FFF2-40B4-BE49-F238E27FC236}">
                <a16:creationId xmlns:a16="http://schemas.microsoft.com/office/drawing/2014/main" id="{B0AC6D90-D6E0-48BE-8736-BC6C3B1D069D}"/>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Standard Process</a:t>
            </a:r>
          </a:p>
        </p:txBody>
      </p:sp>
      <p:sp>
        <p:nvSpPr>
          <p:cNvPr id="4" name="Header Placeholder 3">
            <a:extLst>
              <a:ext uri="{FF2B5EF4-FFF2-40B4-BE49-F238E27FC236}">
                <a16:creationId xmlns:a16="http://schemas.microsoft.com/office/drawing/2014/main" id="{1F85BA6C-B980-490E-B339-E2EABADE3D11}"/>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Immune Modulation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a:extLst>
              <a:ext uri="{FF2B5EF4-FFF2-40B4-BE49-F238E27FC236}">
                <a16:creationId xmlns:a16="http://schemas.microsoft.com/office/drawing/2014/main" id="{E61FC01B-B7EA-4C57-8D1D-DCACAA96F63A}"/>
              </a:ext>
            </a:extLst>
          </p:cNvPr>
          <p:cNvSpPr>
            <a:spLocks noGrp="1" noRot="1" noChangeAspect="1" noChangeArrowheads="1" noTextEdit="1"/>
          </p:cNvSpPr>
          <p:nvPr>
            <p:ph type="sldImg"/>
          </p:nvPr>
        </p:nvSpPr>
        <p:spPr>
          <a:ln/>
        </p:spPr>
      </p:sp>
      <p:sp>
        <p:nvSpPr>
          <p:cNvPr id="371715" name="Notes Placeholder 2">
            <a:extLst>
              <a:ext uri="{FF2B5EF4-FFF2-40B4-BE49-F238E27FC236}">
                <a16:creationId xmlns:a16="http://schemas.microsoft.com/office/drawing/2014/main" id="{675DDEE0-DF65-44EF-B638-44ED118806D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71716" name="Slide Number Placeholder 3">
            <a:extLst>
              <a:ext uri="{FF2B5EF4-FFF2-40B4-BE49-F238E27FC236}">
                <a16:creationId xmlns:a16="http://schemas.microsoft.com/office/drawing/2014/main" id="{4045D8E5-E040-4FE2-89F9-CCEAA37B74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4F78EB-544F-4822-A55D-914BD52C292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Date Placeholder 1">
            <a:extLst>
              <a:ext uri="{FF2B5EF4-FFF2-40B4-BE49-F238E27FC236}">
                <a16:creationId xmlns:a16="http://schemas.microsoft.com/office/drawing/2014/main" id="{C7F97DBA-65AD-475B-805C-A44805DC356F}"/>
              </a:ext>
            </a:extLst>
          </p:cNvPr>
          <p:cNvSpPr>
            <a:spLocks noGrp="1"/>
          </p:cNvSpPr>
          <p:nvPr>
            <p:ph type="dt" sz="quarter"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July 14,15, 2018</a:t>
            </a:r>
          </a:p>
        </p:txBody>
      </p:sp>
      <p:sp>
        <p:nvSpPr>
          <p:cNvPr id="3" name="Footer Placeholder 2">
            <a:extLst>
              <a:ext uri="{FF2B5EF4-FFF2-40B4-BE49-F238E27FC236}">
                <a16:creationId xmlns:a16="http://schemas.microsoft.com/office/drawing/2014/main" id="{3AE47FA3-E01F-419B-AD23-78EF18A04153}"/>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Standard Process</a:t>
            </a:r>
          </a:p>
        </p:txBody>
      </p:sp>
      <p:sp>
        <p:nvSpPr>
          <p:cNvPr id="4" name="Header Placeholder 3">
            <a:extLst>
              <a:ext uri="{FF2B5EF4-FFF2-40B4-BE49-F238E27FC236}">
                <a16:creationId xmlns:a16="http://schemas.microsoft.com/office/drawing/2014/main" id="{2833C6B8-3948-48A4-BEAB-E3873712E84A}"/>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Immune Modulation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a:extLst>
              <a:ext uri="{FF2B5EF4-FFF2-40B4-BE49-F238E27FC236}">
                <a16:creationId xmlns:a16="http://schemas.microsoft.com/office/drawing/2014/main" id="{80DECD11-932C-4BCC-8B4F-FC43B99CAA8C}"/>
              </a:ext>
            </a:extLst>
          </p:cNvPr>
          <p:cNvSpPr>
            <a:spLocks noGrp="1" noRot="1" noChangeAspect="1" noChangeArrowheads="1" noTextEdit="1"/>
          </p:cNvSpPr>
          <p:nvPr>
            <p:ph type="sldImg"/>
          </p:nvPr>
        </p:nvSpPr>
        <p:spPr>
          <a:xfrm>
            <a:off x="458788" y="719138"/>
            <a:ext cx="6402387" cy="3602037"/>
          </a:xfrm>
          <a:ln/>
        </p:spPr>
      </p:sp>
      <p:sp>
        <p:nvSpPr>
          <p:cNvPr id="373763" name="Rectangle 3">
            <a:extLst>
              <a:ext uri="{FF2B5EF4-FFF2-40B4-BE49-F238E27FC236}">
                <a16:creationId xmlns:a16="http://schemas.microsoft.com/office/drawing/2014/main" id="{E268CE86-5D51-4041-8209-6A0D0FB95AE2}"/>
              </a:ext>
            </a:extLst>
          </p:cNvPr>
          <p:cNvSpPr>
            <a:spLocks noGrp="1" noChangeArrowheads="1"/>
          </p:cNvSpPr>
          <p:nvPr>
            <p:ph type="body" idx="1"/>
          </p:nvPr>
        </p:nvSpPr>
        <p:spPr>
          <a:xfrm>
            <a:off x="974725" y="4562475"/>
            <a:ext cx="5365750" cy="4319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2" name="Date Placeholder 1">
            <a:extLst>
              <a:ext uri="{FF2B5EF4-FFF2-40B4-BE49-F238E27FC236}">
                <a16:creationId xmlns:a16="http://schemas.microsoft.com/office/drawing/2014/main" id="{6C76C372-A385-4D01-A7C0-5BF51B111EC1}"/>
              </a:ext>
            </a:extLst>
          </p:cNvPr>
          <p:cNvSpPr>
            <a:spLocks noGrp="1"/>
          </p:cNvSpPr>
          <p:nvPr>
            <p:ph type="dt" sz="quarter"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July 14,15, 2018</a:t>
            </a:r>
          </a:p>
        </p:txBody>
      </p:sp>
      <p:sp>
        <p:nvSpPr>
          <p:cNvPr id="3" name="Footer Placeholder 2">
            <a:extLst>
              <a:ext uri="{FF2B5EF4-FFF2-40B4-BE49-F238E27FC236}">
                <a16:creationId xmlns:a16="http://schemas.microsoft.com/office/drawing/2014/main" id="{8F6CA1C1-8841-4A88-A529-E1F216E25718}"/>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Standard Process</a:t>
            </a:r>
          </a:p>
        </p:txBody>
      </p:sp>
      <p:sp>
        <p:nvSpPr>
          <p:cNvPr id="4" name="Header Placeholder 3">
            <a:extLst>
              <a:ext uri="{FF2B5EF4-FFF2-40B4-BE49-F238E27FC236}">
                <a16:creationId xmlns:a16="http://schemas.microsoft.com/office/drawing/2014/main" id="{4EEA2E78-1850-43A7-840B-D947A052E30E}"/>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Immune Modulation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a:extLst>
              <a:ext uri="{FF2B5EF4-FFF2-40B4-BE49-F238E27FC236}">
                <a16:creationId xmlns:a16="http://schemas.microsoft.com/office/drawing/2014/main" id="{E5EF0A00-CC0D-48DF-961C-B97632E09CD1}"/>
              </a:ext>
            </a:extLst>
          </p:cNvPr>
          <p:cNvSpPr>
            <a:spLocks noGrp="1" noRot="1" noChangeAspect="1" noChangeArrowheads="1" noTextEdit="1"/>
          </p:cNvSpPr>
          <p:nvPr>
            <p:ph type="sldImg"/>
          </p:nvPr>
        </p:nvSpPr>
        <p:spPr>
          <a:xfrm>
            <a:off x="458788" y="719138"/>
            <a:ext cx="6402387" cy="3602037"/>
          </a:xfrm>
          <a:ln/>
        </p:spPr>
      </p:sp>
      <p:sp>
        <p:nvSpPr>
          <p:cNvPr id="375811" name="Rectangle 3">
            <a:extLst>
              <a:ext uri="{FF2B5EF4-FFF2-40B4-BE49-F238E27FC236}">
                <a16:creationId xmlns:a16="http://schemas.microsoft.com/office/drawing/2014/main" id="{7135A6B2-782D-4303-A9D3-EAC350D9802E}"/>
              </a:ext>
            </a:extLst>
          </p:cNvPr>
          <p:cNvSpPr>
            <a:spLocks noGrp="1" noChangeArrowheads="1"/>
          </p:cNvSpPr>
          <p:nvPr>
            <p:ph type="body" idx="1"/>
          </p:nvPr>
        </p:nvSpPr>
        <p:spPr>
          <a:xfrm>
            <a:off x="974725" y="4562475"/>
            <a:ext cx="5365750" cy="4319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2" name="Date Placeholder 1">
            <a:extLst>
              <a:ext uri="{FF2B5EF4-FFF2-40B4-BE49-F238E27FC236}">
                <a16:creationId xmlns:a16="http://schemas.microsoft.com/office/drawing/2014/main" id="{1EBBB109-D8CE-455E-A2B5-8471988D20DD}"/>
              </a:ext>
            </a:extLst>
          </p:cNvPr>
          <p:cNvSpPr>
            <a:spLocks noGrp="1"/>
          </p:cNvSpPr>
          <p:nvPr>
            <p:ph type="dt" sz="quarter"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July 14,15, 2018</a:t>
            </a:r>
          </a:p>
        </p:txBody>
      </p:sp>
      <p:sp>
        <p:nvSpPr>
          <p:cNvPr id="3" name="Footer Placeholder 2">
            <a:extLst>
              <a:ext uri="{FF2B5EF4-FFF2-40B4-BE49-F238E27FC236}">
                <a16:creationId xmlns:a16="http://schemas.microsoft.com/office/drawing/2014/main" id="{B9095E0C-A912-43DF-9210-1CB6406F9FC5}"/>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Standard Process</a:t>
            </a:r>
          </a:p>
        </p:txBody>
      </p:sp>
      <p:sp>
        <p:nvSpPr>
          <p:cNvPr id="4" name="Header Placeholder 3">
            <a:extLst>
              <a:ext uri="{FF2B5EF4-FFF2-40B4-BE49-F238E27FC236}">
                <a16:creationId xmlns:a16="http://schemas.microsoft.com/office/drawing/2014/main" id="{0E82E0CD-AF61-4D89-B794-231CE7B3B41D}"/>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Immune Modulation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a:extLst>
              <a:ext uri="{FF2B5EF4-FFF2-40B4-BE49-F238E27FC236}">
                <a16:creationId xmlns:a16="http://schemas.microsoft.com/office/drawing/2014/main" id="{45E4C962-14BD-4F6F-A03C-7CCE632E76E6}"/>
              </a:ext>
            </a:extLst>
          </p:cNvPr>
          <p:cNvSpPr>
            <a:spLocks noGrp="1" noRot="1" noChangeAspect="1" noChangeArrowheads="1" noTextEdit="1"/>
          </p:cNvSpPr>
          <p:nvPr>
            <p:ph type="sldImg"/>
          </p:nvPr>
        </p:nvSpPr>
        <p:spPr>
          <a:xfrm>
            <a:off x="458788" y="720725"/>
            <a:ext cx="6400800" cy="3600450"/>
          </a:xfrm>
          <a:ln/>
        </p:spPr>
      </p:sp>
      <p:sp>
        <p:nvSpPr>
          <p:cNvPr id="381955" name="Rectangle 3">
            <a:extLst>
              <a:ext uri="{FF2B5EF4-FFF2-40B4-BE49-F238E27FC236}">
                <a16:creationId xmlns:a16="http://schemas.microsoft.com/office/drawing/2014/main" id="{04C431B1-55D4-4DF3-AF6C-ADD40A6DBBAD}"/>
              </a:ext>
            </a:extLst>
          </p:cNvPr>
          <p:cNvSpPr>
            <a:spLocks noGrp="1" noChangeArrowheads="1"/>
          </p:cNvSpPr>
          <p:nvPr>
            <p:ph type="body" idx="1"/>
          </p:nvPr>
        </p:nvSpPr>
        <p:spPr>
          <a:xfrm>
            <a:off x="974725" y="4562475"/>
            <a:ext cx="5365750"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 name="Date Placeholder 1">
            <a:extLst>
              <a:ext uri="{FF2B5EF4-FFF2-40B4-BE49-F238E27FC236}">
                <a16:creationId xmlns:a16="http://schemas.microsoft.com/office/drawing/2014/main" id="{D5177F4D-68F0-4DD5-B3D3-C272BCA844C9}"/>
              </a:ext>
            </a:extLst>
          </p:cNvPr>
          <p:cNvSpPr>
            <a:spLocks noGrp="1"/>
          </p:cNvSpPr>
          <p:nvPr>
            <p:ph type="dt" sz="quarter"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July 14,15, 2018</a:t>
            </a:r>
          </a:p>
        </p:txBody>
      </p:sp>
      <p:sp>
        <p:nvSpPr>
          <p:cNvPr id="3" name="Footer Placeholder 2">
            <a:extLst>
              <a:ext uri="{FF2B5EF4-FFF2-40B4-BE49-F238E27FC236}">
                <a16:creationId xmlns:a16="http://schemas.microsoft.com/office/drawing/2014/main" id="{2D91878E-952F-4610-951E-BD0FEA12AED2}"/>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Standard Process</a:t>
            </a:r>
          </a:p>
        </p:txBody>
      </p:sp>
      <p:sp>
        <p:nvSpPr>
          <p:cNvPr id="4" name="Header Placeholder 3">
            <a:extLst>
              <a:ext uri="{FF2B5EF4-FFF2-40B4-BE49-F238E27FC236}">
                <a16:creationId xmlns:a16="http://schemas.microsoft.com/office/drawing/2014/main" id="{0981B9CF-9D46-468C-ADD9-0D2B53429DA2}"/>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Immune Modulation </a:t>
            </a:r>
          </a:p>
        </p:txBody>
      </p:sp>
    </p:spTree>
    <p:extLst>
      <p:ext uri="{BB962C8B-B14F-4D97-AF65-F5344CB8AC3E}">
        <p14:creationId xmlns:p14="http://schemas.microsoft.com/office/powerpoint/2010/main" val="4674124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a:extLst>
              <a:ext uri="{FF2B5EF4-FFF2-40B4-BE49-F238E27FC236}">
                <a16:creationId xmlns:a16="http://schemas.microsoft.com/office/drawing/2014/main" id="{8115A4AF-9118-4AEB-9441-5B742E370F35}"/>
              </a:ext>
            </a:extLst>
          </p:cNvPr>
          <p:cNvSpPr>
            <a:spLocks noGrp="1" noRot="1" noChangeAspect="1" noChangeArrowheads="1" noTextEdit="1"/>
          </p:cNvSpPr>
          <p:nvPr>
            <p:ph type="sldImg"/>
          </p:nvPr>
        </p:nvSpPr>
        <p:spPr>
          <a:xfrm>
            <a:off x="458788" y="719138"/>
            <a:ext cx="6402387" cy="3602037"/>
          </a:xfrm>
          <a:ln/>
        </p:spPr>
      </p:sp>
      <p:sp>
        <p:nvSpPr>
          <p:cNvPr id="377859" name="Rectangle 3">
            <a:extLst>
              <a:ext uri="{FF2B5EF4-FFF2-40B4-BE49-F238E27FC236}">
                <a16:creationId xmlns:a16="http://schemas.microsoft.com/office/drawing/2014/main" id="{2B23BD22-399A-4227-B771-C8A4450E161D}"/>
              </a:ext>
            </a:extLst>
          </p:cNvPr>
          <p:cNvSpPr>
            <a:spLocks noGrp="1" noChangeArrowheads="1"/>
          </p:cNvSpPr>
          <p:nvPr>
            <p:ph type="body" idx="1"/>
          </p:nvPr>
        </p:nvSpPr>
        <p:spPr>
          <a:xfrm>
            <a:off x="974725" y="4562475"/>
            <a:ext cx="5365750" cy="4319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2" name="Date Placeholder 1">
            <a:extLst>
              <a:ext uri="{FF2B5EF4-FFF2-40B4-BE49-F238E27FC236}">
                <a16:creationId xmlns:a16="http://schemas.microsoft.com/office/drawing/2014/main" id="{25649307-D543-4FA4-907C-E55F1C0B8B30}"/>
              </a:ext>
            </a:extLst>
          </p:cNvPr>
          <p:cNvSpPr>
            <a:spLocks noGrp="1"/>
          </p:cNvSpPr>
          <p:nvPr>
            <p:ph type="dt" sz="quarter"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July 14,15, 2018</a:t>
            </a:r>
          </a:p>
        </p:txBody>
      </p:sp>
      <p:sp>
        <p:nvSpPr>
          <p:cNvPr id="3" name="Footer Placeholder 2">
            <a:extLst>
              <a:ext uri="{FF2B5EF4-FFF2-40B4-BE49-F238E27FC236}">
                <a16:creationId xmlns:a16="http://schemas.microsoft.com/office/drawing/2014/main" id="{403F9F88-19FA-42BF-8F55-81492162DCFC}"/>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Standard Process</a:t>
            </a:r>
          </a:p>
        </p:txBody>
      </p:sp>
      <p:sp>
        <p:nvSpPr>
          <p:cNvPr id="4" name="Header Placeholder 3">
            <a:extLst>
              <a:ext uri="{FF2B5EF4-FFF2-40B4-BE49-F238E27FC236}">
                <a16:creationId xmlns:a16="http://schemas.microsoft.com/office/drawing/2014/main" id="{57B1C8A9-0750-4D5C-ABFD-A267FAF6FD9C}"/>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Immune Modulation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a:extLst>
              <a:ext uri="{FF2B5EF4-FFF2-40B4-BE49-F238E27FC236}">
                <a16:creationId xmlns:a16="http://schemas.microsoft.com/office/drawing/2014/main" id="{B317CFF1-96DC-4DA8-88B5-EFC06196151B}"/>
              </a:ext>
            </a:extLst>
          </p:cNvPr>
          <p:cNvSpPr>
            <a:spLocks noGrp="1" noRot="1" noChangeAspect="1" noChangeArrowheads="1" noTextEdit="1"/>
          </p:cNvSpPr>
          <p:nvPr>
            <p:ph type="sldImg"/>
          </p:nvPr>
        </p:nvSpPr>
        <p:spPr>
          <a:ln/>
        </p:spPr>
      </p:sp>
      <p:sp>
        <p:nvSpPr>
          <p:cNvPr id="379907" name="Notes Placeholder 2">
            <a:extLst>
              <a:ext uri="{FF2B5EF4-FFF2-40B4-BE49-F238E27FC236}">
                <a16:creationId xmlns:a16="http://schemas.microsoft.com/office/drawing/2014/main" id="{AEECA37D-E47C-43ED-8EB4-DC671B93A98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79908" name="Slide Number Placeholder 3">
            <a:extLst>
              <a:ext uri="{FF2B5EF4-FFF2-40B4-BE49-F238E27FC236}">
                <a16:creationId xmlns:a16="http://schemas.microsoft.com/office/drawing/2014/main" id="{79AB65FE-4939-462B-8AC3-64F24A982A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43D3EE-7896-4751-8237-A96160253B2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Date Placeholder 1">
            <a:extLst>
              <a:ext uri="{FF2B5EF4-FFF2-40B4-BE49-F238E27FC236}">
                <a16:creationId xmlns:a16="http://schemas.microsoft.com/office/drawing/2014/main" id="{842C7625-3AFD-407A-B345-0AEF1E96E079}"/>
              </a:ext>
            </a:extLst>
          </p:cNvPr>
          <p:cNvSpPr>
            <a:spLocks noGrp="1"/>
          </p:cNvSpPr>
          <p:nvPr>
            <p:ph type="dt" sz="quarter"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July 14,15, 2018</a:t>
            </a:r>
          </a:p>
        </p:txBody>
      </p:sp>
      <p:sp>
        <p:nvSpPr>
          <p:cNvPr id="3" name="Footer Placeholder 2">
            <a:extLst>
              <a:ext uri="{FF2B5EF4-FFF2-40B4-BE49-F238E27FC236}">
                <a16:creationId xmlns:a16="http://schemas.microsoft.com/office/drawing/2014/main" id="{58286B9C-F2A2-4B19-A824-8B8C3056E5B9}"/>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Standard Process</a:t>
            </a:r>
          </a:p>
        </p:txBody>
      </p:sp>
      <p:sp>
        <p:nvSpPr>
          <p:cNvPr id="4" name="Header Placeholder 3">
            <a:extLst>
              <a:ext uri="{FF2B5EF4-FFF2-40B4-BE49-F238E27FC236}">
                <a16:creationId xmlns:a16="http://schemas.microsoft.com/office/drawing/2014/main" id="{C3DE1C38-8680-445C-974C-885E4ABA62B7}"/>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Immune Modulation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a:extLst>
              <a:ext uri="{FF2B5EF4-FFF2-40B4-BE49-F238E27FC236}">
                <a16:creationId xmlns:a16="http://schemas.microsoft.com/office/drawing/2014/main" id="{45E4C962-14BD-4F6F-A03C-7CCE632E76E6}"/>
              </a:ext>
            </a:extLst>
          </p:cNvPr>
          <p:cNvSpPr>
            <a:spLocks noGrp="1" noRot="1" noChangeAspect="1" noChangeArrowheads="1" noTextEdit="1"/>
          </p:cNvSpPr>
          <p:nvPr>
            <p:ph type="sldImg"/>
          </p:nvPr>
        </p:nvSpPr>
        <p:spPr>
          <a:xfrm>
            <a:off x="458788" y="720725"/>
            <a:ext cx="6400800" cy="3600450"/>
          </a:xfrm>
          <a:ln/>
        </p:spPr>
      </p:sp>
      <p:sp>
        <p:nvSpPr>
          <p:cNvPr id="381955" name="Rectangle 3">
            <a:extLst>
              <a:ext uri="{FF2B5EF4-FFF2-40B4-BE49-F238E27FC236}">
                <a16:creationId xmlns:a16="http://schemas.microsoft.com/office/drawing/2014/main" id="{04C431B1-55D4-4DF3-AF6C-ADD40A6DBBAD}"/>
              </a:ext>
            </a:extLst>
          </p:cNvPr>
          <p:cNvSpPr>
            <a:spLocks noGrp="1" noChangeArrowheads="1"/>
          </p:cNvSpPr>
          <p:nvPr>
            <p:ph type="body" idx="1"/>
          </p:nvPr>
        </p:nvSpPr>
        <p:spPr>
          <a:xfrm>
            <a:off x="974725" y="4562475"/>
            <a:ext cx="5365750"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 name="Date Placeholder 1">
            <a:extLst>
              <a:ext uri="{FF2B5EF4-FFF2-40B4-BE49-F238E27FC236}">
                <a16:creationId xmlns:a16="http://schemas.microsoft.com/office/drawing/2014/main" id="{D5177F4D-68F0-4DD5-B3D3-C272BCA844C9}"/>
              </a:ext>
            </a:extLst>
          </p:cNvPr>
          <p:cNvSpPr>
            <a:spLocks noGrp="1"/>
          </p:cNvSpPr>
          <p:nvPr>
            <p:ph type="dt" sz="quarter"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July 14,15, 2018</a:t>
            </a:r>
          </a:p>
        </p:txBody>
      </p:sp>
      <p:sp>
        <p:nvSpPr>
          <p:cNvPr id="3" name="Footer Placeholder 2">
            <a:extLst>
              <a:ext uri="{FF2B5EF4-FFF2-40B4-BE49-F238E27FC236}">
                <a16:creationId xmlns:a16="http://schemas.microsoft.com/office/drawing/2014/main" id="{2D91878E-952F-4610-951E-BD0FEA12AED2}"/>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Standard Process</a:t>
            </a:r>
          </a:p>
        </p:txBody>
      </p:sp>
      <p:sp>
        <p:nvSpPr>
          <p:cNvPr id="4" name="Header Placeholder 3">
            <a:extLst>
              <a:ext uri="{FF2B5EF4-FFF2-40B4-BE49-F238E27FC236}">
                <a16:creationId xmlns:a16="http://schemas.microsoft.com/office/drawing/2014/main" id="{0981B9CF-9D46-468C-ADD9-0D2B53429DA2}"/>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Immune Modulation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a:extLst>
              <a:ext uri="{FF2B5EF4-FFF2-40B4-BE49-F238E27FC236}">
                <a16:creationId xmlns:a16="http://schemas.microsoft.com/office/drawing/2014/main" id="{D28A0DB3-088B-4CAE-90BE-DDE5CCBF3C21}"/>
              </a:ext>
            </a:extLst>
          </p:cNvPr>
          <p:cNvSpPr>
            <a:spLocks noGrp="1" noRot="1" noChangeAspect="1" noChangeArrowheads="1" noTextEdit="1"/>
          </p:cNvSpPr>
          <p:nvPr>
            <p:ph type="sldImg"/>
          </p:nvPr>
        </p:nvSpPr>
        <p:spPr>
          <a:ln/>
        </p:spPr>
      </p:sp>
      <p:sp>
        <p:nvSpPr>
          <p:cNvPr id="186371" name="Notes Placeholder 2">
            <a:extLst>
              <a:ext uri="{FF2B5EF4-FFF2-40B4-BE49-F238E27FC236}">
                <a16:creationId xmlns:a16="http://schemas.microsoft.com/office/drawing/2014/main" id="{B7DEDB47-B51C-44D9-9329-4C3216A1BD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i="1">
                <a:latin typeface="Arial" panose="020B0604020202020204" pitchFamily="34" charset="0"/>
              </a:rPr>
              <a:t>First Line of Defense.</a:t>
            </a:r>
            <a:r>
              <a:rPr lang="en-US" altLang="en-US">
                <a:latin typeface="Arial" panose="020B0604020202020204" pitchFamily="34" charset="0"/>
              </a:rPr>
              <a:t> EpiCor helps strengthen your mucosal armor by significantly increasing secretory immunoglobulin A (sIgA) levels in your saliva. sIgA is a key antibody in your saliva and other mucus membranes.</a:t>
            </a:r>
            <a:r>
              <a:rPr lang="en-US" altLang="en-US" baseline="30000">
                <a:latin typeface="Arial" panose="020B0604020202020204" pitchFamily="34" charset="0"/>
              </a:rPr>
              <a:t>1</a:t>
            </a:r>
            <a:r>
              <a:rPr lang="en-US" altLang="en-US">
                <a:latin typeface="Arial" panose="020B0604020202020204" pitchFamily="34" charset="0"/>
              </a:rPr>
              <a:t> sIgA antibodies are in our eyes, mouth, nose and other mucus membranes throughout our bodies to help trap pathogens before they may cause harm.</a:t>
            </a:r>
            <a:r>
              <a:rPr lang="en-US" altLang="en-US" baseline="30000">
                <a:latin typeface="Arial" panose="020B0604020202020204" pitchFamily="34" charset="0"/>
              </a:rPr>
              <a:t>2</a:t>
            </a:r>
            <a:endParaRPr lang="en-US" altLang="en-US">
              <a:latin typeface="Arial" panose="020B0604020202020204" pitchFamily="34" charset="0"/>
            </a:endParaRPr>
          </a:p>
          <a:p>
            <a:r>
              <a:rPr lang="en-US" altLang="en-US" b="1" i="1">
                <a:latin typeface="Arial" panose="020B0604020202020204" pitchFamily="34" charset="0"/>
              </a:rPr>
              <a:t>Second Line of Defense.</a:t>
            </a:r>
            <a:r>
              <a:rPr lang="en-US" altLang="en-US">
                <a:latin typeface="Arial" panose="020B0604020202020204" pitchFamily="34" charset="0"/>
              </a:rPr>
              <a:t> EpiCor helps support another level of immune armor by increasing NK cell activity. NK cells are a type of white blood cell circulating in our blood and organs that are fast and effective in seeking out and destroying bad cells at the initial occurrence.</a:t>
            </a:r>
            <a:r>
              <a:rPr lang="en-US" altLang="en-US" baseline="30000">
                <a:latin typeface="Arial" panose="020B0604020202020204" pitchFamily="34" charset="0"/>
              </a:rPr>
              <a:t>3</a:t>
            </a:r>
            <a:r>
              <a:rPr lang="en-US" altLang="en-US">
                <a:latin typeface="Arial" panose="020B0604020202020204" pitchFamily="34" charset="0"/>
              </a:rPr>
              <a:t> NK cells are called “natural killer” because they don’t need help from other cells to differentiate “good” cells from “bad” cells.</a:t>
            </a:r>
            <a:r>
              <a:rPr lang="en-US" altLang="en-US" baseline="30000">
                <a:latin typeface="Arial" panose="020B0604020202020204" pitchFamily="34" charset="0"/>
              </a:rPr>
              <a:t>4</a:t>
            </a:r>
            <a:r>
              <a:rPr lang="en-US" altLang="en-US">
                <a:latin typeface="Arial" panose="020B0604020202020204" pitchFamily="34" charset="0"/>
              </a:rPr>
              <a:t> This makes them much quicker to respond to keep your body healthy.</a:t>
            </a:r>
          </a:p>
          <a:p>
            <a:r>
              <a:rPr lang="en-US" altLang="en-US" b="1">
                <a:latin typeface="Arial" panose="020B0604020202020204" pitchFamily="34" charset="0"/>
              </a:rPr>
              <a:t>Antioxidant Power</a:t>
            </a:r>
          </a:p>
          <a:p>
            <a:r>
              <a:rPr lang="en-US" altLang="en-US">
                <a:latin typeface="Arial" panose="020B0604020202020204" pitchFamily="34" charset="0"/>
              </a:rPr>
              <a:t>Antioxidants circulate in your blood and tissues and help protect from cellular oxidative damage, which may affect how your immune system works over time.</a:t>
            </a:r>
            <a:r>
              <a:rPr lang="en-US" altLang="en-US" baseline="30000">
                <a:latin typeface="Arial" panose="020B0604020202020204" pitchFamily="34" charset="0"/>
              </a:rPr>
              <a:t>5</a:t>
            </a:r>
            <a:r>
              <a:rPr lang="en-US" altLang="en-US">
                <a:latin typeface="Arial" panose="020B0604020202020204" pitchFamily="34" charset="0"/>
              </a:rPr>
              <a:t> Published research shows that EpiCor helps strengthen your immune armor by increasing antioxidant power in as little as two hours.</a:t>
            </a:r>
          </a:p>
          <a:p>
            <a:r>
              <a:rPr lang="en-US" altLang="en-US" b="1">
                <a:latin typeface="Arial" panose="020B0604020202020204" pitchFamily="34" charset="0"/>
              </a:rPr>
              <a:t>Gut Health</a:t>
            </a:r>
          </a:p>
          <a:p>
            <a:r>
              <a:rPr lang="en-US" altLang="en-US">
                <a:latin typeface="Arial" panose="020B0604020202020204" pitchFamily="34" charset="0"/>
              </a:rPr>
              <a:t>More and more people are taking gut support supplements to not only support their digestive systems, but also their immune systems. The digestive system plays a major role in the healthy function of your immune system. In fact, the tens of trillions of beneficial bacteria in your gut are an important part of keeping you healthy. To help your intestinal bacteria stay alive and thrive, they need fibers known as prebiotics, which are foods that nourish the beneficial bacteria. Prebiotics help the good bacteria, like bifidobacteria and lactobacilli, grow and multiply to help your gut stay healthy. EpiCor has been shown to act like a prebiotic in sophisticated digestive system models by increasing bifidobacteria and lactobacilli and the important short chain fatty acid called butyrate for gut health.</a:t>
            </a:r>
          </a:p>
          <a:p>
            <a:endParaRPr lang="en-US" altLang="en-US">
              <a:latin typeface="Arial" panose="020B0604020202020204" pitchFamily="34" charset="0"/>
            </a:endParaRPr>
          </a:p>
        </p:txBody>
      </p:sp>
      <p:sp>
        <p:nvSpPr>
          <p:cNvPr id="186372" name="Slide Number Placeholder 3">
            <a:extLst>
              <a:ext uri="{FF2B5EF4-FFF2-40B4-BE49-F238E27FC236}">
                <a16:creationId xmlns:a16="http://schemas.microsoft.com/office/drawing/2014/main" id="{4FA33CE9-32F2-489C-85ED-5468663A20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88AB53-E988-4629-B5F7-3CE974DDF365}"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E17236-0916-A640-AE34-3AFB6078A521}" type="slidenum">
              <a:rPr lang="en-US" smtClean="0"/>
              <a:t>103</a:t>
            </a:fld>
            <a:endParaRPr lang="en-US"/>
          </a:p>
        </p:txBody>
      </p:sp>
    </p:spTree>
    <p:extLst>
      <p:ext uri="{BB962C8B-B14F-4D97-AF65-F5344CB8AC3E}">
        <p14:creationId xmlns:p14="http://schemas.microsoft.com/office/powerpoint/2010/main" val="37785223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E17236-0916-A640-AE34-3AFB6078A521}" type="slidenum">
              <a:rPr lang="en-US" smtClean="0"/>
              <a:t>110</a:t>
            </a:fld>
            <a:endParaRPr lang="en-US"/>
          </a:p>
        </p:txBody>
      </p:sp>
    </p:spTree>
    <p:extLst>
      <p:ext uri="{BB962C8B-B14F-4D97-AF65-F5344CB8AC3E}">
        <p14:creationId xmlns:p14="http://schemas.microsoft.com/office/powerpoint/2010/main" val="3945476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a:extLst>
              <a:ext uri="{FF2B5EF4-FFF2-40B4-BE49-F238E27FC236}">
                <a16:creationId xmlns:a16="http://schemas.microsoft.com/office/drawing/2014/main" id="{B7D02400-B319-48F8-BAF8-1A992A8A6853}"/>
              </a:ext>
            </a:extLst>
          </p:cNvPr>
          <p:cNvSpPr>
            <a:spLocks noGrp="1" noRot="1" noChangeAspect="1" noChangeArrowheads="1" noTextEdit="1"/>
          </p:cNvSpPr>
          <p:nvPr>
            <p:ph type="sldImg"/>
          </p:nvPr>
        </p:nvSpPr>
        <p:spPr>
          <a:ln/>
        </p:spPr>
      </p:sp>
      <p:sp>
        <p:nvSpPr>
          <p:cNvPr id="253955" name="Notes Placeholder 2">
            <a:extLst>
              <a:ext uri="{FF2B5EF4-FFF2-40B4-BE49-F238E27FC236}">
                <a16:creationId xmlns:a16="http://schemas.microsoft.com/office/drawing/2014/main" id="{41776F28-F19C-4DE4-A2FB-972ABA15C08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253956" name="Slide Number Placeholder 3">
            <a:extLst>
              <a:ext uri="{FF2B5EF4-FFF2-40B4-BE49-F238E27FC236}">
                <a16:creationId xmlns:a16="http://schemas.microsoft.com/office/drawing/2014/main" id="{6B89A14F-81FF-4E8F-B55F-0C887E4E4F6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456A67-09F4-46B4-A073-5BDE79CE3F8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Date Placeholder 1">
            <a:extLst>
              <a:ext uri="{FF2B5EF4-FFF2-40B4-BE49-F238E27FC236}">
                <a16:creationId xmlns:a16="http://schemas.microsoft.com/office/drawing/2014/main" id="{C40B4DD7-FFBF-4ED7-BF48-D1E5492E6C71}"/>
              </a:ext>
            </a:extLst>
          </p:cNvPr>
          <p:cNvSpPr>
            <a:spLocks noGrp="1"/>
          </p:cNvSpPr>
          <p:nvPr>
            <p:ph type="dt" sz="quarter"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July 14,15, 2018</a:t>
            </a:r>
          </a:p>
        </p:txBody>
      </p:sp>
      <p:sp>
        <p:nvSpPr>
          <p:cNvPr id="3" name="Footer Placeholder 2">
            <a:extLst>
              <a:ext uri="{FF2B5EF4-FFF2-40B4-BE49-F238E27FC236}">
                <a16:creationId xmlns:a16="http://schemas.microsoft.com/office/drawing/2014/main" id="{4A01F449-EB60-48DB-A89B-6FE9D6382FB0}"/>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Standard Process</a:t>
            </a:r>
          </a:p>
        </p:txBody>
      </p:sp>
      <p:sp>
        <p:nvSpPr>
          <p:cNvPr id="4" name="Header Placeholder 3">
            <a:extLst>
              <a:ext uri="{FF2B5EF4-FFF2-40B4-BE49-F238E27FC236}">
                <a16:creationId xmlns:a16="http://schemas.microsoft.com/office/drawing/2014/main" id="{B4CBFB78-0B2B-48D2-8230-1A2E420D34E1}"/>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Immune Modulation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a:extLst>
              <a:ext uri="{FF2B5EF4-FFF2-40B4-BE49-F238E27FC236}">
                <a16:creationId xmlns:a16="http://schemas.microsoft.com/office/drawing/2014/main" id="{2A769C95-5F95-4A7A-BDAE-CD516FA63CA6}"/>
              </a:ext>
            </a:extLst>
          </p:cNvPr>
          <p:cNvSpPr>
            <a:spLocks noGrp="1" noRot="1" noChangeAspect="1" noChangeArrowheads="1" noTextEdit="1"/>
          </p:cNvSpPr>
          <p:nvPr>
            <p:ph type="sldImg"/>
          </p:nvPr>
        </p:nvSpPr>
        <p:spPr>
          <a:ln/>
        </p:spPr>
      </p:sp>
      <p:sp>
        <p:nvSpPr>
          <p:cNvPr id="257027" name="Rectangle 3">
            <a:extLst>
              <a:ext uri="{FF2B5EF4-FFF2-40B4-BE49-F238E27FC236}">
                <a16:creationId xmlns:a16="http://schemas.microsoft.com/office/drawing/2014/main" id="{A7F85D01-0FE1-4B1B-AA06-DE11F7B42D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In the 1960s, a research program, under the name </a:t>
            </a:r>
            <a:r>
              <a:rPr lang="en-US" altLang="en-US" i="1">
                <a:latin typeface="Arial" panose="020B0604020202020204" pitchFamily="34" charset="0"/>
              </a:rPr>
              <a:t>Project 523</a:t>
            </a:r>
            <a:r>
              <a:rPr lang="en-US" altLang="en-US">
                <a:latin typeface="Arial" panose="020B0604020202020204" pitchFamily="34" charset="0"/>
              </a:rPr>
              <a:t>, was set up by the </a:t>
            </a:r>
            <a:r>
              <a:rPr lang="en-US" altLang="en-US">
                <a:latin typeface="Arial" panose="020B0604020202020204" pitchFamily="34" charset="0"/>
                <a:hlinkClick r:id="rId3" tooltip="People's Liberation Army"/>
              </a:rPr>
              <a:t>Chinese army</a:t>
            </a:r>
            <a:r>
              <a:rPr lang="en-US" altLang="en-US">
                <a:latin typeface="Arial" panose="020B0604020202020204" pitchFamily="34" charset="0"/>
              </a:rPr>
              <a:t> to find an adequate treatment for malaria. In 1972, in the course of this research, </a:t>
            </a:r>
            <a:r>
              <a:rPr lang="en-US" altLang="en-US">
                <a:latin typeface="Arial" panose="020B0604020202020204" pitchFamily="34" charset="0"/>
                <a:hlinkClick r:id="rId4" tooltip="Tu Youyou"/>
              </a:rPr>
              <a:t>Tu Youyou</a:t>
            </a:r>
            <a:r>
              <a:rPr lang="en-US" altLang="en-US">
                <a:latin typeface="Arial" panose="020B0604020202020204" pitchFamily="34" charset="0"/>
              </a:rPr>
              <a:t>4 discovered artemisinin in the leaves of </a:t>
            </a:r>
            <a:r>
              <a:rPr lang="en-US" altLang="en-US" i="1">
                <a:latin typeface="Arial" panose="020B0604020202020204" pitchFamily="34" charset="0"/>
                <a:hlinkClick r:id="rId5" tooltip="Artemisia annua"/>
              </a:rPr>
              <a:t>Artemisia annua</a:t>
            </a:r>
            <a:r>
              <a:rPr lang="en-US" altLang="en-US">
                <a:latin typeface="Arial" panose="020B0604020202020204" pitchFamily="34" charset="0"/>
              </a:rPr>
              <a:t> (annual wormwood). </a:t>
            </a:r>
          </a:p>
        </p:txBody>
      </p:sp>
      <p:sp>
        <p:nvSpPr>
          <p:cNvPr id="2" name="Date Placeholder 1">
            <a:extLst>
              <a:ext uri="{FF2B5EF4-FFF2-40B4-BE49-F238E27FC236}">
                <a16:creationId xmlns:a16="http://schemas.microsoft.com/office/drawing/2014/main" id="{247AA489-610B-491B-A1F3-485E6B8D4838}"/>
              </a:ext>
            </a:extLst>
          </p:cNvPr>
          <p:cNvSpPr>
            <a:spLocks noGrp="1"/>
          </p:cNvSpPr>
          <p:nvPr>
            <p:ph type="dt" sz="quarter"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July 14,15, 2018</a:t>
            </a:r>
          </a:p>
        </p:txBody>
      </p:sp>
      <p:sp>
        <p:nvSpPr>
          <p:cNvPr id="3" name="Footer Placeholder 2">
            <a:extLst>
              <a:ext uri="{FF2B5EF4-FFF2-40B4-BE49-F238E27FC236}">
                <a16:creationId xmlns:a16="http://schemas.microsoft.com/office/drawing/2014/main" id="{07938B9F-EFBC-4DE5-B324-F37434F6ECB3}"/>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Standard Process</a:t>
            </a:r>
          </a:p>
        </p:txBody>
      </p:sp>
      <p:sp>
        <p:nvSpPr>
          <p:cNvPr id="4" name="Header Placeholder 3">
            <a:extLst>
              <a:ext uri="{FF2B5EF4-FFF2-40B4-BE49-F238E27FC236}">
                <a16:creationId xmlns:a16="http://schemas.microsoft.com/office/drawing/2014/main" id="{500E8205-BAF4-4185-B094-056936C84F98}"/>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Immune Modulation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a:extLst>
              <a:ext uri="{FF2B5EF4-FFF2-40B4-BE49-F238E27FC236}">
                <a16:creationId xmlns:a16="http://schemas.microsoft.com/office/drawing/2014/main" id="{FF5325F0-1D97-4D9C-8DBD-320D39DB99DD}"/>
              </a:ext>
            </a:extLst>
          </p:cNvPr>
          <p:cNvSpPr>
            <a:spLocks noGrp="1" noRot="1" noChangeAspect="1" noChangeArrowheads="1" noTextEdit="1"/>
          </p:cNvSpPr>
          <p:nvPr>
            <p:ph type="sldImg"/>
          </p:nvPr>
        </p:nvSpPr>
        <p:spPr>
          <a:ln/>
        </p:spPr>
      </p:sp>
      <p:sp>
        <p:nvSpPr>
          <p:cNvPr id="259075" name="Notes Placeholder 2">
            <a:extLst>
              <a:ext uri="{FF2B5EF4-FFF2-40B4-BE49-F238E27FC236}">
                <a16:creationId xmlns:a16="http://schemas.microsoft.com/office/drawing/2014/main" id="{54C5157A-897F-4993-9DB9-60759F072B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latin typeface="Arial" panose="020B0604020202020204" pitchFamily="34" charset="0"/>
            </a:endParaRPr>
          </a:p>
        </p:txBody>
      </p:sp>
      <p:sp>
        <p:nvSpPr>
          <p:cNvPr id="259076" name="Slide Number Placeholder 3">
            <a:extLst>
              <a:ext uri="{FF2B5EF4-FFF2-40B4-BE49-F238E27FC236}">
                <a16:creationId xmlns:a16="http://schemas.microsoft.com/office/drawing/2014/main" id="{6A2B38BD-CD58-4EE2-85F3-589AE8AB40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FDA85D-B732-434A-9890-8C77608E93F2}" type="slidenum">
              <a:rPr kumimoji="0" lang="en-AU"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Date Placeholder 1">
            <a:extLst>
              <a:ext uri="{FF2B5EF4-FFF2-40B4-BE49-F238E27FC236}">
                <a16:creationId xmlns:a16="http://schemas.microsoft.com/office/drawing/2014/main" id="{50A26052-D06B-4E31-AF76-C5F9821FE652}"/>
              </a:ext>
            </a:extLst>
          </p:cNvPr>
          <p:cNvSpPr>
            <a:spLocks noGrp="1"/>
          </p:cNvSpPr>
          <p:nvPr>
            <p:ph type="dt" sz="quarter"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July 14,15, 2018</a:t>
            </a:r>
          </a:p>
        </p:txBody>
      </p:sp>
      <p:sp>
        <p:nvSpPr>
          <p:cNvPr id="3" name="Footer Placeholder 2">
            <a:extLst>
              <a:ext uri="{FF2B5EF4-FFF2-40B4-BE49-F238E27FC236}">
                <a16:creationId xmlns:a16="http://schemas.microsoft.com/office/drawing/2014/main" id="{3975AC7F-9DC4-4693-A464-62FE25A30F17}"/>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Standard Process</a:t>
            </a:r>
          </a:p>
        </p:txBody>
      </p:sp>
      <p:sp>
        <p:nvSpPr>
          <p:cNvPr id="4" name="Header Placeholder 3">
            <a:extLst>
              <a:ext uri="{FF2B5EF4-FFF2-40B4-BE49-F238E27FC236}">
                <a16:creationId xmlns:a16="http://schemas.microsoft.com/office/drawing/2014/main" id="{0ED329E5-25EA-4C24-8721-C828FE3A63BC}"/>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Immune Modulation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a:extLst>
              <a:ext uri="{FF2B5EF4-FFF2-40B4-BE49-F238E27FC236}">
                <a16:creationId xmlns:a16="http://schemas.microsoft.com/office/drawing/2014/main" id="{9CD5CFA8-7E21-44F1-BD0F-DE37D5D8EC96}"/>
              </a:ext>
            </a:extLst>
          </p:cNvPr>
          <p:cNvSpPr>
            <a:spLocks noGrp="1" noRot="1" noChangeAspect="1" noChangeArrowheads="1" noTextEdit="1"/>
          </p:cNvSpPr>
          <p:nvPr>
            <p:ph type="sldImg"/>
          </p:nvPr>
        </p:nvSpPr>
        <p:spPr>
          <a:ln/>
        </p:spPr>
      </p:sp>
      <p:sp>
        <p:nvSpPr>
          <p:cNvPr id="262147" name="Notes Placeholder 2">
            <a:extLst>
              <a:ext uri="{FF2B5EF4-FFF2-40B4-BE49-F238E27FC236}">
                <a16:creationId xmlns:a16="http://schemas.microsoft.com/office/drawing/2014/main" id="{6B12DC51-55DE-47EA-8E07-AC839FC5CA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a:latin typeface="Arial" panose="020B0604020202020204" pitchFamily="34" charset="0"/>
              </a:rPr>
              <a:t>How many deaths from resistant bacterial infection will it take for a complete ban?</a:t>
            </a:r>
          </a:p>
        </p:txBody>
      </p:sp>
      <p:sp>
        <p:nvSpPr>
          <p:cNvPr id="262148" name="Slide Number Placeholder 3">
            <a:extLst>
              <a:ext uri="{FF2B5EF4-FFF2-40B4-BE49-F238E27FC236}">
                <a16:creationId xmlns:a16="http://schemas.microsoft.com/office/drawing/2014/main" id="{AA60ABFE-E478-4EE5-850F-28D77DB3E2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03FE9A-E4F8-4C0A-A9F6-69C921BF113D}" type="slidenum">
              <a:rPr kumimoji="0" lang="en-AU"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Date Placeholder 1">
            <a:extLst>
              <a:ext uri="{FF2B5EF4-FFF2-40B4-BE49-F238E27FC236}">
                <a16:creationId xmlns:a16="http://schemas.microsoft.com/office/drawing/2014/main" id="{CE610868-0DA0-4922-90DC-E9C685F92491}"/>
              </a:ext>
            </a:extLst>
          </p:cNvPr>
          <p:cNvSpPr>
            <a:spLocks noGrp="1"/>
          </p:cNvSpPr>
          <p:nvPr>
            <p:ph type="dt" sz="quarter"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July 14,15, 2018</a:t>
            </a:r>
          </a:p>
        </p:txBody>
      </p:sp>
      <p:sp>
        <p:nvSpPr>
          <p:cNvPr id="3" name="Footer Placeholder 2">
            <a:extLst>
              <a:ext uri="{FF2B5EF4-FFF2-40B4-BE49-F238E27FC236}">
                <a16:creationId xmlns:a16="http://schemas.microsoft.com/office/drawing/2014/main" id="{E74EB111-98EC-4BCD-9505-219888056571}"/>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Standard Process</a:t>
            </a:r>
          </a:p>
        </p:txBody>
      </p:sp>
      <p:sp>
        <p:nvSpPr>
          <p:cNvPr id="4" name="Header Placeholder 3">
            <a:extLst>
              <a:ext uri="{FF2B5EF4-FFF2-40B4-BE49-F238E27FC236}">
                <a16:creationId xmlns:a16="http://schemas.microsoft.com/office/drawing/2014/main" id="{4D360056-4E68-4DA7-B084-1C509BE68733}"/>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Immune Modulation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a:extLst>
              <a:ext uri="{FF2B5EF4-FFF2-40B4-BE49-F238E27FC236}">
                <a16:creationId xmlns:a16="http://schemas.microsoft.com/office/drawing/2014/main" id="{107AA5F5-4285-408D-A1F6-578F6A86557B}"/>
              </a:ext>
            </a:extLst>
          </p:cNvPr>
          <p:cNvSpPr>
            <a:spLocks noGrp="1" noRot="1" noChangeAspect="1" noChangeArrowheads="1" noTextEdit="1"/>
          </p:cNvSpPr>
          <p:nvPr>
            <p:ph type="sldImg"/>
          </p:nvPr>
        </p:nvSpPr>
        <p:spPr>
          <a:ln/>
        </p:spPr>
      </p:sp>
      <p:sp>
        <p:nvSpPr>
          <p:cNvPr id="300035" name="Notes Placeholder 2">
            <a:extLst>
              <a:ext uri="{FF2B5EF4-FFF2-40B4-BE49-F238E27FC236}">
                <a16:creationId xmlns:a16="http://schemas.microsoft.com/office/drawing/2014/main" id="{FB43BFE1-D70B-460E-94E2-02F0A8CB9E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latin typeface="Arial" panose="020B0604020202020204" pitchFamily="34" charset="0"/>
            </a:endParaRPr>
          </a:p>
        </p:txBody>
      </p:sp>
      <p:sp>
        <p:nvSpPr>
          <p:cNvPr id="300036" name="Slide Number Placeholder 3">
            <a:extLst>
              <a:ext uri="{FF2B5EF4-FFF2-40B4-BE49-F238E27FC236}">
                <a16:creationId xmlns:a16="http://schemas.microsoft.com/office/drawing/2014/main" id="{00A4582E-8E6B-4954-8053-14BB0E81ABB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03263">
              <a:defRPr>
                <a:solidFill>
                  <a:schemeClr val="tx1"/>
                </a:solidFill>
                <a:latin typeface="Arial" panose="020B0604020202020204" pitchFamily="34" charset="0"/>
                <a:cs typeface="Arial" panose="020B0604020202020204" pitchFamily="34" charset="0"/>
              </a:defRPr>
            </a:lvl1pPr>
            <a:lvl2pPr marL="742950" indent="-285750" defTabSz="703263">
              <a:defRPr>
                <a:solidFill>
                  <a:schemeClr val="tx1"/>
                </a:solidFill>
                <a:latin typeface="Arial" panose="020B0604020202020204" pitchFamily="34" charset="0"/>
                <a:cs typeface="Arial" panose="020B0604020202020204" pitchFamily="34" charset="0"/>
              </a:defRPr>
            </a:lvl2pPr>
            <a:lvl3pPr marL="1143000" indent="-228600" defTabSz="703263">
              <a:defRPr>
                <a:solidFill>
                  <a:schemeClr val="tx1"/>
                </a:solidFill>
                <a:latin typeface="Arial" panose="020B0604020202020204" pitchFamily="34" charset="0"/>
                <a:cs typeface="Arial" panose="020B0604020202020204" pitchFamily="34" charset="0"/>
              </a:defRPr>
            </a:lvl3pPr>
            <a:lvl4pPr marL="1600200" indent="-228600" defTabSz="703263">
              <a:defRPr>
                <a:solidFill>
                  <a:schemeClr val="tx1"/>
                </a:solidFill>
                <a:latin typeface="Arial" panose="020B0604020202020204" pitchFamily="34" charset="0"/>
                <a:cs typeface="Arial" panose="020B0604020202020204" pitchFamily="34" charset="0"/>
              </a:defRPr>
            </a:lvl4pPr>
            <a:lvl5pPr marL="2057400" indent="-228600" defTabSz="703263">
              <a:defRPr>
                <a:solidFill>
                  <a:schemeClr val="tx1"/>
                </a:solidFill>
                <a:latin typeface="Arial" panose="020B0604020202020204" pitchFamily="34" charset="0"/>
                <a:cs typeface="Arial" panose="020B0604020202020204" pitchFamily="34" charset="0"/>
              </a:defRPr>
            </a:lvl5pPr>
            <a:lvl6pPr marL="2514600" indent="-228600" defTabSz="703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703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703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703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703263" rtl="0" eaLnBrk="1" fontAlgn="base" latinLnBrk="0" hangingPunct="1">
              <a:lnSpc>
                <a:spcPct val="100000"/>
              </a:lnSpc>
              <a:spcBef>
                <a:spcPct val="0"/>
              </a:spcBef>
              <a:spcAft>
                <a:spcPct val="0"/>
              </a:spcAft>
              <a:buClrTx/>
              <a:buSzTx/>
              <a:buFontTx/>
              <a:buNone/>
              <a:tabLst/>
              <a:defRPr/>
            </a:pPr>
            <a:fld id="{D406D650-AAEB-41D3-AEE4-B36DB0FC0449}" type="slidenum">
              <a:rPr kumimoji="0" lang="en-AU"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703263" rtl="0" eaLnBrk="1" fontAlgn="base" latinLnBrk="0" hangingPunct="1">
                <a:lnSpc>
                  <a:spcPct val="100000"/>
                </a:lnSpc>
                <a:spcBef>
                  <a:spcPct val="0"/>
                </a:spcBef>
                <a:spcAft>
                  <a:spcPct val="0"/>
                </a:spcAft>
                <a:buClrTx/>
                <a:buSzTx/>
                <a:buFontTx/>
                <a:buNone/>
                <a:tabLst/>
                <a:defRPr/>
              </a:pPr>
              <a:t>20</a:t>
            </a:fld>
            <a:endParaRPr kumimoji="0" lang="en-AU"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43365" name="Date Placeholder 1">
            <a:extLst>
              <a:ext uri="{FF2B5EF4-FFF2-40B4-BE49-F238E27FC236}">
                <a16:creationId xmlns:a16="http://schemas.microsoft.com/office/drawing/2014/main" id="{4531379F-C354-4A7D-A63A-7B97BDA31F00}"/>
              </a:ext>
            </a:extLst>
          </p:cNvPr>
          <p:cNvSpPr>
            <a:spLocks noGrp="1" noChangeArrowheads="1"/>
          </p:cNvSpPr>
          <p:nvPr>
            <p:ph type="dt" sz="quarter" idx="1"/>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July 14,15, 2018</a:t>
            </a:r>
          </a:p>
        </p:txBody>
      </p:sp>
      <p:sp>
        <p:nvSpPr>
          <p:cNvPr id="143366" name="Footer Placeholder 2">
            <a:extLst>
              <a:ext uri="{FF2B5EF4-FFF2-40B4-BE49-F238E27FC236}">
                <a16:creationId xmlns:a16="http://schemas.microsoft.com/office/drawing/2014/main" id="{25B81992-313F-47EE-A05F-2A1AEDB07BB3}"/>
              </a:ext>
            </a:extLst>
          </p:cNvPr>
          <p:cNvSpPr>
            <a:spLocks noGrp="1" noChangeArrowheads="1"/>
          </p:cNvSpPr>
          <p:nvPr>
            <p:ph type="ftr" sz="quarter" idx="4"/>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Standard Process</a:t>
            </a:r>
          </a:p>
        </p:txBody>
      </p:sp>
      <p:sp>
        <p:nvSpPr>
          <p:cNvPr id="143367" name="Header Placeholder 3">
            <a:extLst>
              <a:ext uri="{FF2B5EF4-FFF2-40B4-BE49-F238E27FC236}">
                <a16:creationId xmlns:a16="http://schemas.microsoft.com/office/drawing/2014/main" id="{D5B3D27A-D32D-4E40-9E2C-31C554714885}"/>
              </a:ext>
            </a:extLst>
          </p:cNvPr>
          <p:cNvSpPr>
            <a:spLocks noGrp="1" noChangeArrowheads="1"/>
          </p:cNvSpPr>
          <p:nvPr>
            <p:ph type="hdr" sz="quarter"/>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Immune Modulation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639F6-F40C-AF49-BE31-E7816374D1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B10AD7-9B12-B84A-A752-A03B7628A9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0256A7-BAFF-AD43-BC47-4C0FDCA6A6EE}"/>
              </a:ext>
            </a:extLst>
          </p:cNvPr>
          <p:cNvSpPr>
            <a:spLocks noGrp="1"/>
          </p:cNvSpPr>
          <p:nvPr>
            <p:ph type="dt" sz="half" idx="10"/>
          </p:nvPr>
        </p:nvSpPr>
        <p:spPr/>
        <p:txBody>
          <a:bodyPr/>
          <a:lstStyle/>
          <a:p>
            <a:fld id="{E44FF54F-EDDA-CD44-A028-36BE23E1527B}" type="datetimeFigureOut">
              <a:rPr lang="en-US" smtClean="0"/>
              <a:t>1/19/2021</a:t>
            </a:fld>
            <a:endParaRPr lang="en-US"/>
          </a:p>
        </p:txBody>
      </p:sp>
      <p:sp>
        <p:nvSpPr>
          <p:cNvPr id="5" name="Footer Placeholder 4">
            <a:extLst>
              <a:ext uri="{FF2B5EF4-FFF2-40B4-BE49-F238E27FC236}">
                <a16:creationId xmlns:a16="http://schemas.microsoft.com/office/drawing/2014/main" id="{8C79289A-BA7B-A14D-9FE4-5F63047AE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B341EF-9DC4-E049-B67A-332336C19B39}"/>
              </a:ext>
            </a:extLst>
          </p:cNvPr>
          <p:cNvSpPr>
            <a:spLocks noGrp="1"/>
          </p:cNvSpPr>
          <p:nvPr>
            <p:ph type="sldNum" sz="quarter" idx="12"/>
          </p:nvPr>
        </p:nvSpPr>
        <p:spPr/>
        <p:txBody>
          <a:bodyPr/>
          <a:lstStyle/>
          <a:p>
            <a:fld id="{F363E460-4B90-E94D-AEBF-6E56D59F9146}" type="slidenum">
              <a:rPr lang="en-US" smtClean="0"/>
              <a:t>‹#›</a:t>
            </a:fld>
            <a:endParaRPr lang="en-US"/>
          </a:p>
        </p:txBody>
      </p:sp>
    </p:spTree>
    <p:extLst>
      <p:ext uri="{BB962C8B-B14F-4D97-AF65-F5344CB8AC3E}">
        <p14:creationId xmlns:p14="http://schemas.microsoft.com/office/powerpoint/2010/main" val="3877318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BB7E1-1F07-5F4A-81A7-5CF313D1E4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7E4F2B-EC4B-7342-9A0A-40116F31C8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84AEDC-241E-6E4D-B250-9157B805262A}"/>
              </a:ext>
            </a:extLst>
          </p:cNvPr>
          <p:cNvSpPr>
            <a:spLocks noGrp="1"/>
          </p:cNvSpPr>
          <p:nvPr>
            <p:ph type="dt" sz="half" idx="10"/>
          </p:nvPr>
        </p:nvSpPr>
        <p:spPr/>
        <p:txBody>
          <a:bodyPr/>
          <a:lstStyle/>
          <a:p>
            <a:fld id="{E44FF54F-EDDA-CD44-A028-36BE23E1527B}" type="datetimeFigureOut">
              <a:rPr lang="en-US" smtClean="0"/>
              <a:t>1/19/2021</a:t>
            </a:fld>
            <a:endParaRPr lang="en-US"/>
          </a:p>
        </p:txBody>
      </p:sp>
      <p:sp>
        <p:nvSpPr>
          <p:cNvPr id="5" name="Footer Placeholder 4">
            <a:extLst>
              <a:ext uri="{FF2B5EF4-FFF2-40B4-BE49-F238E27FC236}">
                <a16:creationId xmlns:a16="http://schemas.microsoft.com/office/drawing/2014/main" id="{9FCC4C2B-F7F9-6C4F-AE03-26C7F0A1AE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1AB9D1-11D9-054C-A500-43C4289715B4}"/>
              </a:ext>
            </a:extLst>
          </p:cNvPr>
          <p:cNvSpPr>
            <a:spLocks noGrp="1"/>
          </p:cNvSpPr>
          <p:nvPr>
            <p:ph type="sldNum" sz="quarter" idx="12"/>
          </p:nvPr>
        </p:nvSpPr>
        <p:spPr/>
        <p:txBody>
          <a:bodyPr/>
          <a:lstStyle/>
          <a:p>
            <a:fld id="{F363E460-4B90-E94D-AEBF-6E56D59F9146}" type="slidenum">
              <a:rPr lang="en-US" smtClean="0"/>
              <a:t>‹#›</a:t>
            </a:fld>
            <a:endParaRPr lang="en-US"/>
          </a:p>
        </p:txBody>
      </p:sp>
    </p:spTree>
    <p:extLst>
      <p:ext uri="{BB962C8B-B14F-4D97-AF65-F5344CB8AC3E}">
        <p14:creationId xmlns:p14="http://schemas.microsoft.com/office/powerpoint/2010/main" val="370081130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2648E1D-0314-4444-AF83-42E4CCB86A59}"/>
              </a:ext>
            </a:extLst>
          </p:cNvPr>
          <p:cNvSpPr>
            <a:spLocks noGrp="1"/>
          </p:cNvSpPr>
          <p:nvPr>
            <p:ph type="dt" sz="half" idx="10"/>
          </p:nvPr>
        </p:nvSpPr>
        <p:spPr/>
        <p:txBody>
          <a:bodyPr/>
          <a:lstStyle>
            <a:lvl1pPr>
              <a:defRPr/>
            </a:lvl1pPr>
          </a:lstStyle>
          <a:p>
            <a:pPr>
              <a:defRPr/>
            </a:pPr>
            <a:fld id="{711DE051-2CA8-4183-B776-D2C0EA163989}" type="datetimeFigureOut">
              <a:rPr lang="en-US"/>
              <a:pPr>
                <a:defRPr/>
              </a:pPr>
              <a:t>1/19/2021</a:t>
            </a:fld>
            <a:endParaRPr lang="en-US"/>
          </a:p>
        </p:txBody>
      </p:sp>
      <p:sp>
        <p:nvSpPr>
          <p:cNvPr id="4" name="Footer Placeholder 4">
            <a:extLst>
              <a:ext uri="{FF2B5EF4-FFF2-40B4-BE49-F238E27FC236}">
                <a16:creationId xmlns:a16="http://schemas.microsoft.com/office/drawing/2014/main" id="{D738E776-5F6B-4F3F-8418-F6EBEB3FDBE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E110A6B-3196-42B1-8E8D-4364282F807D}"/>
              </a:ext>
            </a:extLst>
          </p:cNvPr>
          <p:cNvSpPr>
            <a:spLocks noGrp="1"/>
          </p:cNvSpPr>
          <p:nvPr>
            <p:ph type="sldNum" sz="quarter" idx="12"/>
          </p:nvPr>
        </p:nvSpPr>
        <p:spPr/>
        <p:txBody>
          <a:bodyPr/>
          <a:lstStyle>
            <a:lvl1pPr>
              <a:defRPr/>
            </a:lvl1pPr>
          </a:lstStyle>
          <a:p>
            <a:pPr>
              <a:defRPr/>
            </a:pPr>
            <a:fld id="{5BF5BA5D-4D78-44B4-B994-0A29A7F3D34E}" type="slidenum">
              <a:rPr lang="en-US"/>
              <a:pPr>
                <a:defRPr/>
              </a:pPr>
              <a:t>‹#›</a:t>
            </a:fld>
            <a:endParaRPr lang="en-US"/>
          </a:p>
        </p:txBody>
      </p:sp>
    </p:spTree>
    <p:extLst>
      <p:ext uri="{BB962C8B-B14F-4D97-AF65-F5344CB8AC3E}">
        <p14:creationId xmlns:p14="http://schemas.microsoft.com/office/powerpoint/2010/main" val="25924517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986771E-5318-4726-81D4-C69D90379A00}"/>
              </a:ext>
            </a:extLst>
          </p:cNvPr>
          <p:cNvSpPr>
            <a:spLocks noGrp="1"/>
          </p:cNvSpPr>
          <p:nvPr>
            <p:ph type="dt" sz="half" idx="10"/>
          </p:nvPr>
        </p:nvSpPr>
        <p:spPr/>
        <p:txBody>
          <a:bodyPr/>
          <a:lstStyle>
            <a:lvl1pPr>
              <a:defRPr/>
            </a:lvl1pPr>
          </a:lstStyle>
          <a:p>
            <a:pPr>
              <a:defRPr/>
            </a:pPr>
            <a:fld id="{92E72573-8C27-407A-BED7-B80DB3C6F1A7}" type="datetimeFigureOut">
              <a:rPr lang="en-US"/>
              <a:pPr>
                <a:defRPr/>
              </a:pPr>
              <a:t>1/19/2021</a:t>
            </a:fld>
            <a:endParaRPr lang="en-US"/>
          </a:p>
        </p:txBody>
      </p:sp>
      <p:sp>
        <p:nvSpPr>
          <p:cNvPr id="3" name="Footer Placeholder 4">
            <a:extLst>
              <a:ext uri="{FF2B5EF4-FFF2-40B4-BE49-F238E27FC236}">
                <a16:creationId xmlns:a16="http://schemas.microsoft.com/office/drawing/2014/main" id="{7C947EE9-AF64-497D-AB0F-5520319D905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4807B86-D292-4984-970F-B64CB2AB8E17}"/>
              </a:ext>
            </a:extLst>
          </p:cNvPr>
          <p:cNvSpPr>
            <a:spLocks noGrp="1"/>
          </p:cNvSpPr>
          <p:nvPr>
            <p:ph type="sldNum" sz="quarter" idx="12"/>
          </p:nvPr>
        </p:nvSpPr>
        <p:spPr/>
        <p:txBody>
          <a:bodyPr/>
          <a:lstStyle>
            <a:lvl1pPr>
              <a:defRPr/>
            </a:lvl1pPr>
          </a:lstStyle>
          <a:p>
            <a:pPr>
              <a:defRPr/>
            </a:pPr>
            <a:fld id="{6E93556B-2C4A-40ED-A634-5105646E459C}" type="slidenum">
              <a:rPr lang="en-US"/>
              <a:pPr>
                <a:defRPr/>
              </a:pPr>
              <a:t>‹#›</a:t>
            </a:fld>
            <a:endParaRPr lang="en-US"/>
          </a:p>
        </p:txBody>
      </p:sp>
    </p:spTree>
    <p:extLst>
      <p:ext uri="{BB962C8B-B14F-4D97-AF65-F5344CB8AC3E}">
        <p14:creationId xmlns:p14="http://schemas.microsoft.com/office/powerpoint/2010/main" val="16835381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62EA863D-C34C-4546-9EED-53C237106FCC}"/>
              </a:ext>
            </a:extLst>
          </p:cNvPr>
          <p:cNvSpPr>
            <a:spLocks noGrp="1"/>
          </p:cNvSpPr>
          <p:nvPr>
            <p:ph type="dt" sz="half" idx="10"/>
          </p:nvPr>
        </p:nvSpPr>
        <p:spPr/>
        <p:txBody>
          <a:bodyPr/>
          <a:lstStyle>
            <a:lvl1pPr>
              <a:defRPr/>
            </a:lvl1pPr>
          </a:lstStyle>
          <a:p>
            <a:pPr>
              <a:defRPr/>
            </a:pPr>
            <a:fld id="{BE53455B-AEC7-41AA-AF8A-7F7B3259D3A0}" type="datetimeFigureOut">
              <a:rPr lang="en-US"/>
              <a:pPr>
                <a:defRPr/>
              </a:pPr>
              <a:t>1/19/2021</a:t>
            </a:fld>
            <a:endParaRPr lang="en-US"/>
          </a:p>
        </p:txBody>
      </p:sp>
      <p:sp>
        <p:nvSpPr>
          <p:cNvPr id="6" name="Footer Placeholder 4">
            <a:extLst>
              <a:ext uri="{FF2B5EF4-FFF2-40B4-BE49-F238E27FC236}">
                <a16:creationId xmlns:a16="http://schemas.microsoft.com/office/drawing/2014/main" id="{645951CD-963C-4468-91B5-270808F1F9A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3493AD5-8702-4117-85AF-ED945E4A8A08}"/>
              </a:ext>
            </a:extLst>
          </p:cNvPr>
          <p:cNvSpPr>
            <a:spLocks noGrp="1"/>
          </p:cNvSpPr>
          <p:nvPr>
            <p:ph type="sldNum" sz="quarter" idx="12"/>
          </p:nvPr>
        </p:nvSpPr>
        <p:spPr/>
        <p:txBody>
          <a:bodyPr/>
          <a:lstStyle>
            <a:lvl1pPr>
              <a:defRPr/>
            </a:lvl1pPr>
          </a:lstStyle>
          <a:p>
            <a:pPr>
              <a:defRPr/>
            </a:pPr>
            <a:fld id="{AD63A845-26C9-477F-803E-39D2870A589B}" type="slidenum">
              <a:rPr lang="en-US"/>
              <a:pPr>
                <a:defRPr/>
              </a:pPr>
              <a:t>‹#›</a:t>
            </a:fld>
            <a:endParaRPr lang="en-US"/>
          </a:p>
        </p:txBody>
      </p:sp>
    </p:spTree>
    <p:extLst>
      <p:ext uri="{BB962C8B-B14F-4D97-AF65-F5344CB8AC3E}">
        <p14:creationId xmlns:p14="http://schemas.microsoft.com/office/powerpoint/2010/main" val="27100181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29E30155-06F5-4583-B210-4681B9FE35E7}"/>
              </a:ext>
            </a:extLst>
          </p:cNvPr>
          <p:cNvSpPr>
            <a:spLocks noGrp="1"/>
          </p:cNvSpPr>
          <p:nvPr>
            <p:ph type="dt" sz="half" idx="10"/>
          </p:nvPr>
        </p:nvSpPr>
        <p:spPr/>
        <p:txBody>
          <a:bodyPr/>
          <a:lstStyle>
            <a:lvl1pPr>
              <a:defRPr/>
            </a:lvl1pPr>
          </a:lstStyle>
          <a:p>
            <a:pPr>
              <a:defRPr/>
            </a:pPr>
            <a:fld id="{CEADAA64-1BB0-4547-8B41-5D3BEE3F4C53}" type="datetimeFigureOut">
              <a:rPr lang="en-US"/>
              <a:pPr>
                <a:defRPr/>
              </a:pPr>
              <a:t>1/19/2021</a:t>
            </a:fld>
            <a:endParaRPr lang="en-US"/>
          </a:p>
        </p:txBody>
      </p:sp>
      <p:sp>
        <p:nvSpPr>
          <p:cNvPr id="6" name="Footer Placeholder 4">
            <a:extLst>
              <a:ext uri="{FF2B5EF4-FFF2-40B4-BE49-F238E27FC236}">
                <a16:creationId xmlns:a16="http://schemas.microsoft.com/office/drawing/2014/main" id="{BCE4AF63-08E5-4660-81C3-8E39E342729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827587B-B1DF-42F3-9D15-C7B22D8A4A91}"/>
              </a:ext>
            </a:extLst>
          </p:cNvPr>
          <p:cNvSpPr>
            <a:spLocks noGrp="1"/>
          </p:cNvSpPr>
          <p:nvPr>
            <p:ph type="sldNum" sz="quarter" idx="12"/>
          </p:nvPr>
        </p:nvSpPr>
        <p:spPr/>
        <p:txBody>
          <a:bodyPr/>
          <a:lstStyle>
            <a:lvl1pPr>
              <a:defRPr/>
            </a:lvl1pPr>
          </a:lstStyle>
          <a:p>
            <a:pPr>
              <a:defRPr/>
            </a:pPr>
            <a:fld id="{97FA2B96-E89D-4316-BE05-D07C658BC83E}" type="slidenum">
              <a:rPr lang="en-US"/>
              <a:pPr>
                <a:defRPr/>
              </a:pPr>
              <a:t>‹#›</a:t>
            </a:fld>
            <a:endParaRPr lang="en-US"/>
          </a:p>
        </p:txBody>
      </p:sp>
    </p:spTree>
    <p:extLst>
      <p:ext uri="{BB962C8B-B14F-4D97-AF65-F5344CB8AC3E}">
        <p14:creationId xmlns:p14="http://schemas.microsoft.com/office/powerpoint/2010/main" val="29547850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40D84B-8057-4C96-ABDE-9523688EC01E}"/>
              </a:ext>
            </a:extLst>
          </p:cNvPr>
          <p:cNvSpPr>
            <a:spLocks noGrp="1"/>
          </p:cNvSpPr>
          <p:nvPr>
            <p:ph type="dt" sz="half" idx="10"/>
          </p:nvPr>
        </p:nvSpPr>
        <p:spPr/>
        <p:txBody>
          <a:bodyPr/>
          <a:lstStyle>
            <a:lvl1pPr>
              <a:defRPr/>
            </a:lvl1pPr>
          </a:lstStyle>
          <a:p>
            <a:pPr>
              <a:defRPr/>
            </a:pPr>
            <a:fld id="{FFF04F42-9008-4432-B180-B860E3C36EA5}" type="datetimeFigureOut">
              <a:rPr lang="en-US"/>
              <a:pPr>
                <a:defRPr/>
              </a:pPr>
              <a:t>1/19/2021</a:t>
            </a:fld>
            <a:endParaRPr lang="en-US"/>
          </a:p>
        </p:txBody>
      </p:sp>
      <p:sp>
        <p:nvSpPr>
          <p:cNvPr id="5" name="Footer Placeholder 4">
            <a:extLst>
              <a:ext uri="{FF2B5EF4-FFF2-40B4-BE49-F238E27FC236}">
                <a16:creationId xmlns:a16="http://schemas.microsoft.com/office/drawing/2014/main" id="{FA0B38FD-CA90-476F-994A-6E031CE29A5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B26C5F0-A1BA-40ED-B7BD-A56FC9DFD724}"/>
              </a:ext>
            </a:extLst>
          </p:cNvPr>
          <p:cNvSpPr>
            <a:spLocks noGrp="1"/>
          </p:cNvSpPr>
          <p:nvPr>
            <p:ph type="sldNum" sz="quarter" idx="12"/>
          </p:nvPr>
        </p:nvSpPr>
        <p:spPr/>
        <p:txBody>
          <a:bodyPr/>
          <a:lstStyle>
            <a:lvl1pPr>
              <a:defRPr/>
            </a:lvl1pPr>
          </a:lstStyle>
          <a:p>
            <a:pPr>
              <a:defRPr/>
            </a:pPr>
            <a:fld id="{7A268008-3A3F-47EF-8AC2-F982BBE94F9B}" type="slidenum">
              <a:rPr lang="en-US"/>
              <a:pPr>
                <a:defRPr/>
              </a:pPr>
              <a:t>‹#›</a:t>
            </a:fld>
            <a:endParaRPr lang="en-US"/>
          </a:p>
        </p:txBody>
      </p:sp>
    </p:spTree>
    <p:extLst>
      <p:ext uri="{BB962C8B-B14F-4D97-AF65-F5344CB8AC3E}">
        <p14:creationId xmlns:p14="http://schemas.microsoft.com/office/powerpoint/2010/main" val="210356180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ACF4E9-B88D-4E7F-9EBC-A3DC2A5CC921}"/>
              </a:ext>
            </a:extLst>
          </p:cNvPr>
          <p:cNvSpPr>
            <a:spLocks noGrp="1"/>
          </p:cNvSpPr>
          <p:nvPr>
            <p:ph type="dt" sz="half" idx="10"/>
          </p:nvPr>
        </p:nvSpPr>
        <p:spPr/>
        <p:txBody>
          <a:bodyPr/>
          <a:lstStyle>
            <a:lvl1pPr>
              <a:defRPr/>
            </a:lvl1pPr>
          </a:lstStyle>
          <a:p>
            <a:pPr>
              <a:defRPr/>
            </a:pPr>
            <a:fld id="{4261E0F7-9DC3-4550-BE7C-6A6E69F350AC}" type="datetimeFigureOut">
              <a:rPr lang="en-US"/>
              <a:pPr>
                <a:defRPr/>
              </a:pPr>
              <a:t>1/19/2021</a:t>
            </a:fld>
            <a:endParaRPr lang="en-US"/>
          </a:p>
        </p:txBody>
      </p:sp>
      <p:sp>
        <p:nvSpPr>
          <p:cNvPr id="5" name="Footer Placeholder 4">
            <a:extLst>
              <a:ext uri="{FF2B5EF4-FFF2-40B4-BE49-F238E27FC236}">
                <a16:creationId xmlns:a16="http://schemas.microsoft.com/office/drawing/2014/main" id="{10ACFF4B-59A6-4C1F-AB4F-DF5C05880B4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80A36AA-A5AD-45DA-9D63-A1570FCB3D14}"/>
              </a:ext>
            </a:extLst>
          </p:cNvPr>
          <p:cNvSpPr>
            <a:spLocks noGrp="1"/>
          </p:cNvSpPr>
          <p:nvPr>
            <p:ph type="sldNum" sz="quarter" idx="12"/>
          </p:nvPr>
        </p:nvSpPr>
        <p:spPr/>
        <p:txBody>
          <a:bodyPr/>
          <a:lstStyle>
            <a:lvl1pPr>
              <a:defRPr/>
            </a:lvl1pPr>
          </a:lstStyle>
          <a:p>
            <a:pPr>
              <a:defRPr/>
            </a:pPr>
            <a:fld id="{BACCF619-56D5-4F97-97FC-A5A6EDD78A8E}" type="slidenum">
              <a:rPr lang="en-US"/>
              <a:pPr>
                <a:defRPr/>
              </a:pPr>
              <a:t>‹#›</a:t>
            </a:fld>
            <a:endParaRPr lang="en-US"/>
          </a:p>
        </p:txBody>
      </p:sp>
    </p:spTree>
    <p:extLst>
      <p:ext uri="{BB962C8B-B14F-4D97-AF65-F5344CB8AC3E}">
        <p14:creationId xmlns:p14="http://schemas.microsoft.com/office/powerpoint/2010/main" val="32316523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E7B57B9C-FCDC-4D4A-ADEA-A4FCC755BBFE}"/>
              </a:ext>
            </a:extLst>
          </p:cNvPr>
          <p:cNvSpPr>
            <a:spLocks/>
          </p:cNvSpPr>
          <p:nvPr/>
        </p:nvSpPr>
        <p:spPr bwMode="gray">
          <a:xfrm>
            <a:off x="920752" y="3340101"/>
            <a:ext cx="10204449" cy="485775"/>
          </a:xfrm>
          <a:custGeom>
            <a:avLst/>
            <a:gdLst>
              <a:gd name="T0" fmla="*/ 2147483646 w 4128"/>
              <a:gd name="T1" fmla="*/ 2147483646 h 479"/>
              <a:gd name="T2" fmla="*/ 2147483646 w 4128"/>
              <a:gd name="T3" fmla="*/ 2147483646 h 479"/>
              <a:gd name="T4" fmla="*/ 2147483646 w 4128"/>
              <a:gd name="T5" fmla="*/ 2147483646 h 479"/>
              <a:gd name="T6" fmla="*/ 0 w 4128"/>
              <a:gd name="T7" fmla="*/ 2147483646 h 479"/>
              <a:gd name="T8" fmla="*/ 2147483646 w 4128"/>
              <a:gd name="T9" fmla="*/ 2147483646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790531" name="Rectangle 3"/>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90532" name="Rectangle 4"/>
          <p:cNvSpPr>
            <a:spLocks noGrp="1" noChangeArrowheads="1"/>
          </p:cNvSpPr>
          <p:nvPr>
            <p:ph type="subTitle" idx="1"/>
          </p:nvPr>
        </p:nvSpPr>
        <p:spPr>
          <a:xfrm>
            <a:off x="1828800" y="3886200"/>
            <a:ext cx="8534400" cy="1752600"/>
          </a:xfrm>
        </p:spPr>
        <p:txBody>
          <a:bodyPr/>
          <a:lstStyle>
            <a:lvl1pPr marL="0" indent="0" algn="ctr">
              <a:buFont typeface="Wingdings 2" pitchFamily="18" charset="2"/>
              <a:buNone/>
              <a:defRPr/>
            </a:lvl1pPr>
          </a:lstStyle>
          <a:p>
            <a:r>
              <a:rPr lang="en-US"/>
              <a:t>Click to edit Master subtitle style</a:t>
            </a:r>
          </a:p>
        </p:txBody>
      </p:sp>
      <p:sp>
        <p:nvSpPr>
          <p:cNvPr id="5" name="Rectangle 5">
            <a:extLst>
              <a:ext uri="{FF2B5EF4-FFF2-40B4-BE49-F238E27FC236}">
                <a16:creationId xmlns:a16="http://schemas.microsoft.com/office/drawing/2014/main" id="{D11CDB92-C0E3-4534-AF47-038D5A01BC7D}"/>
              </a:ext>
            </a:extLst>
          </p:cNvPr>
          <p:cNvSpPr>
            <a:spLocks noGrp="1" noChangeArrowheads="1"/>
          </p:cNvSpPr>
          <p:nvPr>
            <p:ph type="dt" sz="half" idx="10"/>
          </p:nvPr>
        </p:nvSpPr>
        <p:spPr/>
        <p:txBody>
          <a:bodyPr/>
          <a:lstStyle>
            <a:lvl1pPr>
              <a:defRPr>
                <a:solidFill>
                  <a:srgbClr val="578963"/>
                </a:solidFill>
              </a:defRPr>
            </a:lvl1pPr>
          </a:lstStyle>
          <a:p>
            <a:pPr>
              <a:defRPr/>
            </a:pPr>
            <a:endParaRPr lang="en-US"/>
          </a:p>
        </p:txBody>
      </p:sp>
      <p:sp>
        <p:nvSpPr>
          <p:cNvPr id="6" name="Rectangle 6">
            <a:extLst>
              <a:ext uri="{FF2B5EF4-FFF2-40B4-BE49-F238E27FC236}">
                <a16:creationId xmlns:a16="http://schemas.microsoft.com/office/drawing/2014/main" id="{2487E762-90A0-475A-8958-774C7F795CEA}"/>
              </a:ext>
            </a:extLst>
          </p:cNvPr>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7" name="Rectangle 7">
            <a:extLst>
              <a:ext uri="{FF2B5EF4-FFF2-40B4-BE49-F238E27FC236}">
                <a16:creationId xmlns:a16="http://schemas.microsoft.com/office/drawing/2014/main" id="{B1845BAB-4915-4C27-989B-59EEF262BD01}"/>
              </a:ext>
            </a:extLst>
          </p:cNvPr>
          <p:cNvSpPr>
            <a:spLocks noGrp="1" noChangeArrowheads="1"/>
          </p:cNvSpPr>
          <p:nvPr>
            <p:ph type="sldNum" sz="quarter" idx="12"/>
          </p:nvPr>
        </p:nvSpPr>
        <p:spPr bwMode="auto">
          <a:xfrm>
            <a:off x="8737600" y="6248400"/>
            <a:ext cx="2540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578963"/>
                </a:solidFill>
                <a:latin typeface="Times New Roman" panose="02020603050405020304" pitchFamily="18" charset="0"/>
              </a:defRPr>
            </a:lvl1pPr>
          </a:lstStyle>
          <a:p>
            <a:fld id="{43DE9A79-29C9-450C-BF60-15B70D5A60F5}" type="slidenum">
              <a:rPr lang="en-US" altLang="en-US"/>
              <a:pPr/>
              <a:t>‹#›</a:t>
            </a:fld>
            <a:endParaRPr lang="en-US" altLang="en-US"/>
          </a:p>
        </p:txBody>
      </p:sp>
    </p:spTree>
    <p:extLst>
      <p:ext uri="{BB962C8B-B14F-4D97-AF65-F5344CB8AC3E}">
        <p14:creationId xmlns:p14="http://schemas.microsoft.com/office/powerpoint/2010/main" val="7625045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7FEFE5F-4976-4AE1-B5BA-0DFC12B5624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7ECE8E0-9829-42FB-9A0F-99CE4A74FDA0}"/>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848508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B4CEE7F-13AA-4FC8-9480-2A469785824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C23EF79-82E8-4C96-BFC3-9F2E45D7EA5B}"/>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9807510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754DF45-5D5D-4F46-864D-CEFF3434C1E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BBC1BA0-4F86-464E-8B22-05E80CDCF76F}"/>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88102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074D04-0E18-D041-81BA-745587F9B7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FE12C8-8293-5B47-941A-F2585C9346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82D7CD-6252-584E-AB51-6BDCB0575B97}"/>
              </a:ext>
            </a:extLst>
          </p:cNvPr>
          <p:cNvSpPr>
            <a:spLocks noGrp="1"/>
          </p:cNvSpPr>
          <p:nvPr>
            <p:ph type="dt" sz="half" idx="10"/>
          </p:nvPr>
        </p:nvSpPr>
        <p:spPr/>
        <p:txBody>
          <a:bodyPr/>
          <a:lstStyle/>
          <a:p>
            <a:fld id="{E44FF54F-EDDA-CD44-A028-36BE23E1527B}" type="datetimeFigureOut">
              <a:rPr lang="en-US" smtClean="0"/>
              <a:t>1/19/2021</a:t>
            </a:fld>
            <a:endParaRPr lang="en-US"/>
          </a:p>
        </p:txBody>
      </p:sp>
      <p:sp>
        <p:nvSpPr>
          <p:cNvPr id="5" name="Footer Placeholder 4">
            <a:extLst>
              <a:ext uri="{FF2B5EF4-FFF2-40B4-BE49-F238E27FC236}">
                <a16:creationId xmlns:a16="http://schemas.microsoft.com/office/drawing/2014/main" id="{F85F2EC4-6646-6E41-A056-E569CFE190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8B1B9-29DA-0447-AF7C-B94B9D6F044F}"/>
              </a:ext>
            </a:extLst>
          </p:cNvPr>
          <p:cNvSpPr>
            <a:spLocks noGrp="1"/>
          </p:cNvSpPr>
          <p:nvPr>
            <p:ph type="sldNum" sz="quarter" idx="12"/>
          </p:nvPr>
        </p:nvSpPr>
        <p:spPr/>
        <p:txBody>
          <a:bodyPr/>
          <a:lstStyle/>
          <a:p>
            <a:fld id="{F363E460-4B90-E94D-AEBF-6E56D59F9146}" type="slidenum">
              <a:rPr lang="en-US" smtClean="0"/>
              <a:t>‹#›</a:t>
            </a:fld>
            <a:endParaRPr lang="en-US"/>
          </a:p>
        </p:txBody>
      </p:sp>
    </p:spTree>
    <p:extLst>
      <p:ext uri="{BB962C8B-B14F-4D97-AF65-F5344CB8AC3E}">
        <p14:creationId xmlns:p14="http://schemas.microsoft.com/office/powerpoint/2010/main" val="8591106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6177EDE-070A-482A-89A7-8CD3A935B8D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F2D1473-0016-4B38-824B-752C07D59417}"/>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443732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E33862C-DAE8-4C54-BA97-AAF1B7EEC55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A4BAD9F-1199-48CA-B499-9E079C45A6B7}"/>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2600829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35440D3-FF92-4CC9-AEA6-E09192E8DB5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C60B980-4AC8-400E-8F8B-829FB5E8FB2D}"/>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157202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9996758-36E4-4CEF-8F37-C182099C444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2E6BA26-43DB-4FC5-96C8-B7BD04CF082C}"/>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714341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BADFB58-538F-4193-A4FA-1AB14A03130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DA76AF8-0845-4106-9553-C34E8388062B}"/>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9567702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EC3F803-73F3-4631-8DC1-7884C9262EF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7ACA07C-687E-4692-A8A6-42F6FFC4C67A}"/>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6181057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457200"/>
            <a:ext cx="2590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57200"/>
            <a:ext cx="7569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4736172-7BBE-4AD7-98E0-B947F64D0F9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5F7FCDF-5E6D-429D-8DBD-C114E1385EA9}"/>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891446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914400" y="1981200"/>
            <a:ext cx="10363200" cy="4114800"/>
          </a:xfrm>
        </p:spPr>
        <p:txBody>
          <a:bodyPr/>
          <a:lstStyle/>
          <a:p>
            <a:pPr lvl="0"/>
            <a:endParaRPr lang="en-US" noProof="0" dirty="0"/>
          </a:p>
        </p:txBody>
      </p:sp>
      <p:sp>
        <p:nvSpPr>
          <p:cNvPr id="4" name="Rectangle 4">
            <a:extLst>
              <a:ext uri="{FF2B5EF4-FFF2-40B4-BE49-F238E27FC236}">
                <a16:creationId xmlns:a16="http://schemas.microsoft.com/office/drawing/2014/main" id="{FA5333B1-3732-49A7-A41D-4C1E17E732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59BE27B-9777-4BA1-949B-A275B8E6A895}"/>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15949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dirty="0"/>
          </a:p>
        </p:txBody>
      </p:sp>
      <p:sp>
        <p:nvSpPr>
          <p:cNvPr id="5" name="Rectangle 4">
            <a:extLst>
              <a:ext uri="{FF2B5EF4-FFF2-40B4-BE49-F238E27FC236}">
                <a16:creationId xmlns:a16="http://schemas.microsoft.com/office/drawing/2014/main" id="{F786BF5F-B24D-472E-8BF2-547C0211FCC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4939B75-8D5A-47B4-9A7D-F9C8155E1FF5}"/>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614981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dirty="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AE55084-90FE-486D-84EE-AF64F61B3CA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57617C3-F46B-4828-9840-47B11634C91F}"/>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86259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61EF44FE-99FC-4E8C-8566-656C951EB028}"/>
              </a:ext>
            </a:extLst>
          </p:cNvPr>
          <p:cNvSpPr>
            <a:spLocks/>
          </p:cNvSpPr>
          <p:nvPr/>
        </p:nvSpPr>
        <p:spPr bwMode="gray">
          <a:xfrm>
            <a:off x="920752" y="3340101"/>
            <a:ext cx="10204449" cy="485775"/>
          </a:xfrm>
          <a:custGeom>
            <a:avLst/>
            <a:gdLst>
              <a:gd name="T0" fmla="*/ 2147483646 w 4128"/>
              <a:gd name="T1" fmla="*/ 2147483646 h 479"/>
              <a:gd name="T2" fmla="*/ 2147483646 w 4128"/>
              <a:gd name="T3" fmla="*/ 2147483646 h 479"/>
              <a:gd name="T4" fmla="*/ 2147483646 w 4128"/>
              <a:gd name="T5" fmla="*/ 2147483646 h 479"/>
              <a:gd name="T6" fmla="*/ 0 w 4128"/>
              <a:gd name="T7" fmla="*/ 2147483646 h 479"/>
              <a:gd name="T8" fmla="*/ 2147483646 w 4128"/>
              <a:gd name="T9" fmla="*/ 2147483646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790531" name="Rectangle 3"/>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90532" name="Rectangle 4"/>
          <p:cNvSpPr>
            <a:spLocks noGrp="1" noChangeArrowheads="1"/>
          </p:cNvSpPr>
          <p:nvPr>
            <p:ph type="subTitle" idx="1"/>
          </p:nvPr>
        </p:nvSpPr>
        <p:spPr>
          <a:xfrm>
            <a:off x="1828800" y="3886200"/>
            <a:ext cx="8534400" cy="1752600"/>
          </a:xfrm>
        </p:spPr>
        <p:txBody>
          <a:bodyPr/>
          <a:lstStyle>
            <a:lvl1pPr marL="0" indent="0" algn="ctr">
              <a:buFont typeface="Wingdings 2" pitchFamily="18" charset="2"/>
              <a:buNone/>
              <a:defRPr/>
            </a:lvl1pPr>
          </a:lstStyle>
          <a:p>
            <a:r>
              <a:rPr lang="en-US"/>
              <a:t>Click to edit Master subtitle style</a:t>
            </a:r>
          </a:p>
        </p:txBody>
      </p:sp>
      <p:sp>
        <p:nvSpPr>
          <p:cNvPr id="5" name="Rectangle 5">
            <a:extLst>
              <a:ext uri="{FF2B5EF4-FFF2-40B4-BE49-F238E27FC236}">
                <a16:creationId xmlns:a16="http://schemas.microsoft.com/office/drawing/2014/main" id="{78DE2149-998C-47CC-ACB8-69124279FFA6}"/>
              </a:ext>
            </a:extLst>
          </p:cNvPr>
          <p:cNvSpPr>
            <a:spLocks noGrp="1" noChangeArrowheads="1"/>
          </p:cNvSpPr>
          <p:nvPr>
            <p:ph type="dt" sz="half" idx="10"/>
          </p:nvPr>
        </p:nvSpPr>
        <p:spPr/>
        <p:txBody>
          <a:bodyPr/>
          <a:lstStyle>
            <a:lvl1pPr>
              <a:defRPr>
                <a:solidFill>
                  <a:srgbClr val="578963"/>
                </a:solidFill>
              </a:defRPr>
            </a:lvl1pPr>
          </a:lstStyle>
          <a:p>
            <a:pPr>
              <a:defRPr/>
            </a:pPr>
            <a:endParaRPr lang="en-US"/>
          </a:p>
        </p:txBody>
      </p:sp>
      <p:sp>
        <p:nvSpPr>
          <p:cNvPr id="6" name="Rectangle 6">
            <a:extLst>
              <a:ext uri="{FF2B5EF4-FFF2-40B4-BE49-F238E27FC236}">
                <a16:creationId xmlns:a16="http://schemas.microsoft.com/office/drawing/2014/main" id="{6662EC90-552A-4AE1-9734-5FDDF4BC93D9}"/>
              </a:ext>
            </a:extLst>
          </p:cNvPr>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7" name="Rectangle 7">
            <a:extLst>
              <a:ext uri="{FF2B5EF4-FFF2-40B4-BE49-F238E27FC236}">
                <a16:creationId xmlns:a16="http://schemas.microsoft.com/office/drawing/2014/main" id="{A3EC9EBC-2456-4982-8637-8732970EE89B}"/>
              </a:ext>
            </a:extLst>
          </p:cNvPr>
          <p:cNvSpPr>
            <a:spLocks noGrp="1" noChangeArrowheads="1"/>
          </p:cNvSpPr>
          <p:nvPr>
            <p:ph type="sldNum" sz="quarter" idx="12"/>
          </p:nvPr>
        </p:nvSpPr>
        <p:spPr bwMode="auto">
          <a:xfrm>
            <a:off x="8737600" y="6248400"/>
            <a:ext cx="2540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578963"/>
                </a:solidFill>
                <a:latin typeface="Times New Roman" panose="02020603050405020304" pitchFamily="18" charset="0"/>
              </a:defRPr>
            </a:lvl1pPr>
          </a:lstStyle>
          <a:p>
            <a:pPr>
              <a:defRPr/>
            </a:pPr>
            <a:fld id="{189B9F6B-08C3-4DA1-8993-32D6602419C6}" type="slidenum">
              <a:rPr lang="en-US" altLang="en-US"/>
              <a:pPr>
                <a:defRPr/>
              </a:pPr>
              <a:t>‹#›</a:t>
            </a:fld>
            <a:endParaRPr lang="en-US" altLang="en-US"/>
          </a:p>
        </p:txBody>
      </p:sp>
    </p:spTree>
    <p:extLst>
      <p:ext uri="{BB962C8B-B14F-4D97-AF65-F5344CB8AC3E}">
        <p14:creationId xmlns:p14="http://schemas.microsoft.com/office/powerpoint/2010/main" val="137793171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981200"/>
            <a:ext cx="5080000" cy="4114800"/>
          </a:xfrm>
        </p:spPr>
        <p:txBody>
          <a:bodyPr/>
          <a:lstStyle/>
          <a:p>
            <a:pPr lvl="0"/>
            <a:endParaRPr lang="en-US" noProof="0" dirty="0"/>
          </a:p>
        </p:txBody>
      </p:sp>
      <p:sp>
        <p:nvSpPr>
          <p:cNvPr id="5" name="Rectangle 4">
            <a:extLst>
              <a:ext uri="{FF2B5EF4-FFF2-40B4-BE49-F238E27FC236}">
                <a16:creationId xmlns:a16="http://schemas.microsoft.com/office/drawing/2014/main" id="{7460F1DD-90AD-4322-8D27-2CF97E6D62A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1B0486C-4675-4777-8796-CE3C8BF374F4}"/>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7634616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4696F8-2BCB-4297-9C8B-E15A01ABCB2A}"/>
              </a:ext>
            </a:extLst>
          </p:cNvPr>
          <p:cNvSpPr>
            <a:spLocks noGrp="1" noChangeArrowheads="1"/>
          </p:cNvSpPr>
          <p:nvPr>
            <p:ph type="dt" sz="half" idx="10"/>
          </p:nvPr>
        </p:nvSpPr>
        <p:spPr/>
        <p:txBody>
          <a:bodyPr/>
          <a:lstStyle>
            <a:lvl1pPr>
              <a:defRPr>
                <a:solidFill>
                  <a:srgbClr val="000000"/>
                </a:solidFill>
                <a:latin typeface="Arial" charset="0"/>
                <a:cs typeface="+mn-cs"/>
              </a:defRPr>
            </a:lvl1pPr>
          </a:lstStyle>
          <a:p>
            <a:pPr>
              <a:defRPr/>
            </a:pPr>
            <a:endParaRPr lang="en-US"/>
          </a:p>
        </p:txBody>
      </p:sp>
      <p:sp>
        <p:nvSpPr>
          <p:cNvPr id="6" name="Footer Placeholder 5">
            <a:extLst>
              <a:ext uri="{FF2B5EF4-FFF2-40B4-BE49-F238E27FC236}">
                <a16:creationId xmlns:a16="http://schemas.microsoft.com/office/drawing/2014/main" id="{8FA92E44-AA8E-4B2D-B973-265EF4651B3E}"/>
              </a:ext>
            </a:extLst>
          </p:cNvPr>
          <p:cNvSpPr>
            <a:spLocks noGrp="1" noChangeArrowheads="1"/>
          </p:cNvSpPr>
          <p:nvPr>
            <p:ph type="ftr" sz="quarter" idx="11"/>
          </p:nvPr>
        </p:nvSpPr>
        <p:spPr/>
        <p:txBody>
          <a:bodyPr/>
          <a:lstStyle>
            <a:lvl1pPr>
              <a:defRPr>
                <a:solidFill>
                  <a:srgbClr val="000000"/>
                </a:solidFill>
                <a:latin typeface="Arial" charset="0"/>
                <a:cs typeface="+mn-cs"/>
              </a:defRPr>
            </a:lvl1pPr>
          </a:lstStyle>
          <a:p>
            <a:pPr>
              <a:defRPr/>
            </a:pPr>
            <a:endParaRPr lang="en-US"/>
          </a:p>
        </p:txBody>
      </p:sp>
      <p:sp>
        <p:nvSpPr>
          <p:cNvPr id="7" name="Slide Number Placeholder 6">
            <a:extLst>
              <a:ext uri="{FF2B5EF4-FFF2-40B4-BE49-F238E27FC236}">
                <a16:creationId xmlns:a16="http://schemas.microsoft.com/office/drawing/2014/main" id="{462477CE-CCF2-42B2-8C04-ADE745A6080D}"/>
              </a:ext>
            </a:extLst>
          </p:cNvPr>
          <p:cNvSpPr>
            <a:spLocks noGrp="1" noChangeArrowheads="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fld id="{C274B186-44CA-489B-9513-54A0EE26994D}" type="slidenum">
              <a:rPr lang="en-US" altLang="en-US"/>
              <a:pPr/>
              <a:t>‹#›</a:t>
            </a:fld>
            <a:endParaRPr lang="en-US" altLang="en-US"/>
          </a:p>
        </p:txBody>
      </p:sp>
    </p:spTree>
    <p:extLst>
      <p:ext uri="{BB962C8B-B14F-4D97-AF65-F5344CB8AC3E}">
        <p14:creationId xmlns:p14="http://schemas.microsoft.com/office/powerpoint/2010/main" val="33758890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atin typeface="+mj-lt"/>
                <a:ea typeface="Tahoma" panose="020B0604030504040204" pitchFamily="34" charset="0"/>
                <a:cs typeface="Tahoma" panose="020B0604030504040204" pitchFamily="34" charset="0"/>
              </a:defRPr>
            </a:lvl1pPr>
          </a:lstStyle>
          <a:p>
            <a:r>
              <a:rPr lang="en-US" dirty="0"/>
              <a:t>Click to edit Master title style</a:t>
            </a:r>
            <a:endParaRPr lang="en-AU" dirty="0"/>
          </a:p>
        </p:txBody>
      </p:sp>
      <p:sp>
        <p:nvSpPr>
          <p:cNvPr id="3" name="Content Placeholder 2"/>
          <p:cNvSpPr>
            <a:spLocks noGrp="1"/>
          </p:cNvSpPr>
          <p:nvPr>
            <p:ph idx="1"/>
          </p:nvPr>
        </p:nvSpPr>
        <p:spPr>
          <a:xfrm>
            <a:off x="609600" y="1600200"/>
            <a:ext cx="10972800" cy="4658360"/>
          </a:xfrm>
        </p:spPr>
        <p:txBody>
          <a:bodyPr/>
          <a:lstStyle>
            <a:lvl1pPr>
              <a:defRPr sz="2400">
                <a:latin typeface="+mn-lt"/>
                <a:ea typeface="Tahoma" pitchFamily="34" charset="0"/>
                <a:cs typeface="Tahoma" panose="020B0604030504040204" pitchFamily="34" charset="0"/>
              </a:defRPr>
            </a:lvl1pPr>
            <a:lvl2pPr>
              <a:defRPr sz="2400">
                <a:latin typeface="+mn-lt"/>
                <a:ea typeface="Tahoma" pitchFamily="34" charset="0"/>
                <a:cs typeface="Tahoma" panose="020B0604030504040204" pitchFamily="34" charset="0"/>
              </a:defRPr>
            </a:lvl2pPr>
            <a:lvl3pPr>
              <a:defRPr>
                <a:latin typeface="Interstate-Light" pitchFamily="2" charset="0"/>
              </a:defRPr>
            </a:lvl3pPr>
            <a:lvl4pPr>
              <a:defRPr>
                <a:latin typeface="Interstate-Light" pitchFamily="2" charset="0"/>
              </a:defRPr>
            </a:lvl4pPr>
            <a:lvl5pPr>
              <a:defRPr>
                <a:latin typeface="Interstate-Light" pitchFamily="2" charset="0"/>
              </a:defRPr>
            </a:lvl5pPr>
          </a:lstStyle>
          <a:p>
            <a:pPr lvl="0"/>
            <a:r>
              <a:rPr lang="en-US" dirty="0"/>
              <a:t>Click to edit Master text styles</a:t>
            </a:r>
          </a:p>
          <a:p>
            <a:pPr lvl="1"/>
            <a:r>
              <a:rPr lang="en-US" dirty="0"/>
              <a:t>Second level</a:t>
            </a:r>
          </a:p>
        </p:txBody>
      </p:sp>
      <p:sp>
        <p:nvSpPr>
          <p:cNvPr id="7" name="Content Placeholder 2"/>
          <p:cNvSpPr>
            <a:spLocks noGrp="1"/>
          </p:cNvSpPr>
          <p:nvPr>
            <p:ph idx="13"/>
          </p:nvPr>
        </p:nvSpPr>
        <p:spPr>
          <a:xfrm>
            <a:off x="609600" y="6258562"/>
            <a:ext cx="10972800" cy="462916"/>
          </a:xfrm>
        </p:spPr>
        <p:txBody>
          <a:bodyPr/>
          <a:lstStyle>
            <a:lvl1pPr marL="0" indent="0">
              <a:buNone/>
              <a:defRPr sz="1200">
                <a:latin typeface="+mn-lt"/>
                <a:ea typeface="Tahoma" pitchFamily="34" charset="0"/>
                <a:cs typeface="Tahoma" panose="020B0604030504040204" pitchFamily="34" charset="0"/>
              </a:defRPr>
            </a:lvl1pPr>
            <a:lvl2pPr marL="342891" indent="0">
              <a:buNone/>
              <a:defRPr sz="1200">
                <a:latin typeface="+mn-lt"/>
                <a:ea typeface="Tahoma" pitchFamily="34" charset="0"/>
                <a:cs typeface="Tahoma" panose="020B0604030504040204" pitchFamily="34" charset="0"/>
              </a:defRPr>
            </a:lvl2pPr>
            <a:lvl3pPr>
              <a:defRPr>
                <a:latin typeface="Interstate-Light" pitchFamily="2" charset="0"/>
              </a:defRPr>
            </a:lvl3pPr>
            <a:lvl4pPr>
              <a:defRPr>
                <a:latin typeface="Interstate-Light" pitchFamily="2" charset="0"/>
              </a:defRPr>
            </a:lvl4pPr>
            <a:lvl5pPr>
              <a:defRPr>
                <a:latin typeface="Interstate-Light" pitchFamily="2" charset="0"/>
              </a:defRPr>
            </a:lvl5pPr>
          </a:lstStyle>
          <a:p>
            <a:pPr lvl="0"/>
            <a:r>
              <a:rPr lang="en-US"/>
              <a:t>Edit Master text styles</a:t>
            </a:r>
          </a:p>
        </p:txBody>
      </p:sp>
      <p:sp>
        <p:nvSpPr>
          <p:cNvPr id="5" name="Date Placeholder 3">
            <a:extLst>
              <a:ext uri="{FF2B5EF4-FFF2-40B4-BE49-F238E27FC236}">
                <a16:creationId xmlns:a16="http://schemas.microsoft.com/office/drawing/2014/main" id="{76D3A3F8-356D-42F0-898D-64F5CC74E86E}"/>
              </a:ext>
            </a:extLst>
          </p:cNvPr>
          <p:cNvSpPr>
            <a:spLocks noGrp="1"/>
          </p:cNvSpPr>
          <p:nvPr>
            <p:ph type="dt" sz="half" idx="14"/>
          </p:nvPr>
        </p:nvSpPr>
        <p:spPr/>
        <p:txBody>
          <a:bodyPr/>
          <a:lstStyle>
            <a:lvl1pPr>
              <a:defRPr>
                <a:solidFill>
                  <a:srgbClr val="898989"/>
                </a:solidFill>
                <a:cs typeface="Arial" panose="020B0604020202020204" pitchFamily="34" charset="0"/>
              </a:defRPr>
            </a:lvl1pPr>
          </a:lstStyle>
          <a:p>
            <a:pPr>
              <a:defRPr/>
            </a:pPr>
            <a:fld id="{ABEFAB55-6BF8-4EB3-9CF0-6F2C3A010762}" type="datetime1">
              <a:rPr lang="en-US" altLang="en-US"/>
              <a:pPr>
                <a:defRPr/>
              </a:pPr>
              <a:t>1/19/2021</a:t>
            </a:fld>
            <a:endParaRPr lang="en-US" altLang="en-US"/>
          </a:p>
        </p:txBody>
      </p:sp>
      <p:sp>
        <p:nvSpPr>
          <p:cNvPr id="6" name="Footer Placeholder 4">
            <a:extLst>
              <a:ext uri="{FF2B5EF4-FFF2-40B4-BE49-F238E27FC236}">
                <a16:creationId xmlns:a16="http://schemas.microsoft.com/office/drawing/2014/main" id="{142CB1BA-F5DF-4315-AC9F-A0096345EF5B}"/>
              </a:ext>
            </a:extLst>
          </p:cNvPr>
          <p:cNvSpPr>
            <a:spLocks noGrp="1"/>
          </p:cNvSpPr>
          <p:nvPr>
            <p:ph type="ftr" sz="quarter" idx="15"/>
          </p:nvPr>
        </p:nvSpPr>
        <p:spPr/>
        <p:txBody>
          <a:bodyPr/>
          <a:lstStyle>
            <a:lvl1pPr>
              <a:defRPr>
                <a:solidFill>
                  <a:srgbClr val="898989"/>
                </a:solidFill>
                <a:cs typeface="Arial" panose="020B0604020202020204" pitchFamily="34" charset="0"/>
              </a:defRPr>
            </a:lvl1pPr>
          </a:lstStyle>
          <a:p>
            <a:pPr>
              <a:defRPr/>
            </a:pPr>
            <a:endParaRPr lang="en-US" altLang="en-US"/>
          </a:p>
        </p:txBody>
      </p:sp>
      <p:sp>
        <p:nvSpPr>
          <p:cNvPr id="8" name="Slide Number Placeholder 5">
            <a:extLst>
              <a:ext uri="{FF2B5EF4-FFF2-40B4-BE49-F238E27FC236}">
                <a16:creationId xmlns:a16="http://schemas.microsoft.com/office/drawing/2014/main" id="{AB8F4B67-14E1-49EB-839D-3C48B1553C60}"/>
              </a:ext>
            </a:extLst>
          </p:cNvPr>
          <p:cNvSpPr>
            <a:spLocks noGrp="1"/>
          </p:cNvSpPr>
          <p:nvPr>
            <p:ph type="sldNum" sz="quarter" idx="16"/>
          </p:nvPr>
        </p:nvSpPr>
        <p:spPr>
          <a:xfrm>
            <a:off x="0" y="0"/>
            <a:ext cx="0" cy="0"/>
          </a:xfrm>
        </p:spPr>
        <p:txBody>
          <a:bodyPr vert="horz" wrap="square" lIns="91440" tIns="45720" rIns="91440" bIns="45720" numCol="1" anchor="t" anchorCtr="0" compatLnSpc="1">
            <a:prstTxWarp prst="textNoShape">
              <a:avLst/>
            </a:prstTxWarp>
          </a:bodyPr>
          <a:lstStyle>
            <a:lvl1pPr>
              <a:defRPr sz="1500">
                <a:solidFill>
                  <a:srgbClr val="FFFFFF"/>
                </a:solidFill>
              </a:defRPr>
            </a:lvl1pPr>
          </a:lstStyle>
          <a:p>
            <a:fld id="{FE2969AF-6636-4BE5-8EC3-B24370A15805}" type="slidenum">
              <a:rPr lang="en-US" altLang="en-US"/>
              <a:pPr/>
              <a:t>‹#›</a:t>
            </a:fld>
            <a:endParaRPr lang="en-US" altLang="en-US"/>
          </a:p>
        </p:txBody>
      </p:sp>
    </p:spTree>
    <p:extLst>
      <p:ext uri="{BB962C8B-B14F-4D97-AF65-F5344CB8AC3E}">
        <p14:creationId xmlns:p14="http://schemas.microsoft.com/office/powerpoint/2010/main" val="6556215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Text Placeholder 5"/>
          <p:cNvSpPr>
            <a:spLocks noGrp="1"/>
          </p:cNvSpPr>
          <p:nvPr>
            <p:ph type="body" sz="quarter" idx="12"/>
          </p:nvPr>
        </p:nvSpPr>
        <p:spPr>
          <a:xfrm>
            <a:off x="508000" y="6248405"/>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87796851"/>
      </p:ext>
    </p:extLst>
  </p:cSld>
  <p:clrMapOvr>
    <a:masterClrMapping/>
  </p:clrMapOvr>
  <p:transitio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B045688-9C94-4CDD-AB9B-D8D5234EE61F}"/>
              </a:ext>
            </a:extLst>
          </p:cNvPr>
          <p:cNvSpPr>
            <a:spLocks noGrp="1" noChangeArrowheads="1"/>
          </p:cNvSpPr>
          <p:nvPr>
            <p:ph type="dt" sz="half" idx="10"/>
          </p:nvPr>
        </p:nvSpPr>
        <p:spPr/>
        <p:txBody>
          <a:bodyPr/>
          <a:lstStyle>
            <a:lvl1pPr>
              <a:defRPr>
                <a:solidFill>
                  <a:srgbClr val="44546A"/>
                </a:solidFill>
              </a:defRPr>
            </a:lvl1pPr>
          </a:lstStyle>
          <a:p>
            <a:pPr>
              <a:defRPr/>
            </a:pPr>
            <a:endParaRPr lang="en-US"/>
          </a:p>
        </p:txBody>
      </p:sp>
      <p:sp>
        <p:nvSpPr>
          <p:cNvPr id="7" name="Rectangle 5">
            <a:extLst>
              <a:ext uri="{FF2B5EF4-FFF2-40B4-BE49-F238E27FC236}">
                <a16:creationId xmlns:a16="http://schemas.microsoft.com/office/drawing/2014/main" id="{A5B2ABF1-D4A7-49B2-B74E-19A12C459F44}"/>
              </a:ext>
            </a:extLst>
          </p:cNvPr>
          <p:cNvSpPr>
            <a:spLocks noGrp="1" noChangeArrowheads="1"/>
          </p:cNvSpPr>
          <p:nvPr>
            <p:ph type="ftr" sz="quarter" idx="11"/>
          </p:nvPr>
        </p:nvSpPr>
        <p:spPr/>
        <p:txBody>
          <a:bodyPr/>
          <a:lstStyle>
            <a:lvl1pPr>
              <a:defRPr>
                <a:solidFill>
                  <a:srgbClr val="44546A"/>
                </a:solidFill>
              </a:defRPr>
            </a:lvl1pPr>
          </a:lstStyle>
          <a:p>
            <a:pPr>
              <a:defRPr/>
            </a:pPr>
            <a:endParaRPr lang="en-US"/>
          </a:p>
        </p:txBody>
      </p:sp>
      <p:sp>
        <p:nvSpPr>
          <p:cNvPr id="8" name="Rectangle 6">
            <a:extLst>
              <a:ext uri="{FF2B5EF4-FFF2-40B4-BE49-F238E27FC236}">
                <a16:creationId xmlns:a16="http://schemas.microsoft.com/office/drawing/2014/main" id="{90D8AA20-0634-43B1-BD1D-6C6879C76F72}"/>
              </a:ext>
            </a:extLst>
          </p:cNvPr>
          <p:cNvSpPr>
            <a:spLocks noGrp="1" noChangeArrowheads="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a:defRPr>
                <a:solidFill>
                  <a:srgbClr val="FFFFFF"/>
                </a:solidFill>
              </a:defRPr>
            </a:lvl1pPr>
          </a:lstStyle>
          <a:p>
            <a:fld id="{1786292E-C398-4F13-BF37-B616B6C3B934}" type="slidenum">
              <a:rPr lang="en-US" altLang="en-US"/>
              <a:pPr/>
              <a:t>‹#›</a:t>
            </a:fld>
            <a:endParaRPr lang="en-US" altLang="en-US"/>
          </a:p>
        </p:txBody>
      </p:sp>
    </p:spTree>
    <p:extLst>
      <p:ext uri="{BB962C8B-B14F-4D97-AF65-F5344CB8AC3E}">
        <p14:creationId xmlns:p14="http://schemas.microsoft.com/office/powerpoint/2010/main" val="103391409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5" name="Text Placeholder 5"/>
          <p:cNvSpPr>
            <a:spLocks noGrp="1"/>
          </p:cNvSpPr>
          <p:nvPr>
            <p:ph type="body" sz="quarter" idx="12"/>
          </p:nvPr>
        </p:nvSpPr>
        <p:spPr>
          <a:xfrm>
            <a:off x="508000" y="6248407"/>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2699601023"/>
      </p:ext>
    </p:extLst>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cSld name="Title and Content with Reference 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p:cNvSpPr>
            <a:spLocks noGrp="1"/>
          </p:cNvSpPr>
          <p:nvPr>
            <p:ph type="body" sz="quarter" idx="12"/>
          </p:nvPr>
        </p:nvSpPr>
        <p:spPr>
          <a:xfrm>
            <a:off x="508000" y="6248407"/>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75562447"/>
      </p:ext>
    </p:extLst>
  </p:cSld>
  <p:clrMapOvr>
    <a:masterClrMapping/>
  </p:clrMapOvr>
  <p:transition spd="med">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342891" indent="-342891">
              <a:buFont typeface="Arial" pitchFamily="34" charset="0"/>
              <a:buChar char="•"/>
              <a:defRPr baseline="0"/>
            </a:lvl1pPr>
            <a:lvl2pPr marL="342891" indent="-342891">
              <a:buFont typeface="Arial" pitchFamily="34" charset="0"/>
              <a:buChar char="•"/>
              <a:defRPr baseline="0"/>
            </a:lvl2pPr>
            <a:lvl3pPr marL="571486" indent="-238119">
              <a:buFont typeface="Arial" pitchFamily="34" charset="0"/>
              <a:buChar char="–"/>
              <a:defRPr baseline="0"/>
            </a:lvl3pPr>
          </a:lstStyle>
          <a:p>
            <a:pPr lvl="0"/>
            <a:r>
              <a:rPr lang="en-US"/>
              <a:t>Click to edit Master text styles</a:t>
            </a:r>
          </a:p>
          <a:p>
            <a:pPr lvl="1"/>
            <a:r>
              <a:rPr lang="en-US"/>
              <a:t>Second level</a:t>
            </a:r>
          </a:p>
          <a:p>
            <a:pPr lvl="2"/>
            <a:r>
              <a:rPr lang="en-US"/>
              <a:t>Third level</a:t>
            </a:r>
          </a:p>
        </p:txBody>
      </p:sp>
      <p:sp>
        <p:nvSpPr>
          <p:cNvPr id="7" name="Text Placeholder 5"/>
          <p:cNvSpPr>
            <a:spLocks noGrp="1"/>
          </p:cNvSpPr>
          <p:nvPr>
            <p:ph type="body" sz="quarter" idx="12"/>
          </p:nvPr>
        </p:nvSpPr>
        <p:spPr>
          <a:xfrm>
            <a:off x="508000" y="6248407"/>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3020351031"/>
      </p:ext>
    </p:extLst>
  </p:cSld>
  <p:clrMapOvr>
    <a:masterClrMapping/>
  </p:clrMapOvr>
  <p:transition spd="med">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87584" y="152407"/>
            <a:ext cx="1296416" cy="5929313"/>
          </a:xfrm>
        </p:spPr>
        <p:txBody>
          <a:bodyPr vert="eaVert"/>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08000" y="152407"/>
            <a:ext cx="9855200" cy="59293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2"/>
          </p:nvPr>
        </p:nvSpPr>
        <p:spPr>
          <a:xfrm>
            <a:off x="508000" y="6248407"/>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2945210503"/>
      </p:ext>
    </p:extLst>
  </p:cSld>
  <p:clrMapOvr>
    <a:masterClrMapping/>
  </p:clrMapOvr>
  <p:transition spd="med">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A5BEED85-5A8C-4A74-AFC9-5B69C0A1AF22}"/>
              </a:ext>
            </a:extLst>
          </p:cNvPr>
          <p:cNvSpPr>
            <a:spLocks/>
          </p:cNvSpPr>
          <p:nvPr/>
        </p:nvSpPr>
        <p:spPr bwMode="gray">
          <a:xfrm>
            <a:off x="920752" y="3340101"/>
            <a:ext cx="10204449" cy="485775"/>
          </a:xfrm>
          <a:custGeom>
            <a:avLst/>
            <a:gdLst>
              <a:gd name="T0" fmla="*/ 2147483646 w 4128"/>
              <a:gd name="T1" fmla="*/ 2147483646 h 479"/>
              <a:gd name="T2" fmla="*/ 2147483646 w 4128"/>
              <a:gd name="T3" fmla="*/ 2147483646 h 479"/>
              <a:gd name="T4" fmla="*/ 2147483646 w 4128"/>
              <a:gd name="T5" fmla="*/ 2147483646 h 479"/>
              <a:gd name="T6" fmla="*/ 0 w 4128"/>
              <a:gd name="T7" fmla="*/ 2147483646 h 479"/>
              <a:gd name="T8" fmla="*/ 2147483646 w 4128"/>
              <a:gd name="T9" fmla="*/ 2147483646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790531" name="Rectangle 3"/>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90532" name="Rectangle 4"/>
          <p:cNvSpPr>
            <a:spLocks noGrp="1" noChangeArrowheads="1"/>
          </p:cNvSpPr>
          <p:nvPr>
            <p:ph type="subTitle" idx="1"/>
          </p:nvPr>
        </p:nvSpPr>
        <p:spPr>
          <a:xfrm>
            <a:off x="1828800" y="3886200"/>
            <a:ext cx="8534400" cy="1752600"/>
          </a:xfrm>
        </p:spPr>
        <p:txBody>
          <a:bodyPr/>
          <a:lstStyle>
            <a:lvl1pPr marL="0" indent="0" algn="ctr">
              <a:buFont typeface="Wingdings 2" pitchFamily="18" charset="2"/>
              <a:buNone/>
              <a:defRPr/>
            </a:lvl1pPr>
          </a:lstStyle>
          <a:p>
            <a:r>
              <a:rPr lang="en-US"/>
              <a:t>Click to edit Master subtitle style</a:t>
            </a:r>
          </a:p>
        </p:txBody>
      </p:sp>
      <p:sp>
        <p:nvSpPr>
          <p:cNvPr id="5" name="Rectangle 5">
            <a:extLst>
              <a:ext uri="{FF2B5EF4-FFF2-40B4-BE49-F238E27FC236}">
                <a16:creationId xmlns:a16="http://schemas.microsoft.com/office/drawing/2014/main" id="{DA95BEBA-ECF7-4EEA-8939-F275780C7B70}"/>
              </a:ext>
            </a:extLst>
          </p:cNvPr>
          <p:cNvSpPr>
            <a:spLocks noGrp="1" noChangeArrowheads="1"/>
          </p:cNvSpPr>
          <p:nvPr>
            <p:ph type="dt" sz="half" idx="10"/>
          </p:nvPr>
        </p:nvSpPr>
        <p:spPr/>
        <p:txBody>
          <a:bodyPr/>
          <a:lstStyle>
            <a:lvl1pPr>
              <a:defRPr>
                <a:solidFill>
                  <a:srgbClr val="578963"/>
                </a:solidFill>
              </a:defRPr>
            </a:lvl1pPr>
          </a:lstStyle>
          <a:p>
            <a:pPr>
              <a:defRPr/>
            </a:pPr>
            <a:endParaRPr lang="en-US"/>
          </a:p>
        </p:txBody>
      </p:sp>
      <p:sp>
        <p:nvSpPr>
          <p:cNvPr id="6" name="Rectangle 6">
            <a:extLst>
              <a:ext uri="{FF2B5EF4-FFF2-40B4-BE49-F238E27FC236}">
                <a16:creationId xmlns:a16="http://schemas.microsoft.com/office/drawing/2014/main" id="{6BE9BACA-3B07-48B5-8A47-04E5C3E3E59C}"/>
              </a:ext>
            </a:extLst>
          </p:cNvPr>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7" name="Rectangle 7">
            <a:extLst>
              <a:ext uri="{FF2B5EF4-FFF2-40B4-BE49-F238E27FC236}">
                <a16:creationId xmlns:a16="http://schemas.microsoft.com/office/drawing/2014/main" id="{D80F3DAC-EF2C-424D-976A-61DAF4458BD3}"/>
              </a:ext>
            </a:extLst>
          </p:cNvPr>
          <p:cNvSpPr>
            <a:spLocks noGrp="1" noChangeArrowheads="1"/>
          </p:cNvSpPr>
          <p:nvPr>
            <p:ph type="sldNum" sz="quarter" idx="12"/>
          </p:nvPr>
        </p:nvSpPr>
        <p:spPr bwMode="auto">
          <a:xfrm>
            <a:off x="8737600" y="6248400"/>
            <a:ext cx="2540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578963"/>
                </a:solidFill>
                <a:latin typeface="Times New Roman" panose="02020603050405020304" pitchFamily="18" charset="0"/>
              </a:defRPr>
            </a:lvl1pPr>
          </a:lstStyle>
          <a:p>
            <a:fld id="{43AAE798-2A7B-4FFF-BDBB-D62CEC35831C}" type="slidenum">
              <a:rPr lang="en-US" altLang="en-US"/>
              <a:pPr/>
              <a:t>‹#›</a:t>
            </a:fld>
            <a:endParaRPr lang="en-US" altLang="en-US"/>
          </a:p>
        </p:txBody>
      </p:sp>
    </p:spTree>
    <p:extLst>
      <p:ext uri="{BB962C8B-B14F-4D97-AF65-F5344CB8AC3E}">
        <p14:creationId xmlns:p14="http://schemas.microsoft.com/office/powerpoint/2010/main" val="4020474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32B1A5A-35BF-4185-B48F-EFE6D5ED4E8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B39FA33-FB46-47B2-BB6D-EC43C7E19CD9}"/>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7138936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0877005-3C5A-4215-9CA9-F53EBB55281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B8E8402-692E-439F-8954-25A59E5729F7}"/>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837506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86FEACC-9EC5-41B8-8CE6-CAF99A601A6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5C50A24-EF78-4400-B5CB-FAB81B48B660}"/>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0465691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74D398F-D03F-444C-8A95-7809FD02694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E297B71-12B3-4B94-8217-EB5D56305A04}"/>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1459455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A0B297C-6CEE-4783-8414-ABB550E4801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E98110F-8C8A-460B-ADB9-C0948AA5AB28}"/>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4897286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625E46E-8AD9-40EE-BB12-1938536AA12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0DFCF6B-69A6-430D-A745-253FE3D14ADE}"/>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8735031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170FE8F-1CCC-49D5-8991-35F3FB5A968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81416E0-7AEB-403A-A573-DC6B228ADB34}"/>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097914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A07735D-F1B4-4C7A-A7FE-F27838B8D65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514A5CA-1B64-4112-A5F2-CCF6DB06C2B7}"/>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5133323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93C71E8-BE17-412F-BFD4-0CEAFC05AFC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590112D-8C27-42F8-B275-3D12F3AB2321}"/>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5335880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A388B45-E5DC-4B8F-8A1E-B71C9FE8D95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94E058E-3EE2-42B0-83AE-86F02D65943A}"/>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7943821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457200"/>
            <a:ext cx="2590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57200"/>
            <a:ext cx="7569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FF1A497-79B1-47FE-BBFB-27ED07F13A9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47937F2-9F94-48D7-84D1-D4B3DFB0C94C}"/>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413034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41312F5-D0EC-4DDB-A101-1BAD5438B71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7F4A966-7229-4E53-8E95-040BB2E35174}"/>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0448647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914400" y="1981200"/>
            <a:ext cx="10363200" cy="4114800"/>
          </a:xfrm>
        </p:spPr>
        <p:txBody>
          <a:bodyPr/>
          <a:lstStyle/>
          <a:p>
            <a:pPr lvl="0"/>
            <a:endParaRPr lang="en-US" noProof="0" dirty="0"/>
          </a:p>
        </p:txBody>
      </p:sp>
      <p:sp>
        <p:nvSpPr>
          <p:cNvPr id="4" name="Rectangle 4">
            <a:extLst>
              <a:ext uri="{FF2B5EF4-FFF2-40B4-BE49-F238E27FC236}">
                <a16:creationId xmlns:a16="http://schemas.microsoft.com/office/drawing/2014/main" id="{ED3A33FE-47D8-42AD-89AB-7ADF417A85B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8B048CD-1932-4093-BC37-C7B93D97591E}"/>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8543395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dirty="0"/>
          </a:p>
        </p:txBody>
      </p:sp>
      <p:sp>
        <p:nvSpPr>
          <p:cNvPr id="5" name="Rectangle 4">
            <a:extLst>
              <a:ext uri="{FF2B5EF4-FFF2-40B4-BE49-F238E27FC236}">
                <a16:creationId xmlns:a16="http://schemas.microsoft.com/office/drawing/2014/main" id="{FC691BA2-57E3-472B-8037-4B30A5C1081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0103F88-D819-4337-91C2-6202E89AFCCB}"/>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4612314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dirty="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9F798D9-EE34-474C-93B5-048C9037D0B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70C7FF3-3306-47CA-84B8-C92A6F617834}"/>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9855776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981200"/>
            <a:ext cx="5080000" cy="4114800"/>
          </a:xfrm>
        </p:spPr>
        <p:txBody>
          <a:bodyPr/>
          <a:lstStyle/>
          <a:p>
            <a:pPr lvl="0"/>
            <a:endParaRPr lang="en-US" noProof="0" dirty="0"/>
          </a:p>
        </p:txBody>
      </p:sp>
      <p:sp>
        <p:nvSpPr>
          <p:cNvPr id="5" name="Rectangle 4">
            <a:extLst>
              <a:ext uri="{FF2B5EF4-FFF2-40B4-BE49-F238E27FC236}">
                <a16:creationId xmlns:a16="http://schemas.microsoft.com/office/drawing/2014/main" id="{672013C7-E0EA-40FB-A08F-4D2C108CA14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76C1C2A-A80A-461A-A93E-CA4D2FA4A000}"/>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3481501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E39FBD-6873-409A-9405-C3F4FD32D070}"/>
              </a:ext>
            </a:extLst>
          </p:cNvPr>
          <p:cNvSpPr>
            <a:spLocks noGrp="1" noChangeArrowheads="1"/>
          </p:cNvSpPr>
          <p:nvPr>
            <p:ph type="dt" sz="half" idx="10"/>
          </p:nvPr>
        </p:nvSpPr>
        <p:spPr/>
        <p:txBody>
          <a:bodyPr/>
          <a:lstStyle>
            <a:lvl1pPr>
              <a:defRPr>
                <a:solidFill>
                  <a:srgbClr val="000000"/>
                </a:solidFill>
                <a:latin typeface="Arial" charset="0"/>
                <a:cs typeface="+mn-cs"/>
              </a:defRPr>
            </a:lvl1pPr>
          </a:lstStyle>
          <a:p>
            <a:pPr>
              <a:defRPr/>
            </a:pPr>
            <a:endParaRPr lang="en-US"/>
          </a:p>
        </p:txBody>
      </p:sp>
      <p:sp>
        <p:nvSpPr>
          <p:cNvPr id="6" name="Footer Placeholder 5">
            <a:extLst>
              <a:ext uri="{FF2B5EF4-FFF2-40B4-BE49-F238E27FC236}">
                <a16:creationId xmlns:a16="http://schemas.microsoft.com/office/drawing/2014/main" id="{F4283851-A6C8-4969-85FA-FD40B68B4E76}"/>
              </a:ext>
            </a:extLst>
          </p:cNvPr>
          <p:cNvSpPr>
            <a:spLocks noGrp="1" noChangeArrowheads="1"/>
          </p:cNvSpPr>
          <p:nvPr>
            <p:ph type="ftr" sz="quarter" idx="11"/>
          </p:nvPr>
        </p:nvSpPr>
        <p:spPr/>
        <p:txBody>
          <a:bodyPr/>
          <a:lstStyle>
            <a:lvl1pPr>
              <a:defRPr>
                <a:solidFill>
                  <a:srgbClr val="000000"/>
                </a:solidFill>
                <a:latin typeface="Arial" charset="0"/>
                <a:cs typeface="+mn-cs"/>
              </a:defRPr>
            </a:lvl1pPr>
          </a:lstStyle>
          <a:p>
            <a:pPr>
              <a:defRPr/>
            </a:pPr>
            <a:endParaRPr lang="en-US"/>
          </a:p>
        </p:txBody>
      </p:sp>
      <p:sp>
        <p:nvSpPr>
          <p:cNvPr id="7" name="Slide Number Placeholder 6">
            <a:extLst>
              <a:ext uri="{FF2B5EF4-FFF2-40B4-BE49-F238E27FC236}">
                <a16:creationId xmlns:a16="http://schemas.microsoft.com/office/drawing/2014/main" id="{41457ABC-0A15-47D0-B735-2440BCF22421}"/>
              </a:ext>
            </a:extLst>
          </p:cNvPr>
          <p:cNvSpPr>
            <a:spLocks noGrp="1" noChangeArrowheads="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fld id="{46E231A5-D554-4195-BC25-6339C0E752F3}" type="slidenum">
              <a:rPr lang="en-US" altLang="en-US"/>
              <a:pPr/>
              <a:t>‹#›</a:t>
            </a:fld>
            <a:endParaRPr lang="en-US" altLang="en-US"/>
          </a:p>
        </p:txBody>
      </p:sp>
    </p:spTree>
    <p:extLst>
      <p:ext uri="{BB962C8B-B14F-4D97-AF65-F5344CB8AC3E}">
        <p14:creationId xmlns:p14="http://schemas.microsoft.com/office/powerpoint/2010/main" val="316265885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atin typeface="+mj-lt"/>
                <a:ea typeface="Tahoma" panose="020B0604030504040204" pitchFamily="34" charset="0"/>
                <a:cs typeface="Tahoma" panose="020B0604030504040204" pitchFamily="34" charset="0"/>
              </a:defRPr>
            </a:lvl1pPr>
          </a:lstStyle>
          <a:p>
            <a:r>
              <a:rPr lang="en-US" dirty="0"/>
              <a:t>Click to edit Master title style</a:t>
            </a:r>
            <a:endParaRPr lang="en-AU" dirty="0"/>
          </a:p>
        </p:txBody>
      </p:sp>
      <p:sp>
        <p:nvSpPr>
          <p:cNvPr id="3" name="Content Placeholder 2"/>
          <p:cNvSpPr>
            <a:spLocks noGrp="1"/>
          </p:cNvSpPr>
          <p:nvPr>
            <p:ph idx="1"/>
          </p:nvPr>
        </p:nvSpPr>
        <p:spPr>
          <a:xfrm>
            <a:off x="609600" y="1600200"/>
            <a:ext cx="10972800" cy="4658360"/>
          </a:xfrm>
        </p:spPr>
        <p:txBody>
          <a:bodyPr/>
          <a:lstStyle>
            <a:lvl1pPr>
              <a:defRPr sz="2400">
                <a:latin typeface="+mn-lt"/>
                <a:ea typeface="Tahoma" pitchFamily="34" charset="0"/>
                <a:cs typeface="Tahoma" panose="020B0604030504040204" pitchFamily="34" charset="0"/>
              </a:defRPr>
            </a:lvl1pPr>
            <a:lvl2pPr>
              <a:defRPr sz="2400">
                <a:latin typeface="+mn-lt"/>
                <a:ea typeface="Tahoma" pitchFamily="34" charset="0"/>
                <a:cs typeface="Tahoma" panose="020B0604030504040204" pitchFamily="34" charset="0"/>
              </a:defRPr>
            </a:lvl2pPr>
            <a:lvl3pPr>
              <a:defRPr>
                <a:latin typeface="Interstate-Light" pitchFamily="2" charset="0"/>
              </a:defRPr>
            </a:lvl3pPr>
            <a:lvl4pPr>
              <a:defRPr>
                <a:latin typeface="Interstate-Light" pitchFamily="2" charset="0"/>
              </a:defRPr>
            </a:lvl4pPr>
            <a:lvl5pPr>
              <a:defRPr>
                <a:latin typeface="Interstate-Light" pitchFamily="2" charset="0"/>
              </a:defRPr>
            </a:lvl5pPr>
          </a:lstStyle>
          <a:p>
            <a:pPr lvl="0"/>
            <a:r>
              <a:rPr lang="en-US" dirty="0"/>
              <a:t>Click to edit Master text styles</a:t>
            </a:r>
          </a:p>
          <a:p>
            <a:pPr lvl="1"/>
            <a:r>
              <a:rPr lang="en-US" dirty="0"/>
              <a:t>Second level</a:t>
            </a:r>
          </a:p>
        </p:txBody>
      </p:sp>
      <p:sp>
        <p:nvSpPr>
          <p:cNvPr id="7" name="Content Placeholder 2"/>
          <p:cNvSpPr>
            <a:spLocks noGrp="1"/>
          </p:cNvSpPr>
          <p:nvPr>
            <p:ph idx="13"/>
          </p:nvPr>
        </p:nvSpPr>
        <p:spPr>
          <a:xfrm>
            <a:off x="609600" y="6258562"/>
            <a:ext cx="10972800" cy="462916"/>
          </a:xfrm>
        </p:spPr>
        <p:txBody>
          <a:bodyPr/>
          <a:lstStyle>
            <a:lvl1pPr marL="0" indent="0">
              <a:buNone/>
              <a:defRPr sz="1200">
                <a:latin typeface="+mn-lt"/>
                <a:ea typeface="Tahoma" pitchFamily="34" charset="0"/>
                <a:cs typeface="Tahoma" panose="020B0604030504040204" pitchFamily="34" charset="0"/>
              </a:defRPr>
            </a:lvl1pPr>
            <a:lvl2pPr marL="342891" indent="0">
              <a:buNone/>
              <a:defRPr sz="1200">
                <a:latin typeface="+mn-lt"/>
                <a:ea typeface="Tahoma" pitchFamily="34" charset="0"/>
                <a:cs typeface="Tahoma" panose="020B0604030504040204" pitchFamily="34" charset="0"/>
              </a:defRPr>
            </a:lvl2pPr>
            <a:lvl3pPr>
              <a:defRPr>
                <a:latin typeface="Interstate-Light" pitchFamily="2" charset="0"/>
              </a:defRPr>
            </a:lvl3pPr>
            <a:lvl4pPr>
              <a:defRPr>
                <a:latin typeface="Interstate-Light" pitchFamily="2" charset="0"/>
              </a:defRPr>
            </a:lvl4pPr>
            <a:lvl5pPr>
              <a:defRPr>
                <a:latin typeface="Interstate-Light" pitchFamily="2" charset="0"/>
              </a:defRPr>
            </a:lvl5pPr>
          </a:lstStyle>
          <a:p>
            <a:pPr lvl="0"/>
            <a:r>
              <a:rPr lang="en-US"/>
              <a:t>Edit Master text styles</a:t>
            </a:r>
          </a:p>
        </p:txBody>
      </p:sp>
      <p:sp>
        <p:nvSpPr>
          <p:cNvPr id="5" name="Date Placeholder 3">
            <a:extLst>
              <a:ext uri="{FF2B5EF4-FFF2-40B4-BE49-F238E27FC236}">
                <a16:creationId xmlns:a16="http://schemas.microsoft.com/office/drawing/2014/main" id="{361C0F39-F5E1-49EC-AB00-08D7F33E5097}"/>
              </a:ext>
            </a:extLst>
          </p:cNvPr>
          <p:cNvSpPr>
            <a:spLocks noGrp="1"/>
          </p:cNvSpPr>
          <p:nvPr>
            <p:ph type="dt" sz="half" idx="14"/>
          </p:nvPr>
        </p:nvSpPr>
        <p:spPr/>
        <p:txBody>
          <a:bodyPr/>
          <a:lstStyle>
            <a:lvl1pPr>
              <a:defRPr>
                <a:solidFill>
                  <a:srgbClr val="898989"/>
                </a:solidFill>
                <a:cs typeface="Arial" panose="020B0604020202020204" pitchFamily="34" charset="0"/>
              </a:defRPr>
            </a:lvl1pPr>
          </a:lstStyle>
          <a:p>
            <a:pPr>
              <a:defRPr/>
            </a:pPr>
            <a:fld id="{ABEFAB55-6BF8-4EB3-9CF0-6F2C3A010762}" type="datetime1">
              <a:rPr lang="en-US" altLang="en-US"/>
              <a:pPr>
                <a:defRPr/>
              </a:pPr>
              <a:t>1/19/2021</a:t>
            </a:fld>
            <a:endParaRPr lang="en-US" altLang="en-US"/>
          </a:p>
        </p:txBody>
      </p:sp>
      <p:sp>
        <p:nvSpPr>
          <p:cNvPr id="6" name="Footer Placeholder 4">
            <a:extLst>
              <a:ext uri="{FF2B5EF4-FFF2-40B4-BE49-F238E27FC236}">
                <a16:creationId xmlns:a16="http://schemas.microsoft.com/office/drawing/2014/main" id="{89AA0D35-1609-41AA-882A-DAB0AFB2EA8B}"/>
              </a:ext>
            </a:extLst>
          </p:cNvPr>
          <p:cNvSpPr>
            <a:spLocks noGrp="1"/>
          </p:cNvSpPr>
          <p:nvPr>
            <p:ph type="ftr" sz="quarter" idx="15"/>
          </p:nvPr>
        </p:nvSpPr>
        <p:spPr/>
        <p:txBody>
          <a:bodyPr/>
          <a:lstStyle>
            <a:lvl1pPr>
              <a:defRPr>
                <a:solidFill>
                  <a:srgbClr val="898989"/>
                </a:solidFill>
                <a:cs typeface="Arial" panose="020B0604020202020204" pitchFamily="34" charset="0"/>
              </a:defRPr>
            </a:lvl1pPr>
          </a:lstStyle>
          <a:p>
            <a:pPr>
              <a:defRPr/>
            </a:pPr>
            <a:endParaRPr lang="en-US" altLang="en-US"/>
          </a:p>
        </p:txBody>
      </p:sp>
      <p:sp>
        <p:nvSpPr>
          <p:cNvPr id="8" name="Slide Number Placeholder 5">
            <a:extLst>
              <a:ext uri="{FF2B5EF4-FFF2-40B4-BE49-F238E27FC236}">
                <a16:creationId xmlns:a16="http://schemas.microsoft.com/office/drawing/2014/main" id="{7E7165C9-1894-4EF1-B751-A83F42BE034B}"/>
              </a:ext>
            </a:extLst>
          </p:cNvPr>
          <p:cNvSpPr>
            <a:spLocks noGrp="1"/>
          </p:cNvSpPr>
          <p:nvPr>
            <p:ph type="sldNum" sz="quarter" idx="16"/>
          </p:nvPr>
        </p:nvSpPr>
        <p:spPr>
          <a:xfrm>
            <a:off x="0" y="0"/>
            <a:ext cx="0" cy="0"/>
          </a:xfrm>
        </p:spPr>
        <p:txBody>
          <a:bodyPr vert="horz" wrap="square" lIns="91440" tIns="45720" rIns="91440" bIns="45720" numCol="1" anchor="t" anchorCtr="0" compatLnSpc="1">
            <a:prstTxWarp prst="textNoShape">
              <a:avLst/>
            </a:prstTxWarp>
          </a:bodyPr>
          <a:lstStyle>
            <a:lvl1pPr>
              <a:defRPr sz="1500">
                <a:solidFill>
                  <a:srgbClr val="FFFFFF"/>
                </a:solidFill>
              </a:defRPr>
            </a:lvl1pPr>
          </a:lstStyle>
          <a:p>
            <a:fld id="{7E99A679-D645-47C4-9CB6-4ED8E9F4C087}" type="slidenum">
              <a:rPr lang="en-US" altLang="en-US"/>
              <a:pPr/>
              <a:t>‹#›</a:t>
            </a:fld>
            <a:endParaRPr lang="en-US" altLang="en-US"/>
          </a:p>
        </p:txBody>
      </p:sp>
    </p:spTree>
    <p:extLst>
      <p:ext uri="{BB962C8B-B14F-4D97-AF65-F5344CB8AC3E}">
        <p14:creationId xmlns:p14="http://schemas.microsoft.com/office/powerpoint/2010/main" val="226886704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Text Placeholder 5"/>
          <p:cNvSpPr>
            <a:spLocks noGrp="1"/>
          </p:cNvSpPr>
          <p:nvPr>
            <p:ph type="body" sz="quarter" idx="12"/>
          </p:nvPr>
        </p:nvSpPr>
        <p:spPr>
          <a:xfrm>
            <a:off x="508000" y="6248405"/>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213992139"/>
      </p:ext>
    </p:extLst>
  </p:cSld>
  <p:clrMapOvr>
    <a:masterClrMapping/>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5FC4136-11BF-4E62-8C48-522B185B3371}"/>
              </a:ext>
            </a:extLst>
          </p:cNvPr>
          <p:cNvSpPr>
            <a:spLocks noGrp="1" noChangeArrowheads="1"/>
          </p:cNvSpPr>
          <p:nvPr>
            <p:ph type="dt" sz="half" idx="10"/>
          </p:nvPr>
        </p:nvSpPr>
        <p:spPr/>
        <p:txBody>
          <a:bodyPr/>
          <a:lstStyle>
            <a:lvl1pPr>
              <a:defRPr>
                <a:solidFill>
                  <a:srgbClr val="44546A"/>
                </a:solidFill>
              </a:defRPr>
            </a:lvl1pPr>
          </a:lstStyle>
          <a:p>
            <a:pPr>
              <a:defRPr/>
            </a:pPr>
            <a:endParaRPr lang="en-US"/>
          </a:p>
        </p:txBody>
      </p:sp>
      <p:sp>
        <p:nvSpPr>
          <p:cNvPr id="7" name="Rectangle 5">
            <a:extLst>
              <a:ext uri="{FF2B5EF4-FFF2-40B4-BE49-F238E27FC236}">
                <a16:creationId xmlns:a16="http://schemas.microsoft.com/office/drawing/2014/main" id="{A7D4C34C-55E3-4A96-9ABB-B3443BCD607C}"/>
              </a:ext>
            </a:extLst>
          </p:cNvPr>
          <p:cNvSpPr>
            <a:spLocks noGrp="1" noChangeArrowheads="1"/>
          </p:cNvSpPr>
          <p:nvPr>
            <p:ph type="ftr" sz="quarter" idx="11"/>
          </p:nvPr>
        </p:nvSpPr>
        <p:spPr/>
        <p:txBody>
          <a:bodyPr/>
          <a:lstStyle>
            <a:lvl1pPr>
              <a:defRPr>
                <a:solidFill>
                  <a:srgbClr val="44546A"/>
                </a:solidFill>
              </a:defRPr>
            </a:lvl1pPr>
          </a:lstStyle>
          <a:p>
            <a:pPr>
              <a:defRPr/>
            </a:pPr>
            <a:endParaRPr lang="en-US"/>
          </a:p>
        </p:txBody>
      </p:sp>
      <p:sp>
        <p:nvSpPr>
          <p:cNvPr id="8" name="Rectangle 6">
            <a:extLst>
              <a:ext uri="{FF2B5EF4-FFF2-40B4-BE49-F238E27FC236}">
                <a16:creationId xmlns:a16="http://schemas.microsoft.com/office/drawing/2014/main" id="{568ABF43-5523-4819-8275-7D4C4CF305E0}"/>
              </a:ext>
            </a:extLst>
          </p:cNvPr>
          <p:cNvSpPr>
            <a:spLocks noGrp="1" noChangeArrowheads="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a:defRPr>
                <a:solidFill>
                  <a:srgbClr val="FFFFFF"/>
                </a:solidFill>
              </a:defRPr>
            </a:lvl1pPr>
          </a:lstStyle>
          <a:p>
            <a:fld id="{44DFB5B6-9296-45C2-B951-8C3814AD70C3}" type="slidenum">
              <a:rPr lang="en-US" altLang="en-US"/>
              <a:pPr/>
              <a:t>‹#›</a:t>
            </a:fld>
            <a:endParaRPr lang="en-US" altLang="en-US"/>
          </a:p>
        </p:txBody>
      </p:sp>
    </p:spTree>
    <p:extLst>
      <p:ext uri="{BB962C8B-B14F-4D97-AF65-F5344CB8AC3E}">
        <p14:creationId xmlns:p14="http://schemas.microsoft.com/office/powerpoint/2010/main" val="409392548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5" name="Text Placeholder 5"/>
          <p:cNvSpPr>
            <a:spLocks noGrp="1"/>
          </p:cNvSpPr>
          <p:nvPr>
            <p:ph type="body" sz="quarter" idx="12"/>
          </p:nvPr>
        </p:nvSpPr>
        <p:spPr>
          <a:xfrm>
            <a:off x="508000" y="6248407"/>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957141899"/>
      </p:ext>
    </p:extLst>
  </p:cSld>
  <p:clrMapOvr>
    <a:masterClrMapping/>
  </p:clrMapOvr>
  <p:transitio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cSld name="Title and Content with Reference 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p:cNvSpPr>
            <a:spLocks noGrp="1"/>
          </p:cNvSpPr>
          <p:nvPr>
            <p:ph type="body" sz="quarter" idx="12"/>
          </p:nvPr>
        </p:nvSpPr>
        <p:spPr>
          <a:xfrm>
            <a:off x="508000" y="6248407"/>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2186865952"/>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682FB26-617E-480B-A945-D4E674A8D1E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D007A89-BBAF-40EE-BE8A-F8622F789AD8}"/>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9916980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342891" indent="-342891">
              <a:buFont typeface="Arial" pitchFamily="34" charset="0"/>
              <a:buChar char="•"/>
              <a:defRPr baseline="0"/>
            </a:lvl1pPr>
            <a:lvl2pPr marL="342891" indent="-342891">
              <a:buFont typeface="Arial" pitchFamily="34" charset="0"/>
              <a:buChar char="•"/>
              <a:defRPr baseline="0"/>
            </a:lvl2pPr>
            <a:lvl3pPr marL="571486" indent="-238119">
              <a:buFont typeface="Arial" pitchFamily="34" charset="0"/>
              <a:buChar char="–"/>
              <a:defRPr baseline="0"/>
            </a:lvl3pPr>
          </a:lstStyle>
          <a:p>
            <a:pPr lvl="0"/>
            <a:r>
              <a:rPr lang="en-US"/>
              <a:t>Click to edit Master text styles</a:t>
            </a:r>
          </a:p>
          <a:p>
            <a:pPr lvl="1"/>
            <a:r>
              <a:rPr lang="en-US"/>
              <a:t>Second level</a:t>
            </a:r>
          </a:p>
          <a:p>
            <a:pPr lvl="2"/>
            <a:r>
              <a:rPr lang="en-US"/>
              <a:t>Third level</a:t>
            </a:r>
          </a:p>
        </p:txBody>
      </p:sp>
      <p:sp>
        <p:nvSpPr>
          <p:cNvPr id="7" name="Text Placeholder 5"/>
          <p:cNvSpPr>
            <a:spLocks noGrp="1"/>
          </p:cNvSpPr>
          <p:nvPr>
            <p:ph type="body" sz="quarter" idx="12"/>
          </p:nvPr>
        </p:nvSpPr>
        <p:spPr>
          <a:xfrm>
            <a:off x="508000" y="6248407"/>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1046938798"/>
      </p:ext>
    </p:extLst>
  </p:cSld>
  <p:clrMapOvr>
    <a:masterClrMapping/>
  </p:clrMapOvr>
  <p:transition spd="med">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87584" y="152407"/>
            <a:ext cx="1296416" cy="5929313"/>
          </a:xfrm>
        </p:spPr>
        <p:txBody>
          <a:bodyPr vert="eaVert"/>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08000" y="152407"/>
            <a:ext cx="9855200" cy="59293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2"/>
          </p:nvPr>
        </p:nvSpPr>
        <p:spPr>
          <a:xfrm>
            <a:off x="508000" y="6248407"/>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909564087"/>
      </p:ext>
    </p:extLst>
  </p:cSld>
  <p:clrMapOvr>
    <a:masterClrMapping/>
  </p:clrMapOvr>
  <p:transition spd="med">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3306E93C-82DB-4A06-9719-316E40F77263}"/>
              </a:ext>
            </a:extLst>
          </p:cNvPr>
          <p:cNvSpPr>
            <a:spLocks/>
          </p:cNvSpPr>
          <p:nvPr/>
        </p:nvSpPr>
        <p:spPr bwMode="gray">
          <a:xfrm>
            <a:off x="920752" y="3340101"/>
            <a:ext cx="10204449" cy="485775"/>
          </a:xfrm>
          <a:custGeom>
            <a:avLst/>
            <a:gdLst>
              <a:gd name="T0" fmla="*/ 2147483646 w 4128"/>
              <a:gd name="T1" fmla="*/ 2147483646 h 479"/>
              <a:gd name="T2" fmla="*/ 2147483646 w 4128"/>
              <a:gd name="T3" fmla="*/ 2147483646 h 479"/>
              <a:gd name="T4" fmla="*/ 2147483646 w 4128"/>
              <a:gd name="T5" fmla="*/ 2147483646 h 479"/>
              <a:gd name="T6" fmla="*/ 0 w 4128"/>
              <a:gd name="T7" fmla="*/ 2147483646 h 479"/>
              <a:gd name="T8" fmla="*/ 2147483646 w 4128"/>
              <a:gd name="T9" fmla="*/ 2147483646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1227779" name="Rectangle 3"/>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1227780" name="Rectangle 4"/>
          <p:cNvSpPr>
            <a:spLocks noGrp="1" noChangeArrowheads="1"/>
          </p:cNvSpPr>
          <p:nvPr>
            <p:ph type="subTitle" idx="1"/>
          </p:nvPr>
        </p:nvSpPr>
        <p:spPr>
          <a:xfrm>
            <a:off x="1828800" y="3886200"/>
            <a:ext cx="8534400" cy="1752600"/>
          </a:xfrm>
        </p:spPr>
        <p:txBody>
          <a:bodyPr/>
          <a:lstStyle>
            <a:lvl1pPr marL="0" indent="0" algn="ctr">
              <a:buFont typeface="Wingdings 2" pitchFamily="18" charset="2"/>
              <a:buNone/>
              <a:defRPr/>
            </a:lvl1pPr>
          </a:lstStyle>
          <a:p>
            <a:r>
              <a:rPr lang="en-US"/>
              <a:t>Click to edit Master subtitle style</a:t>
            </a:r>
          </a:p>
        </p:txBody>
      </p:sp>
      <p:sp>
        <p:nvSpPr>
          <p:cNvPr id="5" name="Rectangle 5">
            <a:extLst>
              <a:ext uri="{FF2B5EF4-FFF2-40B4-BE49-F238E27FC236}">
                <a16:creationId xmlns:a16="http://schemas.microsoft.com/office/drawing/2014/main" id="{D9DAD3FF-FEC1-40A2-A86E-4CE6E2587B57}"/>
              </a:ext>
            </a:extLst>
          </p:cNvPr>
          <p:cNvSpPr>
            <a:spLocks noGrp="1" noChangeArrowheads="1"/>
          </p:cNvSpPr>
          <p:nvPr>
            <p:ph type="dt" sz="half" idx="10"/>
          </p:nvPr>
        </p:nvSpPr>
        <p:spPr/>
        <p:txBody>
          <a:bodyPr/>
          <a:lstStyle>
            <a:lvl1pPr>
              <a:defRPr>
                <a:solidFill>
                  <a:srgbClr val="578963"/>
                </a:solidFill>
              </a:defRPr>
            </a:lvl1pPr>
          </a:lstStyle>
          <a:p>
            <a:pPr>
              <a:defRPr/>
            </a:pPr>
            <a:endParaRPr lang="en-US"/>
          </a:p>
        </p:txBody>
      </p:sp>
      <p:sp>
        <p:nvSpPr>
          <p:cNvPr id="6" name="Rectangle 6">
            <a:extLst>
              <a:ext uri="{FF2B5EF4-FFF2-40B4-BE49-F238E27FC236}">
                <a16:creationId xmlns:a16="http://schemas.microsoft.com/office/drawing/2014/main" id="{091190FA-F017-44C9-AAF5-8DBD970D3A1F}"/>
              </a:ext>
            </a:extLst>
          </p:cNvPr>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7" name="Rectangle 7">
            <a:extLst>
              <a:ext uri="{FF2B5EF4-FFF2-40B4-BE49-F238E27FC236}">
                <a16:creationId xmlns:a16="http://schemas.microsoft.com/office/drawing/2014/main" id="{BEFF219C-9BE5-4AED-A15F-AB6C905C2A77}"/>
              </a:ext>
            </a:extLst>
          </p:cNvPr>
          <p:cNvSpPr>
            <a:spLocks noGrp="1" noChangeArrowheads="1"/>
          </p:cNvSpPr>
          <p:nvPr>
            <p:ph type="sldNum" sz="quarter" idx="12"/>
          </p:nvPr>
        </p:nvSpPr>
        <p:spPr/>
        <p:txBody>
          <a:bodyPr/>
          <a:lstStyle>
            <a:lvl1pPr>
              <a:defRPr/>
            </a:lvl1pPr>
          </a:lstStyle>
          <a:p>
            <a:fld id="{28EC604B-09F6-4A99-98A0-6D6ED3719E62}" type="slidenum">
              <a:rPr lang="en-US" altLang="en-US"/>
              <a:pPr/>
              <a:t>‹#›</a:t>
            </a:fld>
            <a:endParaRPr lang="en-US" altLang="en-US"/>
          </a:p>
        </p:txBody>
      </p:sp>
    </p:spTree>
    <p:extLst>
      <p:ext uri="{BB962C8B-B14F-4D97-AF65-F5344CB8AC3E}">
        <p14:creationId xmlns:p14="http://schemas.microsoft.com/office/powerpoint/2010/main" val="418505984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913AC57-835E-4328-A9AC-2F3FC15B036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902CDF2-C036-4BB1-A8CA-A7F8736D49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2242E4B-5C7E-4518-9AF8-E00A85980298}"/>
              </a:ext>
            </a:extLst>
          </p:cNvPr>
          <p:cNvSpPr>
            <a:spLocks noGrp="1" noChangeArrowheads="1"/>
          </p:cNvSpPr>
          <p:nvPr>
            <p:ph type="sldNum" sz="quarter" idx="12"/>
          </p:nvPr>
        </p:nvSpPr>
        <p:spPr>
          <a:ln/>
        </p:spPr>
        <p:txBody>
          <a:bodyPr/>
          <a:lstStyle>
            <a:lvl1pPr>
              <a:defRPr/>
            </a:lvl1pPr>
          </a:lstStyle>
          <a:p>
            <a:fld id="{21AC077A-F35A-4C2C-B3A0-DD059138B436}" type="slidenum">
              <a:rPr lang="en-US" altLang="en-US"/>
              <a:pPr/>
              <a:t>‹#›</a:t>
            </a:fld>
            <a:endParaRPr lang="en-US" altLang="en-US"/>
          </a:p>
        </p:txBody>
      </p:sp>
    </p:spTree>
    <p:extLst>
      <p:ext uri="{BB962C8B-B14F-4D97-AF65-F5344CB8AC3E}">
        <p14:creationId xmlns:p14="http://schemas.microsoft.com/office/powerpoint/2010/main" val="393208202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61C1758-DA22-422E-B7F0-46AE5362E18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249522D-EFBD-4052-8F49-E4214E0409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576C06-9C95-44D7-9C72-0591348988F6}"/>
              </a:ext>
            </a:extLst>
          </p:cNvPr>
          <p:cNvSpPr>
            <a:spLocks noGrp="1" noChangeArrowheads="1"/>
          </p:cNvSpPr>
          <p:nvPr>
            <p:ph type="sldNum" sz="quarter" idx="12"/>
          </p:nvPr>
        </p:nvSpPr>
        <p:spPr>
          <a:ln/>
        </p:spPr>
        <p:txBody>
          <a:bodyPr/>
          <a:lstStyle>
            <a:lvl1pPr>
              <a:defRPr/>
            </a:lvl1pPr>
          </a:lstStyle>
          <a:p>
            <a:fld id="{72F4004D-5A1D-4725-AA24-2E074BB9DD25}" type="slidenum">
              <a:rPr lang="en-US" altLang="en-US"/>
              <a:pPr/>
              <a:t>‹#›</a:t>
            </a:fld>
            <a:endParaRPr lang="en-US" altLang="en-US"/>
          </a:p>
        </p:txBody>
      </p:sp>
    </p:spTree>
    <p:extLst>
      <p:ext uri="{BB962C8B-B14F-4D97-AF65-F5344CB8AC3E}">
        <p14:creationId xmlns:p14="http://schemas.microsoft.com/office/powerpoint/2010/main" val="283604836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181FDD8-1F93-4225-A739-E3A4237DE1A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E5E677C-8BB2-408A-A0A8-11AE1FF79C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BA8D960-3778-46FD-8579-35356F49DC98}"/>
              </a:ext>
            </a:extLst>
          </p:cNvPr>
          <p:cNvSpPr>
            <a:spLocks noGrp="1" noChangeArrowheads="1"/>
          </p:cNvSpPr>
          <p:nvPr>
            <p:ph type="sldNum" sz="quarter" idx="12"/>
          </p:nvPr>
        </p:nvSpPr>
        <p:spPr>
          <a:ln/>
        </p:spPr>
        <p:txBody>
          <a:bodyPr/>
          <a:lstStyle>
            <a:lvl1pPr>
              <a:defRPr/>
            </a:lvl1pPr>
          </a:lstStyle>
          <a:p>
            <a:fld id="{46BFDFFC-E437-4E80-96C9-EF9207D80BCD}" type="slidenum">
              <a:rPr lang="en-US" altLang="en-US"/>
              <a:pPr/>
              <a:t>‹#›</a:t>
            </a:fld>
            <a:endParaRPr lang="en-US" altLang="en-US"/>
          </a:p>
        </p:txBody>
      </p:sp>
    </p:spTree>
    <p:extLst>
      <p:ext uri="{BB962C8B-B14F-4D97-AF65-F5344CB8AC3E}">
        <p14:creationId xmlns:p14="http://schemas.microsoft.com/office/powerpoint/2010/main" val="412864147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E90F42A-A2F1-46F6-A6E6-9665C51EF46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7F5F6F1-A97C-4948-A4BD-871FA56709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A34F142-4C49-45B0-9F40-FF0227E8D595}"/>
              </a:ext>
            </a:extLst>
          </p:cNvPr>
          <p:cNvSpPr>
            <a:spLocks noGrp="1" noChangeArrowheads="1"/>
          </p:cNvSpPr>
          <p:nvPr>
            <p:ph type="sldNum" sz="quarter" idx="12"/>
          </p:nvPr>
        </p:nvSpPr>
        <p:spPr>
          <a:ln/>
        </p:spPr>
        <p:txBody>
          <a:bodyPr/>
          <a:lstStyle>
            <a:lvl1pPr>
              <a:defRPr/>
            </a:lvl1pPr>
          </a:lstStyle>
          <a:p>
            <a:fld id="{B7D2A397-3828-4E5B-9E54-EC1C18332CBC}" type="slidenum">
              <a:rPr lang="en-US" altLang="en-US"/>
              <a:pPr/>
              <a:t>‹#›</a:t>
            </a:fld>
            <a:endParaRPr lang="en-US" altLang="en-US"/>
          </a:p>
        </p:txBody>
      </p:sp>
    </p:spTree>
    <p:extLst>
      <p:ext uri="{BB962C8B-B14F-4D97-AF65-F5344CB8AC3E}">
        <p14:creationId xmlns:p14="http://schemas.microsoft.com/office/powerpoint/2010/main" val="230442617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F8535C7-1E77-4E30-8418-2A35F6826DD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B13DB0F-8D24-4A60-834F-5505D42C68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0D5B262-E02B-42CA-BE12-760827A8D272}"/>
              </a:ext>
            </a:extLst>
          </p:cNvPr>
          <p:cNvSpPr>
            <a:spLocks noGrp="1" noChangeArrowheads="1"/>
          </p:cNvSpPr>
          <p:nvPr>
            <p:ph type="sldNum" sz="quarter" idx="12"/>
          </p:nvPr>
        </p:nvSpPr>
        <p:spPr>
          <a:ln/>
        </p:spPr>
        <p:txBody>
          <a:bodyPr/>
          <a:lstStyle>
            <a:lvl1pPr>
              <a:defRPr/>
            </a:lvl1pPr>
          </a:lstStyle>
          <a:p>
            <a:fld id="{57C26E37-6E97-4472-9CB0-99B1E07499D2}" type="slidenum">
              <a:rPr lang="en-US" altLang="en-US"/>
              <a:pPr/>
              <a:t>‹#›</a:t>
            </a:fld>
            <a:endParaRPr lang="en-US" altLang="en-US"/>
          </a:p>
        </p:txBody>
      </p:sp>
    </p:spTree>
    <p:extLst>
      <p:ext uri="{BB962C8B-B14F-4D97-AF65-F5344CB8AC3E}">
        <p14:creationId xmlns:p14="http://schemas.microsoft.com/office/powerpoint/2010/main" val="2664796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BF4517C-81D3-4190-8A99-319A524C3BC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0C970EA-9111-4FFE-AEAA-5679B499F2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3D06A9F-3DA6-4C6E-B466-B552A73F2C81}"/>
              </a:ext>
            </a:extLst>
          </p:cNvPr>
          <p:cNvSpPr>
            <a:spLocks noGrp="1" noChangeArrowheads="1"/>
          </p:cNvSpPr>
          <p:nvPr>
            <p:ph type="sldNum" sz="quarter" idx="12"/>
          </p:nvPr>
        </p:nvSpPr>
        <p:spPr>
          <a:ln/>
        </p:spPr>
        <p:txBody>
          <a:bodyPr/>
          <a:lstStyle>
            <a:lvl1pPr>
              <a:defRPr/>
            </a:lvl1pPr>
          </a:lstStyle>
          <a:p>
            <a:fld id="{642B0A76-35CC-4F6B-AA5F-A79762D716E7}" type="slidenum">
              <a:rPr lang="en-US" altLang="en-US"/>
              <a:pPr/>
              <a:t>‹#›</a:t>
            </a:fld>
            <a:endParaRPr lang="en-US" altLang="en-US"/>
          </a:p>
        </p:txBody>
      </p:sp>
    </p:spTree>
    <p:extLst>
      <p:ext uri="{BB962C8B-B14F-4D97-AF65-F5344CB8AC3E}">
        <p14:creationId xmlns:p14="http://schemas.microsoft.com/office/powerpoint/2010/main" val="291367526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E472F7E-F3C0-4AA0-BB0B-B9E8040648C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02465F4-FD7B-4A4D-BD01-E74D9D35A0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2F6D52F-D954-40FE-8D2C-27E0C6E686B7}"/>
              </a:ext>
            </a:extLst>
          </p:cNvPr>
          <p:cNvSpPr>
            <a:spLocks noGrp="1" noChangeArrowheads="1"/>
          </p:cNvSpPr>
          <p:nvPr>
            <p:ph type="sldNum" sz="quarter" idx="12"/>
          </p:nvPr>
        </p:nvSpPr>
        <p:spPr>
          <a:ln/>
        </p:spPr>
        <p:txBody>
          <a:bodyPr/>
          <a:lstStyle>
            <a:lvl1pPr>
              <a:defRPr/>
            </a:lvl1pPr>
          </a:lstStyle>
          <a:p>
            <a:fld id="{1E378EE7-A749-45D5-B574-C1236237D1CD}" type="slidenum">
              <a:rPr lang="en-US" altLang="en-US"/>
              <a:pPr/>
              <a:t>‹#›</a:t>
            </a:fld>
            <a:endParaRPr lang="en-US" altLang="en-US"/>
          </a:p>
        </p:txBody>
      </p:sp>
    </p:spTree>
    <p:extLst>
      <p:ext uri="{BB962C8B-B14F-4D97-AF65-F5344CB8AC3E}">
        <p14:creationId xmlns:p14="http://schemas.microsoft.com/office/powerpoint/2010/main" val="1877579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A2AC6E0-A412-497F-848C-D4C550F4754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7E4D6B2-1CFD-4541-B852-0538D3787A60}"/>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3335696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9280886-1668-48BB-B43F-537999BF08A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FC70175-0FEE-44D8-967C-415548C2A2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C904B17-E801-4ADE-B263-0DADB70BC1BD}"/>
              </a:ext>
            </a:extLst>
          </p:cNvPr>
          <p:cNvSpPr>
            <a:spLocks noGrp="1" noChangeArrowheads="1"/>
          </p:cNvSpPr>
          <p:nvPr>
            <p:ph type="sldNum" sz="quarter" idx="12"/>
          </p:nvPr>
        </p:nvSpPr>
        <p:spPr>
          <a:ln/>
        </p:spPr>
        <p:txBody>
          <a:bodyPr/>
          <a:lstStyle>
            <a:lvl1pPr>
              <a:defRPr/>
            </a:lvl1pPr>
          </a:lstStyle>
          <a:p>
            <a:fld id="{B8137A3E-D178-482F-BE22-781552AC09AA}" type="slidenum">
              <a:rPr lang="en-US" altLang="en-US"/>
              <a:pPr/>
              <a:t>‹#›</a:t>
            </a:fld>
            <a:endParaRPr lang="en-US" altLang="en-US"/>
          </a:p>
        </p:txBody>
      </p:sp>
    </p:spTree>
    <p:extLst>
      <p:ext uri="{BB962C8B-B14F-4D97-AF65-F5344CB8AC3E}">
        <p14:creationId xmlns:p14="http://schemas.microsoft.com/office/powerpoint/2010/main" val="40331383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22C5A55-B86E-459D-9E79-90CD37AE556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A70B250-98FD-4526-A277-F2CBE68193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1565DF5-CF44-4C37-80BD-D9EF8C1512EB}"/>
              </a:ext>
            </a:extLst>
          </p:cNvPr>
          <p:cNvSpPr>
            <a:spLocks noGrp="1" noChangeArrowheads="1"/>
          </p:cNvSpPr>
          <p:nvPr>
            <p:ph type="sldNum" sz="quarter" idx="12"/>
          </p:nvPr>
        </p:nvSpPr>
        <p:spPr>
          <a:ln/>
        </p:spPr>
        <p:txBody>
          <a:bodyPr/>
          <a:lstStyle>
            <a:lvl1pPr>
              <a:defRPr/>
            </a:lvl1pPr>
          </a:lstStyle>
          <a:p>
            <a:fld id="{663F467A-BAD7-4F6C-9290-CD2ACA71B8AD}" type="slidenum">
              <a:rPr lang="en-US" altLang="en-US"/>
              <a:pPr/>
              <a:t>‹#›</a:t>
            </a:fld>
            <a:endParaRPr lang="en-US" altLang="en-US"/>
          </a:p>
        </p:txBody>
      </p:sp>
    </p:spTree>
    <p:extLst>
      <p:ext uri="{BB962C8B-B14F-4D97-AF65-F5344CB8AC3E}">
        <p14:creationId xmlns:p14="http://schemas.microsoft.com/office/powerpoint/2010/main" val="49518207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457200"/>
            <a:ext cx="2590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57200"/>
            <a:ext cx="7569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4891745-3E80-4C9D-8250-A8AC15A014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91A710B-6FCC-4659-BCFB-1380254284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6DE6B61-AEEB-4FF7-ADF9-D149FA0D6330}"/>
              </a:ext>
            </a:extLst>
          </p:cNvPr>
          <p:cNvSpPr>
            <a:spLocks noGrp="1" noChangeArrowheads="1"/>
          </p:cNvSpPr>
          <p:nvPr>
            <p:ph type="sldNum" sz="quarter" idx="12"/>
          </p:nvPr>
        </p:nvSpPr>
        <p:spPr>
          <a:ln/>
        </p:spPr>
        <p:txBody>
          <a:bodyPr/>
          <a:lstStyle>
            <a:lvl1pPr>
              <a:defRPr/>
            </a:lvl1pPr>
          </a:lstStyle>
          <a:p>
            <a:fld id="{E1ECDF24-0B83-495F-A48A-C819AADADF8F}" type="slidenum">
              <a:rPr lang="en-US" altLang="en-US"/>
              <a:pPr/>
              <a:t>‹#›</a:t>
            </a:fld>
            <a:endParaRPr lang="en-US" altLang="en-US"/>
          </a:p>
        </p:txBody>
      </p:sp>
    </p:spTree>
    <p:extLst>
      <p:ext uri="{BB962C8B-B14F-4D97-AF65-F5344CB8AC3E}">
        <p14:creationId xmlns:p14="http://schemas.microsoft.com/office/powerpoint/2010/main" val="402142081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dirty="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630B9AD-912B-49F5-B94C-F692C197356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0943BD2-C97E-41CB-9BE9-85CD56CC7A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3BDAFF2-3566-422E-B044-E8A1D1A576C1}"/>
              </a:ext>
            </a:extLst>
          </p:cNvPr>
          <p:cNvSpPr>
            <a:spLocks noGrp="1" noChangeArrowheads="1"/>
          </p:cNvSpPr>
          <p:nvPr>
            <p:ph type="sldNum" sz="quarter" idx="12"/>
          </p:nvPr>
        </p:nvSpPr>
        <p:spPr>
          <a:ln/>
        </p:spPr>
        <p:txBody>
          <a:bodyPr/>
          <a:lstStyle>
            <a:lvl1pPr>
              <a:defRPr/>
            </a:lvl1pPr>
          </a:lstStyle>
          <a:p>
            <a:fld id="{0C394190-E589-43D9-8FA8-69399AD6DE57}" type="slidenum">
              <a:rPr lang="en-US" altLang="en-US"/>
              <a:pPr/>
              <a:t>‹#›</a:t>
            </a:fld>
            <a:endParaRPr lang="en-US" altLang="en-US"/>
          </a:p>
        </p:txBody>
      </p:sp>
    </p:spTree>
    <p:extLst>
      <p:ext uri="{BB962C8B-B14F-4D97-AF65-F5344CB8AC3E}">
        <p14:creationId xmlns:p14="http://schemas.microsoft.com/office/powerpoint/2010/main" val="307071894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BB80F81-D03F-4FA3-86BE-F65CFF8C928E}"/>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0CED5E10-28C0-4E84-BE79-0DDDE029EE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ED9BC33F-459A-4E40-9E5D-32915C8FE1AD}"/>
              </a:ext>
            </a:extLst>
          </p:cNvPr>
          <p:cNvSpPr>
            <a:spLocks noGrp="1" noChangeArrowheads="1"/>
          </p:cNvSpPr>
          <p:nvPr>
            <p:ph type="sldNum" sz="quarter" idx="12"/>
          </p:nvPr>
        </p:nvSpPr>
        <p:spPr>
          <a:ln/>
        </p:spPr>
        <p:txBody>
          <a:bodyPr/>
          <a:lstStyle>
            <a:lvl1pPr>
              <a:defRPr/>
            </a:lvl1pPr>
          </a:lstStyle>
          <a:p>
            <a:fld id="{542714B5-6B8E-4719-A1C4-3D0A1648098F}" type="slidenum">
              <a:rPr lang="en-US" altLang="en-US"/>
              <a:pPr/>
              <a:t>‹#›</a:t>
            </a:fld>
            <a:endParaRPr lang="en-US" altLang="en-US"/>
          </a:p>
        </p:txBody>
      </p:sp>
    </p:spTree>
    <p:extLst>
      <p:ext uri="{BB962C8B-B14F-4D97-AF65-F5344CB8AC3E}">
        <p14:creationId xmlns:p14="http://schemas.microsoft.com/office/powerpoint/2010/main" val="3387774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40C02C3-FF56-40E8-99AE-77C1A184BFB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5604D57-C89F-4745-A316-7BB49C477C89}"/>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66940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62DCB78-AC76-4910-9E0F-E9BA54BC0F8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0DA98A9-197B-4C2B-9513-49ECEFA0811E}"/>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24310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DC2290B-9F19-486F-A494-D858CE00B15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A7E547E-00EF-497C-9966-81F735797EAE}"/>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39492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B439A-781C-A544-B0F3-BFA98B7E4F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17EAC7-422D-6D46-894D-ADE5F8D6D0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847169-48AF-C44E-B9F3-64D4EFF7EC0F}"/>
              </a:ext>
            </a:extLst>
          </p:cNvPr>
          <p:cNvSpPr>
            <a:spLocks noGrp="1"/>
          </p:cNvSpPr>
          <p:nvPr>
            <p:ph type="dt" sz="half" idx="10"/>
          </p:nvPr>
        </p:nvSpPr>
        <p:spPr/>
        <p:txBody>
          <a:bodyPr/>
          <a:lstStyle/>
          <a:p>
            <a:fld id="{E44FF54F-EDDA-CD44-A028-36BE23E1527B}" type="datetimeFigureOut">
              <a:rPr lang="en-US" smtClean="0"/>
              <a:t>1/19/2021</a:t>
            </a:fld>
            <a:endParaRPr lang="en-US"/>
          </a:p>
        </p:txBody>
      </p:sp>
      <p:sp>
        <p:nvSpPr>
          <p:cNvPr id="5" name="Footer Placeholder 4">
            <a:extLst>
              <a:ext uri="{FF2B5EF4-FFF2-40B4-BE49-F238E27FC236}">
                <a16:creationId xmlns:a16="http://schemas.microsoft.com/office/drawing/2014/main" id="{F995F209-93EC-4943-904D-DBF50EF718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F249E-28AC-0B40-8A81-826489BF6C91}"/>
              </a:ext>
            </a:extLst>
          </p:cNvPr>
          <p:cNvSpPr>
            <a:spLocks noGrp="1"/>
          </p:cNvSpPr>
          <p:nvPr>
            <p:ph type="sldNum" sz="quarter" idx="12"/>
          </p:nvPr>
        </p:nvSpPr>
        <p:spPr/>
        <p:txBody>
          <a:bodyPr/>
          <a:lstStyle/>
          <a:p>
            <a:fld id="{F363E460-4B90-E94D-AEBF-6E56D59F9146}" type="slidenum">
              <a:rPr lang="en-US" smtClean="0"/>
              <a:t>‹#›</a:t>
            </a:fld>
            <a:endParaRPr lang="en-US"/>
          </a:p>
        </p:txBody>
      </p:sp>
    </p:spTree>
    <p:extLst>
      <p:ext uri="{BB962C8B-B14F-4D97-AF65-F5344CB8AC3E}">
        <p14:creationId xmlns:p14="http://schemas.microsoft.com/office/powerpoint/2010/main" val="41872954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5F781D7-B38B-4FFA-B895-CB0F281C968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B4A3274-6C81-44F2-93EB-9D3CBB2D2C5C}"/>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963666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D59B388-FCA2-4F9A-A0EA-FE2511CE491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6F67E03-0083-46D5-A6FD-06179EBAD171}"/>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845770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457200"/>
            <a:ext cx="2590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57200"/>
            <a:ext cx="7569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7069C44-825E-460C-B23E-1E8DD65EC72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8DFAD7B-688B-4DBD-846F-6E36BF736DEA}"/>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867250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914400" y="1981200"/>
            <a:ext cx="10363200" cy="4114800"/>
          </a:xfrm>
        </p:spPr>
        <p:txBody>
          <a:bodyPr/>
          <a:lstStyle/>
          <a:p>
            <a:pPr lvl="0"/>
            <a:endParaRPr lang="en-US" noProof="0" dirty="0"/>
          </a:p>
        </p:txBody>
      </p:sp>
      <p:sp>
        <p:nvSpPr>
          <p:cNvPr id="4" name="Rectangle 4">
            <a:extLst>
              <a:ext uri="{FF2B5EF4-FFF2-40B4-BE49-F238E27FC236}">
                <a16:creationId xmlns:a16="http://schemas.microsoft.com/office/drawing/2014/main" id="{CC0207A3-C595-4753-A0DF-CA7EDC4CF1A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770FAFD-3C41-489F-BBCE-111A7F7B2BD6}"/>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07139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dirty="0"/>
          </a:p>
        </p:txBody>
      </p:sp>
      <p:sp>
        <p:nvSpPr>
          <p:cNvPr id="5" name="Rectangle 4">
            <a:extLst>
              <a:ext uri="{FF2B5EF4-FFF2-40B4-BE49-F238E27FC236}">
                <a16:creationId xmlns:a16="http://schemas.microsoft.com/office/drawing/2014/main" id="{1A97DAE6-EA09-4C75-83DE-A6550FE1048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AA84F56-081C-4BD6-8D2D-89B4BE8D5088}"/>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246487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dirty="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A08A349-B19A-47B5-B467-F09D3517638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3312DEE-2448-48B5-8925-09AE26BC7F26}"/>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015985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981200"/>
            <a:ext cx="5080000" cy="4114800"/>
          </a:xfrm>
        </p:spPr>
        <p:txBody>
          <a:bodyPr/>
          <a:lstStyle/>
          <a:p>
            <a:pPr lvl="0"/>
            <a:endParaRPr lang="en-US" noProof="0" dirty="0"/>
          </a:p>
        </p:txBody>
      </p:sp>
      <p:sp>
        <p:nvSpPr>
          <p:cNvPr id="5" name="Rectangle 4">
            <a:extLst>
              <a:ext uri="{FF2B5EF4-FFF2-40B4-BE49-F238E27FC236}">
                <a16:creationId xmlns:a16="http://schemas.microsoft.com/office/drawing/2014/main" id="{53EAA11C-EF78-4327-9545-74B8C68D70E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F337CB9-7A27-4D6A-9B43-75BEC4E108DD}"/>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57364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15B6AFDF-67FC-477C-B2A9-DE35875CDE00}"/>
              </a:ext>
            </a:extLst>
          </p:cNvPr>
          <p:cNvSpPr>
            <a:spLocks/>
          </p:cNvSpPr>
          <p:nvPr/>
        </p:nvSpPr>
        <p:spPr bwMode="gray">
          <a:xfrm>
            <a:off x="920752" y="3340101"/>
            <a:ext cx="10204449" cy="485775"/>
          </a:xfrm>
          <a:custGeom>
            <a:avLst/>
            <a:gdLst>
              <a:gd name="T0" fmla="*/ 2147483646 w 4128"/>
              <a:gd name="T1" fmla="*/ 2147483646 h 479"/>
              <a:gd name="T2" fmla="*/ 2147483646 w 4128"/>
              <a:gd name="T3" fmla="*/ 2147483646 h 479"/>
              <a:gd name="T4" fmla="*/ 2147483646 w 4128"/>
              <a:gd name="T5" fmla="*/ 2147483646 h 479"/>
              <a:gd name="T6" fmla="*/ 0 w 4128"/>
              <a:gd name="T7" fmla="*/ 2147483646 h 479"/>
              <a:gd name="T8" fmla="*/ 2147483646 w 4128"/>
              <a:gd name="T9" fmla="*/ 2147483646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790531" name="Rectangle 3"/>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90532" name="Rectangle 4"/>
          <p:cNvSpPr>
            <a:spLocks noGrp="1" noChangeArrowheads="1"/>
          </p:cNvSpPr>
          <p:nvPr>
            <p:ph type="subTitle" idx="1"/>
          </p:nvPr>
        </p:nvSpPr>
        <p:spPr>
          <a:xfrm>
            <a:off x="1828800" y="3886200"/>
            <a:ext cx="8534400" cy="1752600"/>
          </a:xfrm>
        </p:spPr>
        <p:txBody>
          <a:bodyPr/>
          <a:lstStyle>
            <a:lvl1pPr marL="0" indent="0" algn="ctr">
              <a:buFont typeface="Wingdings 2" pitchFamily="18" charset="2"/>
              <a:buNone/>
              <a:defRPr/>
            </a:lvl1pPr>
          </a:lstStyle>
          <a:p>
            <a:r>
              <a:rPr lang="en-US"/>
              <a:t>Click to edit Master subtitle style</a:t>
            </a:r>
          </a:p>
        </p:txBody>
      </p:sp>
      <p:sp>
        <p:nvSpPr>
          <p:cNvPr id="5" name="Rectangle 5">
            <a:extLst>
              <a:ext uri="{FF2B5EF4-FFF2-40B4-BE49-F238E27FC236}">
                <a16:creationId xmlns:a16="http://schemas.microsoft.com/office/drawing/2014/main" id="{6FA9EE24-F830-4A6E-AFDA-1392C876A6E5}"/>
              </a:ext>
            </a:extLst>
          </p:cNvPr>
          <p:cNvSpPr>
            <a:spLocks noGrp="1" noChangeArrowheads="1"/>
          </p:cNvSpPr>
          <p:nvPr>
            <p:ph type="dt" sz="half" idx="10"/>
          </p:nvPr>
        </p:nvSpPr>
        <p:spPr/>
        <p:txBody>
          <a:bodyPr/>
          <a:lstStyle>
            <a:lvl1pPr>
              <a:defRPr>
                <a:solidFill>
                  <a:srgbClr val="578963"/>
                </a:solidFill>
              </a:defRPr>
            </a:lvl1pPr>
          </a:lstStyle>
          <a:p>
            <a:pPr>
              <a:defRPr/>
            </a:pPr>
            <a:endParaRPr lang="en-US"/>
          </a:p>
        </p:txBody>
      </p:sp>
      <p:sp>
        <p:nvSpPr>
          <p:cNvPr id="6" name="Rectangle 6">
            <a:extLst>
              <a:ext uri="{FF2B5EF4-FFF2-40B4-BE49-F238E27FC236}">
                <a16:creationId xmlns:a16="http://schemas.microsoft.com/office/drawing/2014/main" id="{8D532533-F64A-4F65-898D-113E2C4A3104}"/>
              </a:ext>
            </a:extLst>
          </p:cNvPr>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7" name="Rectangle 7">
            <a:extLst>
              <a:ext uri="{FF2B5EF4-FFF2-40B4-BE49-F238E27FC236}">
                <a16:creationId xmlns:a16="http://schemas.microsoft.com/office/drawing/2014/main" id="{C8CD9EDC-E078-48C1-BD52-9A16005CA087}"/>
              </a:ext>
            </a:extLst>
          </p:cNvPr>
          <p:cNvSpPr>
            <a:spLocks noGrp="1" noChangeArrowheads="1"/>
          </p:cNvSpPr>
          <p:nvPr>
            <p:ph type="sldNum" sz="quarter" idx="12"/>
          </p:nvPr>
        </p:nvSpPr>
        <p:spPr bwMode="auto">
          <a:xfrm>
            <a:off x="8737600" y="6248400"/>
            <a:ext cx="2540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578963"/>
                </a:solidFill>
                <a:latin typeface="Times New Roman" panose="02020603050405020304" pitchFamily="18" charset="0"/>
              </a:defRPr>
            </a:lvl1pPr>
          </a:lstStyle>
          <a:p>
            <a:pPr>
              <a:defRPr/>
            </a:pPr>
            <a:fld id="{CC2ABDC1-89B3-4681-86E0-57FBA69F2017}" type="slidenum">
              <a:rPr lang="en-US" altLang="en-US"/>
              <a:pPr>
                <a:defRPr/>
              </a:pPr>
              <a:t>‹#›</a:t>
            </a:fld>
            <a:endParaRPr lang="en-US" altLang="en-US"/>
          </a:p>
        </p:txBody>
      </p:sp>
    </p:spTree>
    <p:extLst>
      <p:ext uri="{BB962C8B-B14F-4D97-AF65-F5344CB8AC3E}">
        <p14:creationId xmlns:p14="http://schemas.microsoft.com/office/powerpoint/2010/main" val="24018584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5F1BA06-7C37-4A37-91CF-BA77BFE813F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38A2C08-08EF-46F6-883D-D710CA435C4E}"/>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201760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043CC26-9B63-4A6D-B8DA-D84A6B9B81D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FDA4E44-12BC-4D34-B51A-16EF1A2B29F0}"/>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86157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F77A2-8BB3-594F-89AD-4211184CE0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59C36D-82E7-8A40-B27A-539B765E6D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4B189D-8A99-9847-9745-17154E00C083}"/>
              </a:ext>
            </a:extLst>
          </p:cNvPr>
          <p:cNvSpPr>
            <a:spLocks noGrp="1"/>
          </p:cNvSpPr>
          <p:nvPr>
            <p:ph type="dt" sz="half" idx="10"/>
          </p:nvPr>
        </p:nvSpPr>
        <p:spPr/>
        <p:txBody>
          <a:bodyPr/>
          <a:lstStyle/>
          <a:p>
            <a:fld id="{E44FF54F-EDDA-CD44-A028-36BE23E1527B}" type="datetimeFigureOut">
              <a:rPr lang="en-US" smtClean="0"/>
              <a:t>1/19/2021</a:t>
            </a:fld>
            <a:endParaRPr lang="en-US"/>
          </a:p>
        </p:txBody>
      </p:sp>
      <p:sp>
        <p:nvSpPr>
          <p:cNvPr id="5" name="Footer Placeholder 4">
            <a:extLst>
              <a:ext uri="{FF2B5EF4-FFF2-40B4-BE49-F238E27FC236}">
                <a16:creationId xmlns:a16="http://schemas.microsoft.com/office/drawing/2014/main" id="{88E7A366-472F-C546-ABB4-613106E6AA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144D3C-7DA5-2F41-8DBE-660F1C265146}"/>
              </a:ext>
            </a:extLst>
          </p:cNvPr>
          <p:cNvSpPr>
            <a:spLocks noGrp="1"/>
          </p:cNvSpPr>
          <p:nvPr>
            <p:ph type="sldNum" sz="quarter" idx="12"/>
          </p:nvPr>
        </p:nvSpPr>
        <p:spPr/>
        <p:txBody>
          <a:bodyPr/>
          <a:lstStyle/>
          <a:p>
            <a:fld id="{F363E460-4B90-E94D-AEBF-6E56D59F9146}" type="slidenum">
              <a:rPr lang="en-US" smtClean="0"/>
              <a:t>‹#›</a:t>
            </a:fld>
            <a:endParaRPr lang="en-US"/>
          </a:p>
        </p:txBody>
      </p:sp>
    </p:spTree>
    <p:extLst>
      <p:ext uri="{BB962C8B-B14F-4D97-AF65-F5344CB8AC3E}">
        <p14:creationId xmlns:p14="http://schemas.microsoft.com/office/powerpoint/2010/main" val="11989829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F837469-041C-401B-A870-40B2BE397F9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1B1D0E4-2122-4929-A112-8275CC5351E0}"/>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796862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9004116-9FE6-4C0D-A082-055C340CDE5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1FDC750-71C5-4F44-BC8B-819379ECF340}"/>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222898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A4164C2-7BE5-4589-8510-D8F31BB1AE9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59154D3-9BB1-4A8C-A13B-8E906F4F5F30}"/>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970613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EDA460D-FD10-4E0F-9CC3-9D1B9AD57E9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2A6A51D-AF56-4BC0-BC2F-ACC523C7DC34}"/>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460520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96B7B6D-103B-45F9-81C5-F0E15771D80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3E647E-DA73-42A1-8661-557C091E635F}"/>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506903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D3BFF03-C446-4C30-B229-45ED780B02E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FFE9881-A229-4EFF-9825-2FC84583983B}"/>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253193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A474E88-71AC-4617-9A86-AF413F7A906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FE232B4-E6D0-4156-85CD-A56DE37C3EC4}"/>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246881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457200"/>
            <a:ext cx="2590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57200"/>
            <a:ext cx="7569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55B4AD2-21EF-4E21-A5F7-3C530D3EA87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FE549E-50C1-4B7B-B0D4-A3A23EDB22C8}"/>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084043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914400" y="1981200"/>
            <a:ext cx="10363200" cy="4114800"/>
          </a:xfrm>
        </p:spPr>
        <p:txBody>
          <a:bodyPr/>
          <a:lstStyle/>
          <a:p>
            <a:pPr lvl="0"/>
            <a:endParaRPr lang="en-US" noProof="0" dirty="0"/>
          </a:p>
        </p:txBody>
      </p:sp>
      <p:sp>
        <p:nvSpPr>
          <p:cNvPr id="4" name="Rectangle 4">
            <a:extLst>
              <a:ext uri="{FF2B5EF4-FFF2-40B4-BE49-F238E27FC236}">
                <a16:creationId xmlns:a16="http://schemas.microsoft.com/office/drawing/2014/main" id="{5E2117F5-4480-4267-B392-77D8BAB1617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4A47D0C-2713-49C5-8745-29B3119380C9}"/>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06038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dirty="0"/>
          </a:p>
        </p:txBody>
      </p:sp>
      <p:sp>
        <p:nvSpPr>
          <p:cNvPr id="5" name="Rectangle 4">
            <a:extLst>
              <a:ext uri="{FF2B5EF4-FFF2-40B4-BE49-F238E27FC236}">
                <a16:creationId xmlns:a16="http://schemas.microsoft.com/office/drawing/2014/main" id="{6ADCA0DC-EEA3-4C51-8E17-16FDC7B109D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805DB85-EA2E-4A21-BDE1-19D3DD907AF4}"/>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87054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90261-5585-2E42-B510-308C0B6FB8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61C0DF-4131-DD43-B9A3-60170FAFE9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734C7C-5175-3B4B-AF75-9556ACB2EE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33105A-45D2-E744-A256-BFF19687EC31}"/>
              </a:ext>
            </a:extLst>
          </p:cNvPr>
          <p:cNvSpPr>
            <a:spLocks noGrp="1"/>
          </p:cNvSpPr>
          <p:nvPr>
            <p:ph type="dt" sz="half" idx="10"/>
          </p:nvPr>
        </p:nvSpPr>
        <p:spPr/>
        <p:txBody>
          <a:bodyPr/>
          <a:lstStyle/>
          <a:p>
            <a:fld id="{E44FF54F-EDDA-CD44-A028-36BE23E1527B}" type="datetimeFigureOut">
              <a:rPr lang="en-US" smtClean="0"/>
              <a:t>1/19/2021</a:t>
            </a:fld>
            <a:endParaRPr lang="en-US"/>
          </a:p>
        </p:txBody>
      </p:sp>
      <p:sp>
        <p:nvSpPr>
          <p:cNvPr id="6" name="Footer Placeholder 5">
            <a:extLst>
              <a:ext uri="{FF2B5EF4-FFF2-40B4-BE49-F238E27FC236}">
                <a16:creationId xmlns:a16="http://schemas.microsoft.com/office/drawing/2014/main" id="{AAF73BEE-1003-084B-8A77-D1E23640E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83C134-9BBB-6E4C-959A-45D31B2F298A}"/>
              </a:ext>
            </a:extLst>
          </p:cNvPr>
          <p:cNvSpPr>
            <a:spLocks noGrp="1"/>
          </p:cNvSpPr>
          <p:nvPr>
            <p:ph type="sldNum" sz="quarter" idx="12"/>
          </p:nvPr>
        </p:nvSpPr>
        <p:spPr/>
        <p:txBody>
          <a:bodyPr/>
          <a:lstStyle/>
          <a:p>
            <a:fld id="{F363E460-4B90-E94D-AEBF-6E56D59F9146}" type="slidenum">
              <a:rPr lang="en-US" smtClean="0"/>
              <a:t>‹#›</a:t>
            </a:fld>
            <a:endParaRPr lang="en-US"/>
          </a:p>
        </p:txBody>
      </p:sp>
    </p:spTree>
    <p:extLst>
      <p:ext uri="{BB962C8B-B14F-4D97-AF65-F5344CB8AC3E}">
        <p14:creationId xmlns:p14="http://schemas.microsoft.com/office/powerpoint/2010/main" val="1436284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dirty="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6B37BEC-6533-42C5-ADB5-225D298C951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6A4C9F5-5606-4ED7-A01D-2859A705B119}"/>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332514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981200"/>
            <a:ext cx="5080000" cy="4114800"/>
          </a:xfrm>
        </p:spPr>
        <p:txBody>
          <a:bodyPr/>
          <a:lstStyle/>
          <a:p>
            <a:pPr lvl="0"/>
            <a:endParaRPr lang="en-US" noProof="0" dirty="0"/>
          </a:p>
        </p:txBody>
      </p:sp>
      <p:sp>
        <p:nvSpPr>
          <p:cNvPr id="5" name="Rectangle 4">
            <a:extLst>
              <a:ext uri="{FF2B5EF4-FFF2-40B4-BE49-F238E27FC236}">
                <a16:creationId xmlns:a16="http://schemas.microsoft.com/office/drawing/2014/main" id="{07E2249A-FDF9-4DFE-9677-9EECEFC9AAC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217F3C0-D9F6-425E-A571-D721A351CE26}"/>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67653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D64B9F-8F41-4069-B757-D2FE3D1BA703}"/>
              </a:ext>
            </a:extLst>
          </p:cNvPr>
          <p:cNvSpPr>
            <a:spLocks noGrp="1" noChangeArrowheads="1"/>
          </p:cNvSpPr>
          <p:nvPr>
            <p:ph type="dt" sz="half" idx="10"/>
          </p:nvPr>
        </p:nvSpPr>
        <p:spPr/>
        <p:txBody>
          <a:bodyPr/>
          <a:lstStyle>
            <a:lvl1pPr>
              <a:defRPr>
                <a:solidFill>
                  <a:srgbClr val="000000"/>
                </a:solidFill>
                <a:latin typeface="Arial" charset="0"/>
                <a:cs typeface="+mn-cs"/>
              </a:defRPr>
            </a:lvl1pPr>
          </a:lstStyle>
          <a:p>
            <a:pPr>
              <a:defRPr/>
            </a:pPr>
            <a:endParaRPr lang="en-US"/>
          </a:p>
        </p:txBody>
      </p:sp>
      <p:sp>
        <p:nvSpPr>
          <p:cNvPr id="6" name="Footer Placeholder 5">
            <a:extLst>
              <a:ext uri="{FF2B5EF4-FFF2-40B4-BE49-F238E27FC236}">
                <a16:creationId xmlns:a16="http://schemas.microsoft.com/office/drawing/2014/main" id="{C33DA8A0-266C-4FBD-8E72-3CDD7294D690}"/>
              </a:ext>
            </a:extLst>
          </p:cNvPr>
          <p:cNvSpPr>
            <a:spLocks noGrp="1" noChangeArrowheads="1"/>
          </p:cNvSpPr>
          <p:nvPr>
            <p:ph type="ftr" sz="quarter" idx="11"/>
          </p:nvPr>
        </p:nvSpPr>
        <p:spPr/>
        <p:txBody>
          <a:bodyPr/>
          <a:lstStyle>
            <a:lvl1pPr>
              <a:defRPr>
                <a:solidFill>
                  <a:srgbClr val="000000"/>
                </a:solidFill>
                <a:latin typeface="Arial" charset="0"/>
                <a:cs typeface="+mn-cs"/>
              </a:defRPr>
            </a:lvl1pPr>
          </a:lstStyle>
          <a:p>
            <a:pPr>
              <a:defRPr/>
            </a:pPr>
            <a:endParaRPr lang="en-US"/>
          </a:p>
        </p:txBody>
      </p:sp>
      <p:sp>
        <p:nvSpPr>
          <p:cNvPr id="7" name="Slide Number Placeholder 6">
            <a:extLst>
              <a:ext uri="{FF2B5EF4-FFF2-40B4-BE49-F238E27FC236}">
                <a16:creationId xmlns:a16="http://schemas.microsoft.com/office/drawing/2014/main" id="{12C063EC-8DF9-4334-914C-1262DCA43ED3}"/>
              </a:ext>
            </a:extLst>
          </p:cNvPr>
          <p:cNvSpPr>
            <a:spLocks noGrp="1" noChangeArrowheads="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defRPr/>
            </a:pPr>
            <a:fld id="{33075A68-6DC7-4F7A-9157-3E1658CD35AE}" type="slidenum">
              <a:rPr lang="en-US" altLang="en-US"/>
              <a:pPr>
                <a:defRPr/>
              </a:pPr>
              <a:t>‹#›</a:t>
            </a:fld>
            <a:endParaRPr lang="en-US" altLang="en-US"/>
          </a:p>
        </p:txBody>
      </p:sp>
    </p:spTree>
    <p:extLst>
      <p:ext uri="{BB962C8B-B14F-4D97-AF65-F5344CB8AC3E}">
        <p14:creationId xmlns:p14="http://schemas.microsoft.com/office/powerpoint/2010/main" val="19907705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atin typeface="+mj-lt"/>
                <a:ea typeface="Tahoma" panose="020B0604030504040204" pitchFamily="34" charset="0"/>
                <a:cs typeface="Tahoma" panose="020B0604030504040204" pitchFamily="34" charset="0"/>
              </a:defRPr>
            </a:lvl1pPr>
          </a:lstStyle>
          <a:p>
            <a:r>
              <a:rPr lang="en-US" dirty="0"/>
              <a:t>Click to edit Master title style</a:t>
            </a:r>
            <a:endParaRPr lang="en-AU" dirty="0"/>
          </a:p>
        </p:txBody>
      </p:sp>
      <p:sp>
        <p:nvSpPr>
          <p:cNvPr id="3" name="Content Placeholder 2"/>
          <p:cNvSpPr>
            <a:spLocks noGrp="1"/>
          </p:cNvSpPr>
          <p:nvPr>
            <p:ph idx="1"/>
          </p:nvPr>
        </p:nvSpPr>
        <p:spPr>
          <a:xfrm>
            <a:off x="609600" y="1600200"/>
            <a:ext cx="10972800" cy="4658360"/>
          </a:xfrm>
        </p:spPr>
        <p:txBody>
          <a:bodyPr/>
          <a:lstStyle>
            <a:lvl1pPr>
              <a:defRPr sz="2400">
                <a:latin typeface="+mn-lt"/>
                <a:ea typeface="Tahoma" pitchFamily="34" charset="0"/>
                <a:cs typeface="Tahoma" panose="020B0604030504040204" pitchFamily="34" charset="0"/>
              </a:defRPr>
            </a:lvl1pPr>
            <a:lvl2pPr>
              <a:defRPr sz="2400">
                <a:latin typeface="+mn-lt"/>
                <a:ea typeface="Tahoma" pitchFamily="34" charset="0"/>
                <a:cs typeface="Tahoma" panose="020B0604030504040204" pitchFamily="34" charset="0"/>
              </a:defRPr>
            </a:lvl2pPr>
            <a:lvl3pPr>
              <a:defRPr>
                <a:latin typeface="Interstate-Light" pitchFamily="2" charset="0"/>
              </a:defRPr>
            </a:lvl3pPr>
            <a:lvl4pPr>
              <a:defRPr>
                <a:latin typeface="Interstate-Light" pitchFamily="2" charset="0"/>
              </a:defRPr>
            </a:lvl4pPr>
            <a:lvl5pPr>
              <a:defRPr>
                <a:latin typeface="Interstate-Light" pitchFamily="2" charset="0"/>
              </a:defRPr>
            </a:lvl5pPr>
          </a:lstStyle>
          <a:p>
            <a:pPr lvl="0"/>
            <a:r>
              <a:rPr lang="en-US" dirty="0"/>
              <a:t>Click to edit Master text styles</a:t>
            </a:r>
          </a:p>
          <a:p>
            <a:pPr lvl="1"/>
            <a:r>
              <a:rPr lang="en-US" dirty="0"/>
              <a:t>Second level</a:t>
            </a:r>
          </a:p>
        </p:txBody>
      </p:sp>
      <p:sp>
        <p:nvSpPr>
          <p:cNvPr id="7" name="Content Placeholder 2"/>
          <p:cNvSpPr>
            <a:spLocks noGrp="1"/>
          </p:cNvSpPr>
          <p:nvPr>
            <p:ph idx="13"/>
          </p:nvPr>
        </p:nvSpPr>
        <p:spPr>
          <a:xfrm>
            <a:off x="609600" y="6258562"/>
            <a:ext cx="10972800" cy="462916"/>
          </a:xfrm>
        </p:spPr>
        <p:txBody>
          <a:bodyPr/>
          <a:lstStyle>
            <a:lvl1pPr marL="0" indent="0">
              <a:buNone/>
              <a:defRPr sz="1200">
                <a:latin typeface="+mn-lt"/>
                <a:ea typeface="Tahoma" pitchFamily="34" charset="0"/>
                <a:cs typeface="Tahoma" panose="020B0604030504040204" pitchFamily="34" charset="0"/>
              </a:defRPr>
            </a:lvl1pPr>
            <a:lvl2pPr marL="342891" indent="0">
              <a:buNone/>
              <a:defRPr sz="1200">
                <a:latin typeface="+mn-lt"/>
                <a:ea typeface="Tahoma" pitchFamily="34" charset="0"/>
                <a:cs typeface="Tahoma" panose="020B0604030504040204" pitchFamily="34" charset="0"/>
              </a:defRPr>
            </a:lvl2pPr>
            <a:lvl3pPr>
              <a:defRPr>
                <a:latin typeface="Interstate-Light" pitchFamily="2" charset="0"/>
              </a:defRPr>
            </a:lvl3pPr>
            <a:lvl4pPr>
              <a:defRPr>
                <a:latin typeface="Interstate-Light" pitchFamily="2" charset="0"/>
              </a:defRPr>
            </a:lvl4pPr>
            <a:lvl5pPr>
              <a:defRPr>
                <a:latin typeface="Interstate-Light" pitchFamily="2" charset="0"/>
              </a:defRPr>
            </a:lvl5pPr>
          </a:lstStyle>
          <a:p>
            <a:pPr lvl="0"/>
            <a:r>
              <a:rPr lang="en-US"/>
              <a:t>Edit Master text styles</a:t>
            </a:r>
          </a:p>
        </p:txBody>
      </p:sp>
      <p:sp>
        <p:nvSpPr>
          <p:cNvPr id="5" name="Date Placeholder 3">
            <a:extLst>
              <a:ext uri="{FF2B5EF4-FFF2-40B4-BE49-F238E27FC236}">
                <a16:creationId xmlns:a16="http://schemas.microsoft.com/office/drawing/2014/main" id="{E4182072-9C1D-4633-8BCE-CEA0E1C6D797}"/>
              </a:ext>
            </a:extLst>
          </p:cNvPr>
          <p:cNvSpPr>
            <a:spLocks noGrp="1"/>
          </p:cNvSpPr>
          <p:nvPr>
            <p:ph type="dt" sz="half" idx="14"/>
          </p:nvPr>
        </p:nvSpPr>
        <p:spPr/>
        <p:txBody>
          <a:bodyPr/>
          <a:lstStyle>
            <a:lvl1pPr>
              <a:defRPr>
                <a:solidFill>
                  <a:srgbClr val="898989"/>
                </a:solidFill>
                <a:cs typeface="Arial" panose="020B0604020202020204" pitchFamily="34" charset="0"/>
              </a:defRPr>
            </a:lvl1pPr>
          </a:lstStyle>
          <a:p>
            <a:pPr>
              <a:defRPr/>
            </a:pPr>
            <a:fld id="{ABEFAB55-6BF8-4EB3-9CF0-6F2C3A010762}" type="datetime1">
              <a:rPr lang="en-US" altLang="en-US"/>
              <a:pPr>
                <a:defRPr/>
              </a:pPr>
              <a:t>1/19/2021</a:t>
            </a:fld>
            <a:endParaRPr lang="en-US" altLang="en-US"/>
          </a:p>
        </p:txBody>
      </p:sp>
      <p:sp>
        <p:nvSpPr>
          <p:cNvPr id="6" name="Footer Placeholder 4">
            <a:extLst>
              <a:ext uri="{FF2B5EF4-FFF2-40B4-BE49-F238E27FC236}">
                <a16:creationId xmlns:a16="http://schemas.microsoft.com/office/drawing/2014/main" id="{1E7DBD50-087B-431D-AF39-DD7740108CAE}"/>
              </a:ext>
            </a:extLst>
          </p:cNvPr>
          <p:cNvSpPr>
            <a:spLocks noGrp="1"/>
          </p:cNvSpPr>
          <p:nvPr>
            <p:ph type="ftr" sz="quarter" idx="15"/>
          </p:nvPr>
        </p:nvSpPr>
        <p:spPr/>
        <p:txBody>
          <a:bodyPr/>
          <a:lstStyle>
            <a:lvl1pPr>
              <a:defRPr>
                <a:solidFill>
                  <a:srgbClr val="898989"/>
                </a:solidFill>
                <a:cs typeface="Arial" panose="020B0604020202020204" pitchFamily="34" charset="0"/>
              </a:defRPr>
            </a:lvl1pPr>
          </a:lstStyle>
          <a:p>
            <a:pPr>
              <a:defRPr/>
            </a:pPr>
            <a:endParaRPr lang="en-US" altLang="en-US"/>
          </a:p>
        </p:txBody>
      </p:sp>
      <p:sp>
        <p:nvSpPr>
          <p:cNvPr id="8" name="Slide Number Placeholder 5">
            <a:extLst>
              <a:ext uri="{FF2B5EF4-FFF2-40B4-BE49-F238E27FC236}">
                <a16:creationId xmlns:a16="http://schemas.microsoft.com/office/drawing/2014/main" id="{89BC0D76-8CD9-4788-8743-2CFE253AD509}"/>
              </a:ext>
            </a:extLst>
          </p:cNvPr>
          <p:cNvSpPr>
            <a:spLocks noGrp="1"/>
          </p:cNvSpPr>
          <p:nvPr>
            <p:ph type="sldNum" sz="quarter" idx="16"/>
          </p:nvPr>
        </p:nvSpPr>
        <p:spPr>
          <a:xfrm>
            <a:off x="0" y="0"/>
            <a:ext cx="0" cy="0"/>
          </a:xfrm>
        </p:spPr>
        <p:txBody>
          <a:bodyPr vert="horz" wrap="square" lIns="91440" tIns="45720" rIns="91440" bIns="45720" numCol="1" anchor="t" anchorCtr="0" compatLnSpc="1">
            <a:prstTxWarp prst="textNoShape">
              <a:avLst/>
            </a:prstTxWarp>
          </a:bodyPr>
          <a:lstStyle>
            <a:lvl1pPr>
              <a:defRPr sz="1500">
                <a:solidFill>
                  <a:srgbClr val="FFFFFF"/>
                </a:solidFill>
              </a:defRPr>
            </a:lvl1pPr>
          </a:lstStyle>
          <a:p>
            <a:pPr>
              <a:defRPr/>
            </a:pPr>
            <a:fld id="{7FADFE60-18E7-46EC-BE95-942A58DE319D}" type="slidenum">
              <a:rPr lang="en-US" altLang="en-US"/>
              <a:pPr>
                <a:defRPr/>
              </a:pPr>
              <a:t>‹#›</a:t>
            </a:fld>
            <a:endParaRPr lang="en-US" altLang="en-US"/>
          </a:p>
        </p:txBody>
      </p:sp>
    </p:spTree>
    <p:extLst>
      <p:ext uri="{BB962C8B-B14F-4D97-AF65-F5344CB8AC3E}">
        <p14:creationId xmlns:p14="http://schemas.microsoft.com/office/powerpoint/2010/main" val="9144184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Text Placeholder 5"/>
          <p:cNvSpPr>
            <a:spLocks noGrp="1"/>
          </p:cNvSpPr>
          <p:nvPr>
            <p:ph type="body" sz="quarter" idx="12"/>
          </p:nvPr>
        </p:nvSpPr>
        <p:spPr>
          <a:xfrm>
            <a:off x="508000" y="6248405"/>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2885308055"/>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3A2BC55B-F061-4D95-8E86-70A8E0DF9CF2}"/>
              </a:ext>
            </a:extLst>
          </p:cNvPr>
          <p:cNvSpPr>
            <a:spLocks noGrp="1" noChangeArrowheads="1"/>
          </p:cNvSpPr>
          <p:nvPr>
            <p:ph type="dt" sz="half" idx="10"/>
          </p:nvPr>
        </p:nvSpPr>
        <p:spPr/>
        <p:txBody>
          <a:bodyPr/>
          <a:lstStyle>
            <a:lvl1pPr>
              <a:defRPr>
                <a:solidFill>
                  <a:srgbClr val="44546A"/>
                </a:solidFill>
              </a:defRPr>
            </a:lvl1pPr>
          </a:lstStyle>
          <a:p>
            <a:pPr>
              <a:defRPr/>
            </a:pPr>
            <a:endParaRPr lang="en-US"/>
          </a:p>
        </p:txBody>
      </p:sp>
      <p:sp>
        <p:nvSpPr>
          <p:cNvPr id="7" name="Rectangle 5">
            <a:extLst>
              <a:ext uri="{FF2B5EF4-FFF2-40B4-BE49-F238E27FC236}">
                <a16:creationId xmlns:a16="http://schemas.microsoft.com/office/drawing/2014/main" id="{716959DF-BC8A-46B3-BF1E-42B63FE8B392}"/>
              </a:ext>
            </a:extLst>
          </p:cNvPr>
          <p:cNvSpPr>
            <a:spLocks noGrp="1" noChangeArrowheads="1"/>
          </p:cNvSpPr>
          <p:nvPr>
            <p:ph type="ftr" sz="quarter" idx="11"/>
          </p:nvPr>
        </p:nvSpPr>
        <p:spPr/>
        <p:txBody>
          <a:bodyPr/>
          <a:lstStyle>
            <a:lvl1pPr>
              <a:defRPr>
                <a:solidFill>
                  <a:srgbClr val="44546A"/>
                </a:solidFill>
              </a:defRPr>
            </a:lvl1pPr>
          </a:lstStyle>
          <a:p>
            <a:pPr>
              <a:defRPr/>
            </a:pPr>
            <a:endParaRPr lang="en-US"/>
          </a:p>
        </p:txBody>
      </p:sp>
      <p:sp>
        <p:nvSpPr>
          <p:cNvPr id="8" name="Rectangle 6">
            <a:extLst>
              <a:ext uri="{FF2B5EF4-FFF2-40B4-BE49-F238E27FC236}">
                <a16:creationId xmlns:a16="http://schemas.microsoft.com/office/drawing/2014/main" id="{16055451-7713-4307-AB8C-FB3DE143F239}"/>
              </a:ext>
            </a:extLst>
          </p:cNvPr>
          <p:cNvSpPr>
            <a:spLocks noGrp="1" noChangeArrowheads="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a:defRPr>
                <a:solidFill>
                  <a:srgbClr val="FFFFFF"/>
                </a:solidFill>
              </a:defRPr>
            </a:lvl1pPr>
          </a:lstStyle>
          <a:p>
            <a:pPr>
              <a:defRPr/>
            </a:pPr>
            <a:fld id="{09CEA0E3-369F-4B20-A07A-2E0C4925880C}" type="slidenum">
              <a:rPr lang="en-US" altLang="en-US"/>
              <a:pPr>
                <a:defRPr/>
              </a:pPr>
              <a:t>‹#›</a:t>
            </a:fld>
            <a:endParaRPr lang="en-US" altLang="en-US"/>
          </a:p>
        </p:txBody>
      </p:sp>
    </p:spTree>
    <p:extLst>
      <p:ext uri="{BB962C8B-B14F-4D97-AF65-F5344CB8AC3E}">
        <p14:creationId xmlns:p14="http://schemas.microsoft.com/office/powerpoint/2010/main" val="24428435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5" name="Text Placeholder 5"/>
          <p:cNvSpPr>
            <a:spLocks noGrp="1"/>
          </p:cNvSpPr>
          <p:nvPr>
            <p:ph type="body" sz="quarter" idx="12"/>
          </p:nvPr>
        </p:nvSpPr>
        <p:spPr>
          <a:xfrm>
            <a:off x="508000" y="6248407"/>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1491045944"/>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Title and Content with Reference 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p:cNvSpPr>
            <a:spLocks noGrp="1"/>
          </p:cNvSpPr>
          <p:nvPr>
            <p:ph type="body" sz="quarter" idx="12"/>
          </p:nvPr>
        </p:nvSpPr>
        <p:spPr>
          <a:xfrm>
            <a:off x="508000" y="6248407"/>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3320041288"/>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342891" indent="-342891">
              <a:buFont typeface="Arial" pitchFamily="34" charset="0"/>
              <a:buChar char="•"/>
              <a:defRPr baseline="0"/>
            </a:lvl1pPr>
            <a:lvl2pPr marL="342891" indent="-342891">
              <a:buFont typeface="Arial" pitchFamily="34" charset="0"/>
              <a:buChar char="•"/>
              <a:defRPr baseline="0"/>
            </a:lvl2pPr>
            <a:lvl3pPr marL="571486" indent="-238119">
              <a:buFont typeface="Arial" pitchFamily="34" charset="0"/>
              <a:buChar char="–"/>
              <a:defRPr baseline="0"/>
            </a:lvl3pPr>
          </a:lstStyle>
          <a:p>
            <a:pPr lvl="0"/>
            <a:r>
              <a:rPr lang="en-US"/>
              <a:t>Click to edit Master text styles</a:t>
            </a:r>
          </a:p>
          <a:p>
            <a:pPr lvl="1"/>
            <a:r>
              <a:rPr lang="en-US"/>
              <a:t>Second level</a:t>
            </a:r>
          </a:p>
          <a:p>
            <a:pPr lvl="2"/>
            <a:r>
              <a:rPr lang="en-US"/>
              <a:t>Third level</a:t>
            </a:r>
          </a:p>
        </p:txBody>
      </p:sp>
      <p:sp>
        <p:nvSpPr>
          <p:cNvPr id="7" name="Text Placeholder 5"/>
          <p:cNvSpPr>
            <a:spLocks noGrp="1"/>
          </p:cNvSpPr>
          <p:nvPr>
            <p:ph type="body" sz="quarter" idx="12"/>
          </p:nvPr>
        </p:nvSpPr>
        <p:spPr>
          <a:xfrm>
            <a:off x="508000" y="6248407"/>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1425454754"/>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87584" y="152407"/>
            <a:ext cx="1296416" cy="5929313"/>
          </a:xfrm>
        </p:spPr>
        <p:txBody>
          <a:bodyPr vert="eaVert"/>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08000" y="152407"/>
            <a:ext cx="9855200" cy="59293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2"/>
          </p:nvPr>
        </p:nvSpPr>
        <p:spPr>
          <a:xfrm>
            <a:off x="508000" y="6248407"/>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1893373143"/>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2DF8A-5613-454A-8E5C-E7F41605EF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971365-CC15-2E4F-B114-D15E6BD00E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358ADA-63ED-454C-8498-DDD81C65AE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10F89F-6317-AE4F-9418-992F0377B3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D84D20-2C6E-0348-A798-99B420F833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491DC2-55E5-4446-93C0-D336B0C5BBF1}"/>
              </a:ext>
            </a:extLst>
          </p:cNvPr>
          <p:cNvSpPr>
            <a:spLocks noGrp="1"/>
          </p:cNvSpPr>
          <p:nvPr>
            <p:ph type="dt" sz="half" idx="10"/>
          </p:nvPr>
        </p:nvSpPr>
        <p:spPr/>
        <p:txBody>
          <a:bodyPr/>
          <a:lstStyle/>
          <a:p>
            <a:fld id="{E44FF54F-EDDA-CD44-A028-36BE23E1527B}" type="datetimeFigureOut">
              <a:rPr lang="en-US" smtClean="0"/>
              <a:t>1/19/2021</a:t>
            </a:fld>
            <a:endParaRPr lang="en-US"/>
          </a:p>
        </p:txBody>
      </p:sp>
      <p:sp>
        <p:nvSpPr>
          <p:cNvPr id="8" name="Footer Placeholder 7">
            <a:extLst>
              <a:ext uri="{FF2B5EF4-FFF2-40B4-BE49-F238E27FC236}">
                <a16:creationId xmlns:a16="http://schemas.microsoft.com/office/drawing/2014/main" id="{27526AE8-6421-0346-924B-8D6C688E69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7F3E31-1C51-A149-B343-F6ACA6E6E547}"/>
              </a:ext>
            </a:extLst>
          </p:cNvPr>
          <p:cNvSpPr>
            <a:spLocks noGrp="1"/>
          </p:cNvSpPr>
          <p:nvPr>
            <p:ph type="sldNum" sz="quarter" idx="12"/>
          </p:nvPr>
        </p:nvSpPr>
        <p:spPr/>
        <p:txBody>
          <a:bodyPr/>
          <a:lstStyle/>
          <a:p>
            <a:fld id="{F363E460-4B90-E94D-AEBF-6E56D59F9146}" type="slidenum">
              <a:rPr lang="en-US" smtClean="0"/>
              <a:t>‹#›</a:t>
            </a:fld>
            <a:endParaRPr lang="en-US"/>
          </a:p>
        </p:txBody>
      </p:sp>
    </p:spTree>
    <p:extLst>
      <p:ext uri="{BB962C8B-B14F-4D97-AF65-F5344CB8AC3E}">
        <p14:creationId xmlns:p14="http://schemas.microsoft.com/office/powerpoint/2010/main" val="41534566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C852F944-66CE-4B2F-972A-959EDC4BEE6C}"/>
              </a:ext>
            </a:extLst>
          </p:cNvPr>
          <p:cNvSpPr>
            <a:spLocks/>
          </p:cNvSpPr>
          <p:nvPr/>
        </p:nvSpPr>
        <p:spPr bwMode="gray">
          <a:xfrm>
            <a:off x="920752" y="3340101"/>
            <a:ext cx="10204449" cy="485775"/>
          </a:xfrm>
          <a:custGeom>
            <a:avLst/>
            <a:gdLst>
              <a:gd name="T0" fmla="*/ 2147483646 w 4128"/>
              <a:gd name="T1" fmla="*/ 2147483646 h 479"/>
              <a:gd name="T2" fmla="*/ 2147483646 w 4128"/>
              <a:gd name="T3" fmla="*/ 2147483646 h 479"/>
              <a:gd name="T4" fmla="*/ 2147483646 w 4128"/>
              <a:gd name="T5" fmla="*/ 2147483646 h 479"/>
              <a:gd name="T6" fmla="*/ 0 w 4128"/>
              <a:gd name="T7" fmla="*/ 2147483646 h 479"/>
              <a:gd name="T8" fmla="*/ 2147483646 w 4128"/>
              <a:gd name="T9" fmla="*/ 2147483646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790531" name="Rectangle 3"/>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90532" name="Rectangle 4"/>
          <p:cNvSpPr>
            <a:spLocks noGrp="1" noChangeArrowheads="1"/>
          </p:cNvSpPr>
          <p:nvPr>
            <p:ph type="subTitle" idx="1"/>
          </p:nvPr>
        </p:nvSpPr>
        <p:spPr>
          <a:xfrm>
            <a:off x="1828800" y="3886200"/>
            <a:ext cx="8534400" cy="1752600"/>
          </a:xfrm>
        </p:spPr>
        <p:txBody>
          <a:bodyPr/>
          <a:lstStyle>
            <a:lvl1pPr marL="0" indent="0" algn="ctr">
              <a:buFont typeface="Wingdings 2" pitchFamily="18" charset="2"/>
              <a:buNone/>
              <a:defRPr/>
            </a:lvl1pPr>
          </a:lstStyle>
          <a:p>
            <a:r>
              <a:rPr lang="en-US"/>
              <a:t>Click to edit Master subtitle style</a:t>
            </a:r>
          </a:p>
        </p:txBody>
      </p:sp>
      <p:sp>
        <p:nvSpPr>
          <p:cNvPr id="5" name="Rectangle 5">
            <a:extLst>
              <a:ext uri="{FF2B5EF4-FFF2-40B4-BE49-F238E27FC236}">
                <a16:creationId xmlns:a16="http://schemas.microsoft.com/office/drawing/2014/main" id="{934C90C3-8DA4-44FC-8F78-78B7348DC1C5}"/>
              </a:ext>
            </a:extLst>
          </p:cNvPr>
          <p:cNvSpPr>
            <a:spLocks noGrp="1" noChangeArrowheads="1"/>
          </p:cNvSpPr>
          <p:nvPr>
            <p:ph type="dt" sz="half" idx="10"/>
          </p:nvPr>
        </p:nvSpPr>
        <p:spPr/>
        <p:txBody>
          <a:bodyPr/>
          <a:lstStyle>
            <a:lvl1pPr>
              <a:defRPr>
                <a:solidFill>
                  <a:srgbClr val="578963"/>
                </a:solidFill>
              </a:defRPr>
            </a:lvl1pPr>
          </a:lstStyle>
          <a:p>
            <a:pPr>
              <a:defRPr/>
            </a:pPr>
            <a:endParaRPr lang="en-US"/>
          </a:p>
        </p:txBody>
      </p:sp>
      <p:sp>
        <p:nvSpPr>
          <p:cNvPr id="6" name="Rectangle 6">
            <a:extLst>
              <a:ext uri="{FF2B5EF4-FFF2-40B4-BE49-F238E27FC236}">
                <a16:creationId xmlns:a16="http://schemas.microsoft.com/office/drawing/2014/main" id="{9B38FABC-F04D-4E45-B41C-A942DE51AF7B}"/>
              </a:ext>
            </a:extLst>
          </p:cNvPr>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7" name="Rectangle 7">
            <a:extLst>
              <a:ext uri="{FF2B5EF4-FFF2-40B4-BE49-F238E27FC236}">
                <a16:creationId xmlns:a16="http://schemas.microsoft.com/office/drawing/2014/main" id="{DE02E5E7-05A0-4F5B-8584-B43C5C55608E}"/>
              </a:ext>
            </a:extLst>
          </p:cNvPr>
          <p:cNvSpPr>
            <a:spLocks noGrp="1" noChangeArrowheads="1"/>
          </p:cNvSpPr>
          <p:nvPr>
            <p:ph type="sldNum" sz="quarter" idx="12"/>
          </p:nvPr>
        </p:nvSpPr>
        <p:spPr bwMode="auto">
          <a:xfrm>
            <a:off x="8737600" y="6248400"/>
            <a:ext cx="2540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578963"/>
                </a:solidFill>
                <a:latin typeface="Times New Roman" panose="02020603050405020304" pitchFamily="18" charset="0"/>
              </a:defRPr>
            </a:lvl1pPr>
          </a:lstStyle>
          <a:p>
            <a:pPr>
              <a:defRPr/>
            </a:pPr>
            <a:fld id="{9B88B011-8633-4128-B3BE-C87372E52CE0}" type="slidenum">
              <a:rPr lang="en-US" altLang="en-US"/>
              <a:pPr>
                <a:defRPr/>
              </a:pPr>
              <a:t>‹#›</a:t>
            </a:fld>
            <a:endParaRPr lang="en-US" altLang="en-US"/>
          </a:p>
        </p:txBody>
      </p:sp>
    </p:spTree>
    <p:extLst>
      <p:ext uri="{BB962C8B-B14F-4D97-AF65-F5344CB8AC3E}">
        <p14:creationId xmlns:p14="http://schemas.microsoft.com/office/powerpoint/2010/main" val="5507947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557940E-0F9D-4094-A5CE-B9EE0A731E6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D051978-3248-4373-8538-AC06C03B591C}"/>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174737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BBD339A-3B55-4602-A116-194D476C645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534041E-C34B-4B6E-AF34-A4230C14EFA9}"/>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239616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4A47287-848D-4AD5-9C48-768202583AC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BBB2D7-DD3F-4B91-B7C0-3151F8F2D126}"/>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837153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E63B2EE-2B09-4834-BA7E-6BE85C5FCD4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E9304F6-7DFA-4101-810B-89D30469346E}"/>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094458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D54451C-A91A-4E00-A1FB-6EB8A05DB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C6D24C9-1583-4453-ACC2-7F348044F021}"/>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648745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935FAC1-5A87-45CB-8DCF-648A035E445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9632999-2EE6-4816-B351-B30834A2DBB9}"/>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619782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72C3FC8-65B7-4C1D-B5B4-F3AB7FF6508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AF2C195-A9A6-45D9-8F2A-938E470D2FDD}"/>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510372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6030A36-6A25-4F84-B738-530570BECB5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D260368-7D32-4C2A-9059-62FA0B3BE425}"/>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013047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69ACDF5-7370-4145-A9D2-20447AF7B98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5A7606-A0DD-40F3-8882-BC18FCBD19BD}"/>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19304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776B2-3164-E24D-97A8-CBCD74D786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DB61A9-6778-784D-A08B-307360500264}"/>
              </a:ext>
            </a:extLst>
          </p:cNvPr>
          <p:cNvSpPr>
            <a:spLocks noGrp="1"/>
          </p:cNvSpPr>
          <p:nvPr>
            <p:ph type="dt" sz="half" idx="10"/>
          </p:nvPr>
        </p:nvSpPr>
        <p:spPr/>
        <p:txBody>
          <a:bodyPr/>
          <a:lstStyle/>
          <a:p>
            <a:fld id="{E44FF54F-EDDA-CD44-A028-36BE23E1527B}" type="datetimeFigureOut">
              <a:rPr lang="en-US" smtClean="0"/>
              <a:t>1/19/2021</a:t>
            </a:fld>
            <a:endParaRPr lang="en-US"/>
          </a:p>
        </p:txBody>
      </p:sp>
      <p:sp>
        <p:nvSpPr>
          <p:cNvPr id="4" name="Footer Placeholder 3">
            <a:extLst>
              <a:ext uri="{FF2B5EF4-FFF2-40B4-BE49-F238E27FC236}">
                <a16:creationId xmlns:a16="http://schemas.microsoft.com/office/drawing/2014/main" id="{CD95D5D1-A977-EA4D-A0B7-88AE3702BB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C7EC18-9782-C040-A12A-A5322517C9F4}"/>
              </a:ext>
            </a:extLst>
          </p:cNvPr>
          <p:cNvSpPr>
            <a:spLocks noGrp="1"/>
          </p:cNvSpPr>
          <p:nvPr>
            <p:ph type="sldNum" sz="quarter" idx="12"/>
          </p:nvPr>
        </p:nvSpPr>
        <p:spPr/>
        <p:txBody>
          <a:bodyPr/>
          <a:lstStyle/>
          <a:p>
            <a:fld id="{F363E460-4B90-E94D-AEBF-6E56D59F9146}" type="slidenum">
              <a:rPr lang="en-US" smtClean="0"/>
              <a:t>‹#›</a:t>
            </a:fld>
            <a:endParaRPr lang="en-US"/>
          </a:p>
        </p:txBody>
      </p:sp>
    </p:spTree>
    <p:extLst>
      <p:ext uri="{BB962C8B-B14F-4D97-AF65-F5344CB8AC3E}">
        <p14:creationId xmlns:p14="http://schemas.microsoft.com/office/powerpoint/2010/main" val="20538966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457200"/>
            <a:ext cx="2590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57200"/>
            <a:ext cx="7569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3F53E3B-8CAD-410B-9C67-26A436ED331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2137EAF-4F91-4427-B006-B518708E5D4D}"/>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760966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914400" y="1981200"/>
            <a:ext cx="10363200" cy="4114800"/>
          </a:xfrm>
        </p:spPr>
        <p:txBody>
          <a:bodyPr/>
          <a:lstStyle/>
          <a:p>
            <a:pPr lvl="0"/>
            <a:endParaRPr lang="en-US" noProof="0" dirty="0"/>
          </a:p>
        </p:txBody>
      </p:sp>
      <p:sp>
        <p:nvSpPr>
          <p:cNvPr id="4" name="Rectangle 4">
            <a:extLst>
              <a:ext uri="{FF2B5EF4-FFF2-40B4-BE49-F238E27FC236}">
                <a16:creationId xmlns:a16="http://schemas.microsoft.com/office/drawing/2014/main" id="{BAE06C67-598A-4DE9-B7C1-C7A45378498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59D5D2-AD0A-49E9-8581-B8C78BA46E24}"/>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780671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dirty="0"/>
          </a:p>
        </p:txBody>
      </p:sp>
      <p:sp>
        <p:nvSpPr>
          <p:cNvPr id="5" name="Rectangle 4">
            <a:extLst>
              <a:ext uri="{FF2B5EF4-FFF2-40B4-BE49-F238E27FC236}">
                <a16:creationId xmlns:a16="http://schemas.microsoft.com/office/drawing/2014/main" id="{4859E83B-7056-459D-97B7-3C85CDA5FB5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330DA2-7505-4F1E-A91D-71DADE57694E}"/>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956480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dirty="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8694AB9-9FD1-49CC-9B09-C362B6059A9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52DA382-83CF-46DB-9207-8B61E85F9FEE}"/>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302207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981200"/>
            <a:ext cx="5080000" cy="4114800"/>
          </a:xfrm>
        </p:spPr>
        <p:txBody>
          <a:bodyPr/>
          <a:lstStyle/>
          <a:p>
            <a:pPr lvl="0"/>
            <a:endParaRPr lang="en-US" noProof="0" dirty="0"/>
          </a:p>
        </p:txBody>
      </p:sp>
      <p:sp>
        <p:nvSpPr>
          <p:cNvPr id="5" name="Rectangle 4">
            <a:extLst>
              <a:ext uri="{FF2B5EF4-FFF2-40B4-BE49-F238E27FC236}">
                <a16:creationId xmlns:a16="http://schemas.microsoft.com/office/drawing/2014/main" id="{AFA9E94D-E36F-4ABE-AB74-AE577D54BBE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5CB9715-2B27-4321-A024-E3378063A1C4}"/>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095248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807D4-C4FA-4290-878B-124CF725C45B}"/>
              </a:ext>
            </a:extLst>
          </p:cNvPr>
          <p:cNvSpPr>
            <a:spLocks noGrp="1" noChangeArrowheads="1"/>
          </p:cNvSpPr>
          <p:nvPr>
            <p:ph type="dt" sz="half" idx="10"/>
          </p:nvPr>
        </p:nvSpPr>
        <p:spPr/>
        <p:txBody>
          <a:bodyPr/>
          <a:lstStyle>
            <a:lvl1pPr>
              <a:defRPr>
                <a:solidFill>
                  <a:srgbClr val="000000"/>
                </a:solidFill>
                <a:latin typeface="Arial" charset="0"/>
                <a:cs typeface="+mn-cs"/>
              </a:defRPr>
            </a:lvl1pPr>
          </a:lstStyle>
          <a:p>
            <a:pPr>
              <a:defRPr/>
            </a:pPr>
            <a:endParaRPr lang="en-US"/>
          </a:p>
        </p:txBody>
      </p:sp>
      <p:sp>
        <p:nvSpPr>
          <p:cNvPr id="6" name="Footer Placeholder 5">
            <a:extLst>
              <a:ext uri="{FF2B5EF4-FFF2-40B4-BE49-F238E27FC236}">
                <a16:creationId xmlns:a16="http://schemas.microsoft.com/office/drawing/2014/main" id="{4658AE2B-235B-4DB2-B7D2-5767A3298B0B}"/>
              </a:ext>
            </a:extLst>
          </p:cNvPr>
          <p:cNvSpPr>
            <a:spLocks noGrp="1" noChangeArrowheads="1"/>
          </p:cNvSpPr>
          <p:nvPr>
            <p:ph type="ftr" sz="quarter" idx="11"/>
          </p:nvPr>
        </p:nvSpPr>
        <p:spPr/>
        <p:txBody>
          <a:bodyPr/>
          <a:lstStyle>
            <a:lvl1pPr>
              <a:defRPr>
                <a:solidFill>
                  <a:srgbClr val="000000"/>
                </a:solidFill>
                <a:latin typeface="Arial" charset="0"/>
                <a:cs typeface="+mn-cs"/>
              </a:defRPr>
            </a:lvl1pPr>
          </a:lstStyle>
          <a:p>
            <a:pPr>
              <a:defRPr/>
            </a:pPr>
            <a:endParaRPr lang="en-US"/>
          </a:p>
        </p:txBody>
      </p:sp>
      <p:sp>
        <p:nvSpPr>
          <p:cNvPr id="7" name="Slide Number Placeholder 6">
            <a:extLst>
              <a:ext uri="{FF2B5EF4-FFF2-40B4-BE49-F238E27FC236}">
                <a16:creationId xmlns:a16="http://schemas.microsoft.com/office/drawing/2014/main" id="{16058677-07A1-41B7-BB4F-6B599BD34E1F}"/>
              </a:ext>
            </a:extLst>
          </p:cNvPr>
          <p:cNvSpPr>
            <a:spLocks noGrp="1" noChangeArrowheads="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defRPr/>
            </a:pPr>
            <a:fld id="{C1A41C56-9963-4D9E-AF90-B6D4246537A5}" type="slidenum">
              <a:rPr lang="en-US" altLang="en-US"/>
              <a:pPr>
                <a:defRPr/>
              </a:pPr>
              <a:t>‹#›</a:t>
            </a:fld>
            <a:endParaRPr lang="en-US" altLang="en-US"/>
          </a:p>
        </p:txBody>
      </p:sp>
    </p:spTree>
    <p:extLst>
      <p:ext uri="{BB962C8B-B14F-4D97-AF65-F5344CB8AC3E}">
        <p14:creationId xmlns:p14="http://schemas.microsoft.com/office/powerpoint/2010/main" val="41314606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Text Placeholder 5"/>
          <p:cNvSpPr>
            <a:spLocks noGrp="1"/>
          </p:cNvSpPr>
          <p:nvPr>
            <p:ph type="body" sz="quarter" idx="12"/>
          </p:nvPr>
        </p:nvSpPr>
        <p:spPr>
          <a:xfrm>
            <a:off x="508000" y="6248405"/>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3459311783"/>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96A5036-8C91-487D-9174-111B13620B98}"/>
              </a:ext>
            </a:extLst>
          </p:cNvPr>
          <p:cNvSpPr>
            <a:spLocks noGrp="1" noChangeArrowheads="1"/>
          </p:cNvSpPr>
          <p:nvPr>
            <p:ph type="dt" sz="half" idx="10"/>
          </p:nvPr>
        </p:nvSpPr>
        <p:spPr/>
        <p:txBody>
          <a:bodyPr/>
          <a:lstStyle>
            <a:lvl1pPr>
              <a:defRPr>
                <a:solidFill>
                  <a:srgbClr val="44546A"/>
                </a:solidFill>
              </a:defRPr>
            </a:lvl1pPr>
          </a:lstStyle>
          <a:p>
            <a:pPr>
              <a:defRPr/>
            </a:pPr>
            <a:endParaRPr lang="en-US"/>
          </a:p>
        </p:txBody>
      </p:sp>
      <p:sp>
        <p:nvSpPr>
          <p:cNvPr id="7" name="Rectangle 5">
            <a:extLst>
              <a:ext uri="{FF2B5EF4-FFF2-40B4-BE49-F238E27FC236}">
                <a16:creationId xmlns:a16="http://schemas.microsoft.com/office/drawing/2014/main" id="{C2572408-67FF-4B19-8EED-10D45782A7A1}"/>
              </a:ext>
            </a:extLst>
          </p:cNvPr>
          <p:cNvSpPr>
            <a:spLocks noGrp="1" noChangeArrowheads="1"/>
          </p:cNvSpPr>
          <p:nvPr>
            <p:ph type="ftr" sz="quarter" idx="11"/>
          </p:nvPr>
        </p:nvSpPr>
        <p:spPr/>
        <p:txBody>
          <a:bodyPr/>
          <a:lstStyle>
            <a:lvl1pPr>
              <a:defRPr>
                <a:solidFill>
                  <a:srgbClr val="44546A"/>
                </a:solidFill>
              </a:defRPr>
            </a:lvl1pPr>
          </a:lstStyle>
          <a:p>
            <a:pPr>
              <a:defRPr/>
            </a:pPr>
            <a:endParaRPr lang="en-US"/>
          </a:p>
        </p:txBody>
      </p:sp>
      <p:sp>
        <p:nvSpPr>
          <p:cNvPr id="8" name="Rectangle 6">
            <a:extLst>
              <a:ext uri="{FF2B5EF4-FFF2-40B4-BE49-F238E27FC236}">
                <a16:creationId xmlns:a16="http://schemas.microsoft.com/office/drawing/2014/main" id="{FEB22A3A-8C38-4113-81E9-23D3F2A3E624}"/>
              </a:ext>
            </a:extLst>
          </p:cNvPr>
          <p:cNvSpPr>
            <a:spLocks noGrp="1" noChangeArrowheads="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a:defRPr>
                <a:solidFill>
                  <a:srgbClr val="FFFFFF"/>
                </a:solidFill>
              </a:defRPr>
            </a:lvl1pPr>
          </a:lstStyle>
          <a:p>
            <a:pPr>
              <a:defRPr/>
            </a:pPr>
            <a:fld id="{EF5B93FA-255C-4B5F-9753-792C2B7DF2FD}" type="slidenum">
              <a:rPr lang="en-US" altLang="en-US"/>
              <a:pPr>
                <a:defRPr/>
              </a:pPr>
              <a:t>‹#›</a:t>
            </a:fld>
            <a:endParaRPr lang="en-US" altLang="en-US"/>
          </a:p>
        </p:txBody>
      </p:sp>
    </p:spTree>
    <p:extLst>
      <p:ext uri="{BB962C8B-B14F-4D97-AF65-F5344CB8AC3E}">
        <p14:creationId xmlns:p14="http://schemas.microsoft.com/office/powerpoint/2010/main" val="20591577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5" name="Text Placeholder 5"/>
          <p:cNvSpPr>
            <a:spLocks noGrp="1"/>
          </p:cNvSpPr>
          <p:nvPr>
            <p:ph type="body" sz="quarter" idx="12"/>
          </p:nvPr>
        </p:nvSpPr>
        <p:spPr>
          <a:xfrm>
            <a:off x="508000" y="6248407"/>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2068824234"/>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Title and Content with Reference 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p:cNvSpPr>
            <a:spLocks noGrp="1"/>
          </p:cNvSpPr>
          <p:nvPr>
            <p:ph type="body" sz="quarter" idx="12"/>
          </p:nvPr>
        </p:nvSpPr>
        <p:spPr>
          <a:xfrm>
            <a:off x="508000" y="6248407"/>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2016385345"/>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554BD0-CE88-B44D-8453-61FB4FD666B4}"/>
              </a:ext>
            </a:extLst>
          </p:cNvPr>
          <p:cNvSpPr>
            <a:spLocks noGrp="1"/>
          </p:cNvSpPr>
          <p:nvPr>
            <p:ph type="dt" sz="half" idx="10"/>
          </p:nvPr>
        </p:nvSpPr>
        <p:spPr/>
        <p:txBody>
          <a:bodyPr/>
          <a:lstStyle/>
          <a:p>
            <a:fld id="{E44FF54F-EDDA-CD44-A028-36BE23E1527B}" type="datetimeFigureOut">
              <a:rPr lang="en-US" smtClean="0"/>
              <a:t>1/19/2021</a:t>
            </a:fld>
            <a:endParaRPr lang="en-US"/>
          </a:p>
        </p:txBody>
      </p:sp>
      <p:sp>
        <p:nvSpPr>
          <p:cNvPr id="3" name="Footer Placeholder 2">
            <a:extLst>
              <a:ext uri="{FF2B5EF4-FFF2-40B4-BE49-F238E27FC236}">
                <a16:creationId xmlns:a16="http://schemas.microsoft.com/office/drawing/2014/main" id="{AFAE2A6E-E484-584D-9CE4-8E7295F846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15B9AA-8427-DA41-B1EE-B85BA2A1D24D}"/>
              </a:ext>
            </a:extLst>
          </p:cNvPr>
          <p:cNvSpPr>
            <a:spLocks noGrp="1"/>
          </p:cNvSpPr>
          <p:nvPr>
            <p:ph type="sldNum" sz="quarter" idx="12"/>
          </p:nvPr>
        </p:nvSpPr>
        <p:spPr/>
        <p:txBody>
          <a:bodyPr/>
          <a:lstStyle/>
          <a:p>
            <a:fld id="{F363E460-4B90-E94D-AEBF-6E56D59F9146}" type="slidenum">
              <a:rPr lang="en-US" smtClean="0"/>
              <a:t>‹#›</a:t>
            </a:fld>
            <a:endParaRPr lang="en-US"/>
          </a:p>
        </p:txBody>
      </p:sp>
    </p:spTree>
    <p:extLst>
      <p:ext uri="{BB962C8B-B14F-4D97-AF65-F5344CB8AC3E}">
        <p14:creationId xmlns:p14="http://schemas.microsoft.com/office/powerpoint/2010/main" val="9795899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342891" indent="-342891">
              <a:buFont typeface="Arial" pitchFamily="34" charset="0"/>
              <a:buChar char="•"/>
              <a:defRPr baseline="0"/>
            </a:lvl1pPr>
            <a:lvl2pPr marL="342891" indent="-342891">
              <a:buFont typeface="Arial" pitchFamily="34" charset="0"/>
              <a:buChar char="•"/>
              <a:defRPr baseline="0"/>
            </a:lvl2pPr>
            <a:lvl3pPr marL="571486" indent="-238119">
              <a:buFont typeface="Arial" pitchFamily="34" charset="0"/>
              <a:buChar char="–"/>
              <a:defRPr baseline="0"/>
            </a:lvl3pPr>
          </a:lstStyle>
          <a:p>
            <a:pPr lvl="0"/>
            <a:r>
              <a:rPr lang="en-US"/>
              <a:t>Click to edit Master text styles</a:t>
            </a:r>
          </a:p>
          <a:p>
            <a:pPr lvl="1"/>
            <a:r>
              <a:rPr lang="en-US"/>
              <a:t>Second level</a:t>
            </a:r>
          </a:p>
          <a:p>
            <a:pPr lvl="2"/>
            <a:r>
              <a:rPr lang="en-US"/>
              <a:t>Third level</a:t>
            </a:r>
          </a:p>
        </p:txBody>
      </p:sp>
      <p:sp>
        <p:nvSpPr>
          <p:cNvPr id="7" name="Text Placeholder 5"/>
          <p:cNvSpPr>
            <a:spLocks noGrp="1"/>
          </p:cNvSpPr>
          <p:nvPr>
            <p:ph type="body" sz="quarter" idx="12"/>
          </p:nvPr>
        </p:nvSpPr>
        <p:spPr>
          <a:xfrm>
            <a:off x="508000" y="6248407"/>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735087557"/>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87584" y="152407"/>
            <a:ext cx="1296416" cy="5929313"/>
          </a:xfrm>
        </p:spPr>
        <p:txBody>
          <a:bodyPr vert="eaVert"/>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08000" y="152407"/>
            <a:ext cx="9855200" cy="59293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2"/>
          </p:nvPr>
        </p:nvSpPr>
        <p:spPr>
          <a:xfrm>
            <a:off x="508000" y="6248407"/>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2037427833"/>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F7B88C97-E7C8-4AED-8724-92CC955A7D6B}"/>
              </a:ext>
            </a:extLst>
          </p:cNvPr>
          <p:cNvSpPr>
            <a:spLocks/>
          </p:cNvSpPr>
          <p:nvPr/>
        </p:nvSpPr>
        <p:spPr bwMode="gray">
          <a:xfrm>
            <a:off x="920752" y="3340101"/>
            <a:ext cx="10204449" cy="485775"/>
          </a:xfrm>
          <a:custGeom>
            <a:avLst/>
            <a:gdLst>
              <a:gd name="T0" fmla="*/ 2147483646 w 4128"/>
              <a:gd name="T1" fmla="*/ 2147483646 h 479"/>
              <a:gd name="T2" fmla="*/ 2147483646 w 4128"/>
              <a:gd name="T3" fmla="*/ 2147483646 h 479"/>
              <a:gd name="T4" fmla="*/ 2147483646 w 4128"/>
              <a:gd name="T5" fmla="*/ 2147483646 h 479"/>
              <a:gd name="T6" fmla="*/ 0 w 4128"/>
              <a:gd name="T7" fmla="*/ 2147483646 h 479"/>
              <a:gd name="T8" fmla="*/ 2147483646 w 4128"/>
              <a:gd name="T9" fmla="*/ 2147483646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790531" name="Rectangle 3"/>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90532" name="Rectangle 4"/>
          <p:cNvSpPr>
            <a:spLocks noGrp="1" noChangeArrowheads="1"/>
          </p:cNvSpPr>
          <p:nvPr>
            <p:ph type="subTitle" idx="1"/>
          </p:nvPr>
        </p:nvSpPr>
        <p:spPr>
          <a:xfrm>
            <a:off x="1828800" y="3886200"/>
            <a:ext cx="8534400" cy="1752600"/>
          </a:xfrm>
        </p:spPr>
        <p:txBody>
          <a:bodyPr/>
          <a:lstStyle>
            <a:lvl1pPr marL="0" indent="0" algn="ctr">
              <a:buFont typeface="Wingdings 2" pitchFamily="18" charset="2"/>
              <a:buNone/>
              <a:defRPr/>
            </a:lvl1pPr>
          </a:lstStyle>
          <a:p>
            <a:r>
              <a:rPr lang="en-US"/>
              <a:t>Click to edit Master subtitle style</a:t>
            </a:r>
          </a:p>
        </p:txBody>
      </p:sp>
      <p:sp>
        <p:nvSpPr>
          <p:cNvPr id="5" name="Rectangle 5">
            <a:extLst>
              <a:ext uri="{FF2B5EF4-FFF2-40B4-BE49-F238E27FC236}">
                <a16:creationId xmlns:a16="http://schemas.microsoft.com/office/drawing/2014/main" id="{AE07BDC2-6514-4144-9EA8-3120A0E1169F}"/>
              </a:ext>
            </a:extLst>
          </p:cNvPr>
          <p:cNvSpPr>
            <a:spLocks noGrp="1" noChangeArrowheads="1"/>
          </p:cNvSpPr>
          <p:nvPr>
            <p:ph type="dt" sz="half" idx="10"/>
          </p:nvPr>
        </p:nvSpPr>
        <p:spPr/>
        <p:txBody>
          <a:bodyPr/>
          <a:lstStyle>
            <a:lvl1pPr>
              <a:defRPr>
                <a:solidFill>
                  <a:srgbClr val="578963"/>
                </a:solidFill>
              </a:defRPr>
            </a:lvl1pPr>
          </a:lstStyle>
          <a:p>
            <a:pPr>
              <a:defRPr/>
            </a:pPr>
            <a:endParaRPr lang="en-US"/>
          </a:p>
        </p:txBody>
      </p:sp>
      <p:sp>
        <p:nvSpPr>
          <p:cNvPr id="6" name="Rectangle 6">
            <a:extLst>
              <a:ext uri="{FF2B5EF4-FFF2-40B4-BE49-F238E27FC236}">
                <a16:creationId xmlns:a16="http://schemas.microsoft.com/office/drawing/2014/main" id="{6B24E938-FC30-476A-B973-66EDF2C47740}"/>
              </a:ext>
            </a:extLst>
          </p:cNvPr>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7" name="Rectangle 7">
            <a:extLst>
              <a:ext uri="{FF2B5EF4-FFF2-40B4-BE49-F238E27FC236}">
                <a16:creationId xmlns:a16="http://schemas.microsoft.com/office/drawing/2014/main" id="{E68BCAE8-1A4F-4DB9-B87A-E5082DFE3D69}"/>
              </a:ext>
            </a:extLst>
          </p:cNvPr>
          <p:cNvSpPr>
            <a:spLocks noGrp="1" noChangeArrowheads="1"/>
          </p:cNvSpPr>
          <p:nvPr>
            <p:ph type="sldNum" sz="quarter" idx="12"/>
          </p:nvPr>
        </p:nvSpPr>
        <p:spPr bwMode="auto">
          <a:xfrm>
            <a:off x="8737600" y="6248400"/>
            <a:ext cx="2540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578963"/>
                </a:solidFill>
                <a:latin typeface="Times New Roman" panose="02020603050405020304" pitchFamily="18" charset="0"/>
              </a:defRPr>
            </a:lvl1pPr>
          </a:lstStyle>
          <a:p>
            <a:pPr>
              <a:defRPr/>
            </a:pPr>
            <a:fld id="{9046D309-F7E1-4C1E-A104-22C0D5C2D35D}" type="slidenum">
              <a:rPr lang="en-US" altLang="en-US"/>
              <a:pPr>
                <a:defRPr/>
              </a:pPr>
              <a:t>‹#›</a:t>
            </a:fld>
            <a:endParaRPr lang="en-US" altLang="en-US"/>
          </a:p>
        </p:txBody>
      </p:sp>
    </p:spTree>
    <p:extLst>
      <p:ext uri="{BB962C8B-B14F-4D97-AF65-F5344CB8AC3E}">
        <p14:creationId xmlns:p14="http://schemas.microsoft.com/office/powerpoint/2010/main" val="38401509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72ADBBA-E167-4F4A-BB2F-BA44B6B8417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42B0E7C-BAF6-417C-B543-AFE628A979FF}"/>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157002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2A53B58-14C6-4DCB-8B06-6260C96E4D5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1A09F32-A395-49B3-9036-D50BF2D26318}"/>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433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BF745DF-334D-43D8-AED4-4F30A474118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5C47736-D1C7-4B11-B090-71182D94322B}"/>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928480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0F022DE-8385-4CB2-AD17-E243DACAF9C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93DF6A3-9E2D-4C08-8056-94624EC4A948}"/>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423095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EAB64CD-9DCF-41B1-A2A8-FB1E85B24DF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10AA98E-906D-4703-B4DC-6A66D7C98350}"/>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606291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333F79-D69A-45D7-8F29-87E8EB933FE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B450524-BF60-414D-9122-AA22F556AC3A}"/>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101738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2ABAC27-C838-459C-96BA-E2761FD4921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A0F81E-5F4C-4D62-BAFB-85C1B40A33F0}"/>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12017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7DCF0-D813-B24D-93D9-479C7F3EED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B42F84-8FD6-1541-9225-7416AB45DF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08707D-737C-1745-9654-228B4D9490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A096D0-8196-F841-A97D-2E3F90B84459}"/>
              </a:ext>
            </a:extLst>
          </p:cNvPr>
          <p:cNvSpPr>
            <a:spLocks noGrp="1"/>
          </p:cNvSpPr>
          <p:nvPr>
            <p:ph type="dt" sz="half" idx="10"/>
          </p:nvPr>
        </p:nvSpPr>
        <p:spPr/>
        <p:txBody>
          <a:bodyPr/>
          <a:lstStyle/>
          <a:p>
            <a:fld id="{E44FF54F-EDDA-CD44-A028-36BE23E1527B}" type="datetimeFigureOut">
              <a:rPr lang="en-US" smtClean="0"/>
              <a:t>1/19/2021</a:t>
            </a:fld>
            <a:endParaRPr lang="en-US"/>
          </a:p>
        </p:txBody>
      </p:sp>
      <p:sp>
        <p:nvSpPr>
          <p:cNvPr id="6" name="Footer Placeholder 5">
            <a:extLst>
              <a:ext uri="{FF2B5EF4-FFF2-40B4-BE49-F238E27FC236}">
                <a16:creationId xmlns:a16="http://schemas.microsoft.com/office/drawing/2014/main" id="{4310018B-D450-714C-A0D3-D19C452E12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50B5BC-02F6-CC4E-A219-8D4B854BB4DC}"/>
              </a:ext>
            </a:extLst>
          </p:cNvPr>
          <p:cNvSpPr>
            <a:spLocks noGrp="1"/>
          </p:cNvSpPr>
          <p:nvPr>
            <p:ph type="sldNum" sz="quarter" idx="12"/>
          </p:nvPr>
        </p:nvSpPr>
        <p:spPr/>
        <p:txBody>
          <a:bodyPr/>
          <a:lstStyle/>
          <a:p>
            <a:fld id="{F363E460-4B90-E94D-AEBF-6E56D59F9146}" type="slidenum">
              <a:rPr lang="en-US" smtClean="0"/>
              <a:t>‹#›</a:t>
            </a:fld>
            <a:endParaRPr lang="en-US"/>
          </a:p>
        </p:txBody>
      </p:sp>
    </p:spTree>
    <p:extLst>
      <p:ext uri="{BB962C8B-B14F-4D97-AF65-F5344CB8AC3E}">
        <p14:creationId xmlns:p14="http://schemas.microsoft.com/office/powerpoint/2010/main" val="24694415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C6FE989-2A4E-4CB0-89D5-C51C1718BD1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4CA13AA-AD45-428B-9D71-E39BFFC38221}"/>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737577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F8D6DA2-5F06-4D46-9D5A-6865F87BE0F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FB7D8D4-6A4E-4B92-8B8A-3380DB5B71CE}"/>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840056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457200"/>
            <a:ext cx="2590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57200"/>
            <a:ext cx="7569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16DB867-7C89-4BED-93BB-33A867B637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62D8826-7093-47AF-8AB6-0A143240095D}"/>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203483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914400" y="1981200"/>
            <a:ext cx="10363200" cy="4114800"/>
          </a:xfrm>
        </p:spPr>
        <p:txBody>
          <a:bodyPr/>
          <a:lstStyle/>
          <a:p>
            <a:pPr lvl="0"/>
            <a:endParaRPr lang="en-US" noProof="0" dirty="0"/>
          </a:p>
        </p:txBody>
      </p:sp>
      <p:sp>
        <p:nvSpPr>
          <p:cNvPr id="4" name="Rectangle 4">
            <a:extLst>
              <a:ext uri="{FF2B5EF4-FFF2-40B4-BE49-F238E27FC236}">
                <a16:creationId xmlns:a16="http://schemas.microsoft.com/office/drawing/2014/main" id="{5032CA57-7952-4752-AB75-11BAA60CE42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C432146-9BBB-4C09-B8B1-973F06807186}"/>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011163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dirty="0"/>
          </a:p>
        </p:txBody>
      </p:sp>
      <p:sp>
        <p:nvSpPr>
          <p:cNvPr id="5" name="Rectangle 4">
            <a:extLst>
              <a:ext uri="{FF2B5EF4-FFF2-40B4-BE49-F238E27FC236}">
                <a16:creationId xmlns:a16="http://schemas.microsoft.com/office/drawing/2014/main" id="{2592C4A7-7656-4998-B17B-2DD557C68AF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7D7347A-68D2-4D97-A0E0-4AE00511A05A}"/>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48121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dirty="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80E8BFA-1225-40E7-AA09-0B3CEFF58A5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4325034-31F7-4614-AE7A-C189878D438E}"/>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239352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981200"/>
            <a:ext cx="5080000" cy="4114800"/>
          </a:xfrm>
        </p:spPr>
        <p:txBody>
          <a:bodyPr/>
          <a:lstStyle/>
          <a:p>
            <a:pPr lvl="0"/>
            <a:endParaRPr lang="en-US" noProof="0" dirty="0"/>
          </a:p>
        </p:txBody>
      </p:sp>
      <p:sp>
        <p:nvSpPr>
          <p:cNvPr id="5" name="Rectangle 4">
            <a:extLst>
              <a:ext uri="{FF2B5EF4-FFF2-40B4-BE49-F238E27FC236}">
                <a16:creationId xmlns:a16="http://schemas.microsoft.com/office/drawing/2014/main" id="{254C48FF-96BE-4E62-A4CA-04052B9B32F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D918311-044F-4099-990D-437671BEE159}"/>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177182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32992B-E23C-4683-85EE-E423EEDDDC02}"/>
              </a:ext>
            </a:extLst>
          </p:cNvPr>
          <p:cNvSpPr>
            <a:spLocks noGrp="1" noChangeArrowheads="1"/>
          </p:cNvSpPr>
          <p:nvPr>
            <p:ph type="dt" sz="half" idx="10"/>
          </p:nvPr>
        </p:nvSpPr>
        <p:spPr/>
        <p:txBody>
          <a:bodyPr/>
          <a:lstStyle>
            <a:lvl1pPr>
              <a:defRPr>
                <a:solidFill>
                  <a:srgbClr val="000000"/>
                </a:solidFill>
                <a:latin typeface="Arial" charset="0"/>
                <a:cs typeface="+mn-cs"/>
              </a:defRPr>
            </a:lvl1pPr>
          </a:lstStyle>
          <a:p>
            <a:pPr>
              <a:defRPr/>
            </a:pPr>
            <a:endParaRPr lang="en-US"/>
          </a:p>
        </p:txBody>
      </p:sp>
      <p:sp>
        <p:nvSpPr>
          <p:cNvPr id="6" name="Footer Placeholder 5">
            <a:extLst>
              <a:ext uri="{FF2B5EF4-FFF2-40B4-BE49-F238E27FC236}">
                <a16:creationId xmlns:a16="http://schemas.microsoft.com/office/drawing/2014/main" id="{2634CB1B-A154-4E6F-A1AA-CD9F4E70FB9B}"/>
              </a:ext>
            </a:extLst>
          </p:cNvPr>
          <p:cNvSpPr>
            <a:spLocks noGrp="1" noChangeArrowheads="1"/>
          </p:cNvSpPr>
          <p:nvPr>
            <p:ph type="ftr" sz="quarter" idx="11"/>
          </p:nvPr>
        </p:nvSpPr>
        <p:spPr/>
        <p:txBody>
          <a:bodyPr/>
          <a:lstStyle>
            <a:lvl1pPr>
              <a:defRPr>
                <a:solidFill>
                  <a:srgbClr val="000000"/>
                </a:solidFill>
                <a:latin typeface="Arial" charset="0"/>
                <a:cs typeface="+mn-cs"/>
              </a:defRPr>
            </a:lvl1pPr>
          </a:lstStyle>
          <a:p>
            <a:pPr>
              <a:defRPr/>
            </a:pPr>
            <a:endParaRPr lang="en-US"/>
          </a:p>
        </p:txBody>
      </p:sp>
      <p:sp>
        <p:nvSpPr>
          <p:cNvPr id="7" name="Slide Number Placeholder 6">
            <a:extLst>
              <a:ext uri="{FF2B5EF4-FFF2-40B4-BE49-F238E27FC236}">
                <a16:creationId xmlns:a16="http://schemas.microsoft.com/office/drawing/2014/main" id="{AD6846E1-8A69-45BB-8871-5BE50875058C}"/>
              </a:ext>
            </a:extLst>
          </p:cNvPr>
          <p:cNvSpPr>
            <a:spLocks noGrp="1" noChangeArrowheads="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defRPr/>
            </a:pPr>
            <a:fld id="{3DDED3D0-53C0-4CA2-9633-802DCE4B6676}" type="slidenum">
              <a:rPr lang="en-US" altLang="en-US"/>
              <a:pPr>
                <a:defRPr/>
              </a:pPr>
              <a:t>‹#›</a:t>
            </a:fld>
            <a:endParaRPr lang="en-US" altLang="en-US"/>
          </a:p>
        </p:txBody>
      </p:sp>
    </p:spTree>
    <p:extLst>
      <p:ext uri="{BB962C8B-B14F-4D97-AF65-F5344CB8AC3E}">
        <p14:creationId xmlns:p14="http://schemas.microsoft.com/office/powerpoint/2010/main" val="12380216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atin typeface="+mj-lt"/>
                <a:ea typeface="Tahoma" panose="020B0604030504040204" pitchFamily="34" charset="0"/>
                <a:cs typeface="Tahoma" panose="020B0604030504040204" pitchFamily="34" charset="0"/>
              </a:defRPr>
            </a:lvl1pPr>
          </a:lstStyle>
          <a:p>
            <a:r>
              <a:rPr lang="en-US" dirty="0"/>
              <a:t>Click to edit Master title style</a:t>
            </a:r>
            <a:endParaRPr lang="en-AU" dirty="0"/>
          </a:p>
        </p:txBody>
      </p:sp>
      <p:sp>
        <p:nvSpPr>
          <p:cNvPr id="3" name="Content Placeholder 2"/>
          <p:cNvSpPr>
            <a:spLocks noGrp="1"/>
          </p:cNvSpPr>
          <p:nvPr>
            <p:ph idx="1"/>
          </p:nvPr>
        </p:nvSpPr>
        <p:spPr>
          <a:xfrm>
            <a:off x="609600" y="1600200"/>
            <a:ext cx="10972800" cy="4658360"/>
          </a:xfrm>
        </p:spPr>
        <p:txBody>
          <a:bodyPr/>
          <a:lstStyle>
            <a:lvl1pPr>
              <a:defRPr sz="2400">
                <a:latin typeface="+mn-lt"/>
                <a:ea typeface="Tahoma" pitchFamily="34" charset="0"/>
                <a:cs typeface="Tahoma" panose="020B0604030504040204" pitchFamily="34" charset="0"/>
              </a:defRPr>
            </a:lvl1pPr>
            <a:lvl2pPr>
              <a:defRPr sz="2400">
                <a:latin typeface="+mn-lt"/>
                <a:ea typeface="Tahoma" pitchFamily="34" charset="0"/>
                <a:cs typeface="Tahoma" panose="020B0604030504040204" pitchFamily="34" charset="0"/>
              </a:defRPr>
            </a:lvl2pPr>
            <a:lvl3pPr>
              <a:defRPr>
                <a:latin typeface="Interstate-Light" pitchFamily="2" charset="0"/>
              </a:defRPr>
            </a:lvl3pPr>
            <a:lvl4pPr>
              <a:defRPr>
                <a:latin typeface="Interstate-Light" pitchFamily="2" charset="0"/>
              </a:defRPr>
            </a:lvl4pPr>
            <a:lvl5pPr>
              <a:defRPr>
                <a:latin typeface="Interstate-Light" pitchFamily="2" charset="0"/>
              </a:defRPr>
            </a:lvl5pPr>
          </a:lstStyle>
          <a:p>
            <a:pPr lvl="0"/>
            <a:r>
              <a:rPr lang="en-US" dirty="0"/>
              <a:t>Click to edit Master text styles</a:t>
            </a:r>
          </a:p>
          <a:p>
            <a:pPr lvl="1"/>
            <a:r>
              <a:rPr lang="en-US" dirty="0"/>
              <a:t>Second level</a:t>
            </a:r>
          </a:p>
        </p:txBody>
      </p:sp>
      <p:sp>
        <p:nvSpPr>
          <p:cNvPr id="7" name="Content Placeholder 2"/>
          <p:cNvSpPr>
            <a:spLocks noGrp="1"/>
          </p:cNvSpPr>
          <p:nvPr>
            <p:ph idx="13"/>
          </p:nvPr>
        </p:nvSpPr>
        <p:spPr>
          <a:xfrm>
            <a:off x="609600" y="6258562"/>
            <a:ext cx="10972800" cy="462916"/>
          </a:xfrm>
        </p:spPr>
        <p:txBody>
          <a:bodyPr/>
          <a:lstStyle>
            <a:lvl1pPr marL="0" indent="0">
              <a:buNone/>
              <a:defRPr sz="1200">
                <a:latin typeface="+mn-lt"/>
                <a:ea typeface="Tahoma" pitchFamily="34" charset="0"/>
                <a:cs typeface="Tahoma" panose="020B0604030504040204" pitchFamily="34" charset="0"/>
              </a:defRPr>
            </a:lvl1pPr>
            <a:lvl2pPr marL="342891" indent="0">
              <a:buNone/>
              <a:defRPr sz="1200">
                <a:latin typeface="+mn-lt"/>
                <a:ea typeface="Tahoma" pitchFamily="34" charset="0"/>
                <a:cs typeface="Tahoma" panose="020B0604030504040204" pitchFamily="34" charset="0"/>
              </a:defRPr>
            </a:lvl2pPr>
            <a:lvl3pPr>
              <a:defRPr>
                <a:latin typeface="Interstate-Light" pitchFamily="2" charset="0"/>
              </a:defRPr>
            </a:lvl3pPr>
            <a:lvl4pPr>
              <a:defRPr>
                <a:latin typeface="Interstate-Light" pitchFamily="2" charset="0"/>
              </a:defRPr>
            </a:lvl4pPr>
            <a:lvl5pPr>
              <a:defRPr>
                <a:latin typeface="Interstate-Light" pitchFamily="2" charset="0"/>
              </a:defRPr>
            </a:lvl5pPr>
          </a:lstStyle>
          <a:p>
            <a:pPr lvl="0"/>
            <a:r>
              <a:rPr lang="en-US"/>
              <a:t>Edit Master text styles</a:t>
            </a:r>
          </a:p>
        </p:txBody>
      </p:sp>
      <p:sp>
        <p:nvSpPr>
          <p:cNvPr id="5" name="Date Placeholder 3">
            <a:extLst>
              <a:ext uri="{FF2B5EF4-FFF2-40B4-BE49-F238E27FC236}">
                <a16:creationId xmlns:a16="http://schemas.microsoft.com/office/drawing/2014/main" id="{BE5715B3-7C85-430D-B961-7A770C2F22F9}"/>
              </a:ext>
            </a:extLst>
          </p:cNvPr>
          <p:cNvSpPr>
            <a:spLocks noGrp="1"/>
          </p:cNvSpPr>
          <p:nvPr>
            <p:ph type="dt" sz="half" idx="14"/>
          </p:nvPr>
        </p:nvSpPr>
        <p:spPr/>
        <p:txBody>
          <a:bodyPr/>
          <a:lstStyle>
            <a:lvl1pPr>
              <a:defRPr>
                <a:solidFill>
                  <a:srgbClr val="898989"/>
                </a:solidFill>
                <a:cs typeface="Arial" panose="020B0604020202020204" pitchFamily="34" charset="0"/>
              </a:defRPr>
            </a:lvl1pPr>
          </a:lstStyle>
          <a:p>
            <a:pPr>
              <a:defRPr/>
            </a:pPr>
            <a:fld id="{ABEFAB55-6BF8-4EB3-9CF0-6F2C3A010762}" type="datetime1">
              <a:rPr lang="en-US" altLang="en-US"/>
              <a:pPr>
                <a:defRPr/>
              </a:pPr>
              <a:t>1/19/2021</a:t>
            </a:fld>
            <a:endParaRPr lang="en-US" altLang="en-US"/>
          </a:p>
        </p:txBody>
      </p:sp>
      <p:sp>
        <p:nvSpPr>
          <p:cNvPr id="6" name="Footer Placeholder 4">
            <a:extLst>
              <a:ext uri="{FF2B5EF4-FFF2-40B4-BE49-F238E27FC236}">
                <a16:creationId xmlns:a16="http://schemas.microsoft.com/office/drawing/2014/main" id="{6A256131-CB31-4D83-9136-5C5811C95FA2}"/>
              </a:ext>
            </a:extLst>
          </p:cNvPr>
          <p:cNvSpPr>
            <a:spLocks noGrp="1"/>
          </p:cNvSpPr>
          <p:nvPr>
            <p:ph type="ftr" sz="quarter" idx="15"/>
          </p:nvPr>
        </p:nvSpPr>
        <p:spPr/>
        <p:txBody>
          <a:bodyPr/>
          <a:lstStyle>
            <a:lvl1pPr>
              <a:defRPr>
                <a:solidFill>
                  <a:srgbClr val="898989"/>
                </a:solidFill>
                <a:cs typeface="Arial" panose="020B0604020202020204" pitchFamily="34" charset="0"/>
              </a:defRPr>
            </a:lvl1pPr>
          </a:lstStyle>
          <a:p>
            <a:pPr>
              <a:defRPr/>
            </a:pPr>
            <a:endParaRPr lang="en-US" altLang="en-US"/>
          </a:p>
        </p:txBody>
      </p:sp>
      <p:sp>
        <p:nvSpPr>
          <p:cNvPr id="8" name="Slide Number Placeholder 5">
            <a:extLst>
              <a:ext uri="{FF2B5EF4-FFF2-40B4-BE49-F238E27FC236}">
                <a16:creationId xmlns:a16="http://schemas.microsoft.com/office/drawing/2014/main" id="{465A240B-1B46-495D-A8BA-9FDC69D3C1B3}"/>
              </a:ext>
            </a:extLst>
          </p:cNvPr>
          <p:cNvSpPr>
            <a:spLocks noGrp="1"/>
          </p:cNvSpPr>
          <p:nvPr>
            <p:ph type="sldNum" sz="quarter" idx="16"/>
          </p:nvPr>
        </p:nvSpPr>
        <p:spPr>
          <a:xfrm>
            <a:off x="0" y="0"/>
            <a:ext cx="0" cy="0"/>
          </a:xfrm>
        </p:spPr>
        <p:txBody>
          <a:bodyPr vert="horz" wrap="square" lIns="91440" tIns="45720" rIns="91440" bIns="45720" numCol="1" anchor="t" anchorCtr="0" compatLnSpc="1">
            <a:prstTxWarp prst="textNoShape">
              <a:avLst/>
            </a:prstTxWarp>
          </a:bodyPr>
          <a:lstStyle>
            <a:lvl1pPr>
              <a:defRPr sz="1500">
                <a:solidFill>
                  <a:srgbClr val="FFFFFF"/>
                </a:solidFill>
              </a:defRPr>
            </a:lvl1pPr>
          </a:lstStyle>
          <a:p>
            <a:pPr>
              <a:defRPr/>
            </a:pPr>
            <a:fld id="{D94E1883-8294-4B51-87C2-27DC5E776073}" type="slidenum">
              <a:rPr lang="en-US" altLang="en-US"/>
              <a:pPr>
                <a:defRPr/>
              </a:pPr>
              <a:t>‹#›</a:t>
            </a:fld>
            <a:endParaRPr lang="en-US" altLang="en-US"/>
          </a:p>
        </p:txBody>
      </p:sp>
    </p:spTree>
    <p:extLst>
      <p:ext uri="{BB962C8B-B14F-4D97-AF65-F5344CB8AC3E}">
        <p14:creationId xmlns:p14="http://schemas.microsoft.com/office/powerpoint/2010/main" val="37586630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Text Placeholder 5"/>
          <p:cNvSpPr>
            <a:spLocks noGrp="1"/>
          </p:cNvSpPr>
          <p:nvPr>
            <p:ph type="body" sz="quarter" idx="12"/>
          </p:nvPr>
        </p:nvSpPr>
        <p:spPr>
          <a:xfrm>
            <a:off x="508000" y="6248405"/>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1859289044"/>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EC835-3B27-094B-B65C-49A961FC57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25DF78-347F-CC43-929A-4A5D442849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89879C-826F-BD40-A008-3A257ABEF6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728425-94FF-D74F-B258-17A5E01DF8CC}"/>
              </a:ext>
            </a:extLst>
          </p:cNvPr>
          <p:cNvSpPr>
            <a:spLocks noGrp="1"/>
          </p:cNvSpPr>
          <p:nvPr>
            <p:ph type="dt" sz="half" idx="10"/>
          </p:nvPr>
        </p:nvSpPr>
        <p:spPr/>
        <p:txBody>
          <a:bodyPr/>
          <a:lstStyle/>
          <a:p>
            <a:fld id="{E44FF54F-EDDA-CD44-A028-36BE23E1527B}" type="datetimeFigureOut">
              <a:rPr lang="en-US" smtClean="0"/>
              <a:t>1/19/2021</a:t>
            </a:fld>
            <a:endParaRPr lang="en-US"/>
          </a:p>
        </p:txBody>
      </p:sp>
      <p:sp>
        <p:nvSpPr>
          <p:cNvPr id="6" name="Footer Placeholder 5">
            <a:extLst>
              <a:ext uri="{FF2B5EF4-FFF2-40B4-BE49-F238E27FC236}">
                <a16:creationId xmlns:a16="http://schemas.microsoft.com/office/drawing/2014/main" id="{7C142C84-7AAA-5449-9632-5B6F40D9E4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3EDCDF-8221-5141-B3D7-23A7BC473110}"/>
              </a:ext>
            </a:extLst>
          </p:cNvPr>
          <p:cNvSpPr>
            <a:spLocks noGrp="1"/>
          </p:cNvSpPr>
          <p:nvPr>
            <p:ph type="sldNum" sz="quarter" idx="12"/>
          </p:nvPr>
        </p:nvSpPr>
        <p:spPr/>
        <p:txBody>
          <a:bodyPr/>
          <a:lstStyle/>
          <a:p>
            <a:fld id="{F363E460-4B90-E94D-AEBF-6E56D59F9146}" type="slidenum">
              <a:rPr lang="en-US" smtClean="0"/>
              <a:t>‹#›</a:t>
            </a:fld>
            <a:endParaRPr lang="en-US"/>
          </a:p>
        </p:txBody>
      </p:sp>
    </p:spTree>
    <p:extLst>
      <p:ext uri="{BB962C8B-B14F-4D97-AF65-F5344CB8AC3E}">
        <p14:creationId xmlns:p14="http://schemas.microsoft.com/office/powerpoint/2010/main" val="17629653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ED3BBA3-1B48-44FA-95C0-55FCEBE271F3}"/>
              </a:ext>
            </a:extLst>
          </p:cNvPr>
          <p:cNvSpPr>
            <a:spLocks noGrp="1" noChangeArrowheads="1"/>
          </p:cNvSpPr>
          <p:nvPr>
            <p:ph type="dt" sz="half" idx="10"/>
          </p:nvPr>
        </p:nvSpPr>
        <p:spPr/>
        <p:txBody>
          <a:bodyPr/>
          <a:lstStyle>
            <a:lvl1pPr>
              <a:defRPr>
                <a:solidFill>
                  <a:srgbClr val="44546A"/>
                </a:solidFill>
              </a:defRPr>
            </a:lvl1pPr>
          </a:lstStyle>
          <a:p>
            <a:pPr>
              <a:defRPr/>
            </a:pPr>
            <a:endParaRPr lang="en-US"/>
          </a:p>
        </p:txBody>
      </p:sp>
      <p:sp>
        <p:nvSpPr>
          <p:cNvPr id="7" name="Rectangle 5">
            <a:extLst>
              <a:ext uri="{FF2B5EF4-FFF2-40B4-BE49-F238E27FC236}">
                <a16:creationId xmlns:a16="http://schemas.microsoft.com/office/drawing/2014/main" id="{87CA247C-99C7-4BB2-92EB-DEAEA9976FD1}"/>
              </a:ext>
            </a:extLst>
          </p:cNvPr>
          <p:cNvSpPr>
            <a:spLocks noGrp="1" noChangeArrowheads="1"/>
          </p:cNvSpPr>
          <p:nvPr>
            <p:ph type="ftr" sz="quarter" idx="11"/>
          </p:nvPr>
        </p:nvSpPr>
        <p:spPr/>
        <p:txBody>
          <a:bodyPr/>
          <a:lstStyle>
            <a:lvl1pPr>
              <a:defRPr>
                <a:solidFill>
                  <a:srgbClr val="44546A"/>
                </a:solidFill>
              </a:defRPr>
            </a:lvl1pPr>
          </a:lstStyle>
          <a:p>
            <a:pPr>
              <a:defRPr/>
            </a:pPr>
            <a:endParaRPr lang="en-US"/>
          </a:p>
        </p:txBody>
      </p:sp>
      <p:sp>
        <p:nvSpPr>
          <p:cNvPr id="8" name="Rectangle 6">
            <a:extLst>
              <a:ext uri="{FF2B5EF4-FFF2-40B4-BE49-F238E27FC236}">
                <a16:creationId xmlns:a16="http://schemas.microsoft.com/office/drawing/2014/main" id="{00252014-C624-41CA-A4B1-92C18B229AA9}"/>
              </a:ext>
            </a:extLst>
          </p:cNvPr>
          <p:cNvSpPr>
            <a:spLocks noGrp="1" noChangeArrowheads="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a:defRPr>
                <a:solidFill>
                  <a:srgbClr val="FFFFFF"/>
                </a:solidFill>
              </a:defRPr>
            </a:lvl1pPr>
          </a:lstStyle>
          <a:p>
            <a:pPr>
              <a:defRPr/>
            </a:pPr>
            <a:fld id="{6EB4AFCD-C152-4577-ABB8-FE03FB73E82A}" type="slidenum">
              <a:rPr lang="en-US" altLang="en-US"/>
              <a:pPr>
                <a:defRPr/>
              </a:pPr>
              <a:t>‹#›</a:t>
            </a:fld>
            <a:endParaRPr lang="en-US" altLang="en-US"/>
          </a:p>
        </p:txBody>
      </p:sp>
    </p:spTree>
    <p:extLst>
      <p:ext uri="{BB962C8B-B14F-4D97-AF65-F5344CB8AC3E}">
        <p14:creationId xmlns:p14="http://schemas.microsoft.com/office/powerpoint/2010/main" val="10500200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5" name="Text Placeholder 5"/>
          <p:cNvSpPr>
            <a:spLocks noGrp="1"/>
          </p:cNvSpPr>
          <p:nvPr>
            <p:ph type="body" sz="quarter" idx="12"/>
          </p:nvPr>
        </p:nvSpPr>
        <p:spPr>
          <a:xfrm>
            <a:off x="508000" y="6248407"/>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2415662547"/>
      </p:ext>
    </p:extLst>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Title and Content with Reference 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p:cNvSpPr>
            <a:spLocks noGrp="1"/>
          </p:cNvSpPr>
          <p:nvPr>
            <p:ph type="body" sz="quarter" idx="12"/>
          </p:nvPr>
        </p:nvSpPr>
        <p:spPr>
          <a:xfrm>
            <a:off x="508000" y="6248407"/>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3697691151"/>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342891" indent="-342891">
              <a:buFont typeface="Arial" pitchFamily="34" charset="0"/>
              <a:buChar char="•"/>
              <a:defRPr baseline="0"/>
            </a:lvl1pPr>
            <a:lvl2pPr marL="342891" indent="-342891">
              <a:buFont typeface="Arial" pitchFamily="34" charset="0"/>
              <a:buChar char="•"/>
              <a:defRPr baseline="0"/>
            </a:lvl2pPr>
            <a:lvl3pPr marL="571486" indent="-238119">
              <a:buFont typeface="Arial" pitchFamily="34" charset="0"/>
              <a:buChar char="–"/>
              <a:defRPr baseline="0"/>
            </a:lvl3pPr>
          </a:lstStyle>
          <a:p>
            <a:pPr lvl="0"/>
            <a:r>
              <a:rPr lang="en-US"/>
              <a:t>Click to edit Master text styles</a:t>
            </a:r>
          </a:p>
          <a:p>
            <a:pPr lvl="1"/>
            <a:r>
              <a:rPr lang="en-US"/>
              <a:t>Second level</a:t>
            </a:r>
          </a:p>
          <a:p>
            <a:pPr lvl="2"/>
            <a:r>
              <a:rPr lang="en-US"/>
              <a:t>Third level</a:t>
            </a:r>
          </a:p>
        </p:txBody>
      </p:sp>
      <p:sp>
        <p:nvSpPr>
          <p:cNvPr id="7" name="Text Placeholder 5"/>
          <p:cNvSpPr>
            <a:spLocks noGrp="1"/>
          </p:cNvSpPr>
          <p:nvPr>
            <p:ph type="body" sz="quarter" idx="12"/>
          </p:nvPr>
        </p:nvSpPr>
        <p:spPr>
          <a:xfrm>
            <a:off x="508000" y="6248407"/>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2612365084"/>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87584" y="152407"/>
            <a:ext cx="1296416" cy="5929313"/>
          </a:xfrm>
        </p:spPr>
        <p:txBody>
          <a:bodyPr vert="eaVert"/>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08000" y="152407"/>
            <a:ext cx="9855200" cy="59293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2"/>
          </p:nvPr>
        </p:nvSpPr>
        <p:spPr>
          <a:xfrm>
            <a:off x="508000" y="6248407"/>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1195536035"/>
      </p:ext>
    </p:extLst>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CA6AD9C-85AC-4781-AFF0-C308E89C74A0}"/>
              </a:ext>
            </a:extLst>
          </p:cNvPr>
          <p:cNvSpPr>
            <a:spLocks noGrp="1"/>
          </p:cNvSpPr>
          <p:nvPr>
            <p:ph type="dt" sz="half" idx="10"/>
          </p:nvPr>
        </p:nvSpPr>
        <p:spPr/>
        <p:txBody>
          <a:bodyPr/>
          <a:lstStyle>
            <a:lvl1pPr>
              <a:defRPr/>
            </a:lvl1pPr>
          </a:lstStyle>
          <a:p>
            <a:pPr>
              <a:defRPr/>
            </a:pPr>
            <a:fld id="{1C42F353-34D8-4964-B718-9906DB5DB681}" type="datetimeFigureOut">
              <a:rPr lang="en-US"/>
              <a:pPr>
                <a:defRPr/>
              </a:pPr>
              <a:t>1/19/2021</a:t>
            </a:fld>
            <a:endParaRPr lang="en-US"/>
          </a:p>
        </p:txBody>
      </p:sp>
      <p:sp>
        <p:nvSpPr>
          <p:cNvPr id="5" name="Footer Placeholder 4">
            <a:extLst>
              <a:ext uri="{FF2B5EF4-FFF2-40B4-BE49-F238E27FC236}">
                <a16:creationId xmlns:a16="http://schemas.microsoft.com/office/drawing/2014/main" id="{E10FF5D2-1348-4C9D-BF0F-1C378AAD669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AAE68EA-3702-4883-B5A4-B2E3C298EFF1}"/>
              </a:ext>
            </a:extLst>
          </p:cNvPr>
          <p:cNvSpPr>
            <a:spLocks noGrp="1"/>
          </p:cNvSpPr>
          <p:nvPr>
            <p:ph type="sldNum" sz="quarter" idx="12"/>
          </p:nvPr>
        </p:nvSpPr>
        <p:spPr/>
        <p:txBody>
          <a:bodyPr/>
          <a:lstStyle>
            <a:lvl1pPr>
              <a:defRPr/>
            </a:lvl1pPr>
          </a:lstStyle>
          <a:p>
            <a:pPr>
              <a:defRPr/>
            </a:pPr>
            <a:fld id="{49B7977D-CCBD-4BB2-B2D5-1EE203F5C897}" type="slidenum">
              <a:rPr lang="en-US"/>
              <a:pPr>
                <a:defRPr/>
              </a:pPr>
              <a:t>‹#›</a:t>
            </a:fld>
            <a:endParaRPr lang="en-US"/>
          </a:p>
        </p:txBody>
      </p:sp>
    </p:spTree>
    <p:extLst>
      <p:ext uri="{BB962C8B-B14F-4D97-AF65-F5344CB8AC3E}">
        <p14:creationId xmlns:p14="http://schemas.microsoft.com/office/powerpoint/2010/main" val="27478895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C7DCB2-3530-4D73-8305-068791A44846}"/>
              </a:ext>
            </a:extLst>
          </p:cNvPr>
          <p:cNvSpPr>
            <a:spLocks noGrp="1"/>
          </p:cNvSpPr>
          <p:nvPr>
            <p:ph type="dt" sz="half" idx="10"/>
          </p:nvPr>
        </p:nvSpPr>
        <p:spPr/>
        <p:txBody>
          <a:bodyPr/>
          <a:lstStyle>
            <a:lvl1pPr>
              <a:defRPr/>
            </a:lvl1pPr>
          </a:lstStyle>
          <a:p>
            <a:pPr>
              <a:defRPr/>
            </a:pPr>
            <a:fld id="{C068CCBF-989A-4350-B14C-53645152D746}" type="datetimeFigureOut">
              <a:rPr lang="en-US"/>
              <a:pPr>
                <a:defRPr/>
              </a:pPr>
              <a:t>1/19/2021</a:t>
            </a:fld>
            <a:endParaRPr lang="en-US"/>
          </a:p>
        </p:txBody>
      </p:sp>
      <p:sp>
        <p:nvSpPr>
          <p:cNvPr id="5" name="Footer Placeholder 4">
            <a:extLst>
              <a:ext uri="{FF2B5EF4-FFF2-40B4-BE49-F238E27FC236}">
                <a16:creationId xmlns:a16="http://schemas.microsoft.com/office/drawing/2014/main" id="{ED6AC329-29AF-40AF-9A0E-BC57D335D9D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D6FA685-9222-43DD-A6EE-48A3845932DD}"/>
              </a:ext>
            </a:extLst>
          </p:cNvPr>
          <p:cNvSpPr>
            <a:spLocks noGrp="1"/>
          </p:cNvSpPr>
          <p:nvPr>
            <p:ph type="sldNum" sz="quarter" idx="12"/>
          </p:nvPr>
        </p:nvSpPr>
        <p:spPr/>
        <p:txBody>
          <a:bodyPr/>
          <a:lstStyle>
            <a:lvl1pPr>
              <a:defRPr/>
            </a:lvl1pPr>
          </a:lstStyle>
          <a:p>
            <a:pPr>
              <a:defRPr/>
            </a:pPr>
            <a:fld id="{22F9EA41-014F-43F3-8FE1-0546F6BBB6EE}" type="slidenum">
              <a:rPr lang="en-US"/>
              <a:pPr>
                <a:defRPr/>
              </a:pPr>
              <a:t>‹#›</a:t>
            </a:fld>
            <a:endParaRPr lang="en-US"/>
          </a:p>
        </p:txBody>
      </p:sp>
    </p:spTree>
    <p:extLst>
      <p:ext uri="{BB962C8B-B14F-4D97-AF65-F5344CB8AC3E}">
        <p14:creationId xmlns:p14="http://schemas.microsoft.com/office/powerpoint/2010/main" val="15225139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A8065C-4B8F-4271-AE3C-D2148336AD41}"/>
              </a:ext>
            </a:extLst>
          </p:cNvPr>
          <p:cNvSpPr>
            <a:spLocks noGrp="1"/>
          </p:cNvSpPr>
          <p:nvPr>
            <p:ph type="dt" sz="half" idx="10"/>
          </p:nvPr>
        </p:nvSpPr>
        <p:spPr/>
        <p:txBody>
          <a:bodyPr/>
          <a:lstStyle>
            <a:lvl1pPr>
              <a:defRPr/>
            </a:lvl1pPr>
          </a:lstStyle>
          <a:p>
            <a:pPr>
              <a:defRPr/>
            </a:pPr>
            <a:fld id="{DCE50C1F-E0CB-4433-A9E8-AAE1D08B1C0D}" type="datetimeFigureOut">
              <a:rPr lang="en-US"/>
              <a:pPr>
                <a:defRPr/>
              </a:pPr>
              <a:t>1/19/2021</a:t>
            </a:fld>
            <a:endParaRPr lang="en-US"/>
          </a:p>
        </p:txBody>
      </p:sp>
      <p:sp>
        <p:nvSpPr>
          <p:cNvPr id="5" name="Footer Placeholder 4">
            <a:extLst>
              <a:ext uri="{FF2B5EF4-FFF2-40B4-BE49-F238E27FC236}">
                <a16:creationId xmlns:a16="http://schemas.microsoft.com/office/drawing/2014/main" id="{49A784B3-09AC-4718-81A0-FD92BBE54B4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66F7B80-FFFB-4F4D-894D-357755323D35}"/>
              </a:ext>
            </a:extLst>
          </p:cNvPr>
          <p:cNvSpPr>
            <a:spLocks noGrp="1"/>
          </p:cNvSpPr>
          <p:nvPr>
            <p:ph type="sldNum" sz="quarter" idx="12"/>
          </p:nvPr>
        </p:nvSpPr>
        <p:spPr/>
        <p:txBody>
          <a:bodyPr/>
          <a:lstStyle>
            <a:lvl1pPr>
              <a:defRPr/>
            </a:lvl1pPr>
          </a:lstStyle>
          <a:p>
            <a:pPr>
              <a:defRPr/>
            </a:pPr>
            <a:fld id="{68E9294F-8E76-43C7-9B31-93DD45C8A58F}" type="slidenum">
              <a:rPr lang="en-US"/>
              <a:pPr>
                <a:defRPr/>
              </a:pPr>
              <a:t>‹#›</a:t>
            </a:fld>
            <a:endParaRPr lang="en-US"/>
          </a:p>
        </p:txBody>
      </p:sp>
    </p:spTree>
    <p:extLst>
      <p:ext uri="{BB962C8B-B14F-4D97-AF65-F5344CB8AC3E}">
        <p14:creationId xmlns:p14="http://schemas.microsoft.com/office/powerpoint/2010/main" val="26183986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6BC7F15-BF9B-429E-B892-7783BE80A382}"/>
              </a:ext>
            </a:extLst>
          </p:cNvPr>
          <p:cNvSpPr>
            <a:spLocks noGrp="1"/>
          </p:cNvSpPr>
          <p:nvPr>
            <p:ph type="dt" sz="half" idx="10"/>
          </p:nvPr>
        </p:nvSpPr>
        <p:spPr/>
        <p:txBody>
          <a:bodyPr/>
          <a:lstStyle>
            <a:lvl1pPr>
              <a:defRPr/>
            </a:lvl1pPr>
          </a:lstStyle>
          <a:p>
            <a:pPr>
              <a:defRPr/>
            </a:pPr>
            <a:fld id="{0FC77ED6-94D2-43D1-B0D2-45EC5A7C4D4C}" type="datetimeFigureOut">
              <a:rPr lang="en-US"/>
              <a:pPr>
                <a:defRPr/>
              </a:pPr>
              <a:t>1/19/2021</a:t>
            </a:fld>
            <a:endParaRPr lang="en-US"/>
          </a:p>
        </p:txBody>
      </p:sp>
      <p:sp>
        <p:nvSpPr>
          <p:cNvPr id="6" name="Footer Placeholder 4">
            <a:extLst>
              <a:ext uri="{FF2B5EF4-FFF2-40B4-BE49-F238E27FC236}">
                <a16:creationId xmlns:a16="http://schemas.microsoft.com/office/drawing/2014/main" id="{318CDDB3-073A-4838-A592-3C96EB1CD33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662144B-4C51-4BDD-B8A6-FB675EB3D800}"/>
              </a:ext>
            </a:extLst>
          </p:cNvPr>
          <p:cNvSpPr>
            <a:spLocks noGrp="1"/>
          </p:cNvSpPr>
          <p:nvPr>
            <p:ph type="sldNum" sz="quarter" idx="12"/>
          </p:nvPr>
        </p:nvSpPr>
        <p:spPr/>
        <p:txBody>
          <a:bodyPr/>
          <a:lstStyle>
            <a:lvl1pPr>
              <a:defRPr/>
            </a:lvl1pPr>
          </a:lstStyle>
          <a:p>
            <a:pPr>
              <a:defRPr/>
            </a:pPr>
            <a:fld id="{CB553045-982C-4754-8C97-C2603A42045A}" type="slidenum">
              <a:rPr lang="en-US"/>
              <a:pPr>
                <a:defRPr/>
              </a:pPr>
              <a:t>‹#›</a:t>
            </a:fld>
            <a:endParaRPr lang="en-US"/>
          </a:p>
        </p:txBody>
      </p:sp>
    </p:spTree>
    <p:extLst>
      <p:ext uri="{BB962C8B-B14F-4D97-AF65-F5344CB8AC3E}">
        <p14:creationId xmlns:p14="http://schemas.microsoft.com/office/powerpoint/2010/main" val="5843393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02B4680-C3B3-4DA9-9A15-A4FC0106080F}"/>
              </a:ext>
            </a:extLst>
          </p:cNvPr>
          <p:cNvSpPr>
            <a:spLocks noGrp="1"/>
          </p:cNvSpPr>
          <p:nvPr>
            <p:ph type="dt" sz="half" idx="10"/>
          </p:nvPr>
        </p:nvSpPr>
        <p:spPr/>
        <p:txBody>
          <a:bodyPr/>
          <a:lstStyle>
            <a:lvl1pPr>
              <a:defRPr/>
            </a:lvl1pPr>
          </a:lstStyle>
          <a:p>
            <a:pPr>
              <a:defRPr/>
            </a:pPr>
            <a:fld id="{53663664-389E-4181-80B7-AA66965441B5}" type="datetimeFigureOut">
              <a:rPr lang="en-US"/>
              <a:pPr>
                <a:defRPr/>
              </a:pPr>
              <a:t>1/19/2021</a:t>
            </a:fld>
            <a:endParaRPr lang="en-US"/>
          </a:p>
        </p:txBody>
      </p:sp>
      <p:sp>
        <p:nvSpPr>
          <p:cNvPr id="8" name="Footer Placeholder 4">
            <a:extLst>
              <a:ext uri="{FF2B5EF4-FFF2-40B4-BE49-F238E27FC236}">
                <a16:creationId xmlns:a16="http://schemas.microsoft.com/office/drawing/2014/main" id="{A48E6295-95A2-4AD3-B6C1-BA63B25AC50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4D173C4-13A1-4776-8568-C558F0AB30BE}"/>
              </a:ext>
            </a:extLst>
          </p:cNvPr>
          <p:cNvSpPr>
            <a:spLocks noGrp="1"/>
          </p:cNvSpPr>
          <p:nvPr>
            <p:ph type="sldNum" sz="quarter" idx="12"/>
          </p:nvPr>
        </p:nvSpPr>
        <p:spPr/>
        <p:txBody>
          <a:bodyPr/>
          <a:lstStyle>
            <a:lvl1pPr>
              <a:defRPr/>
            </a:lvl1pPr>
          </a:lstStyle>
          <a:p>
            <a:pPr>
              <a:defRPr/>
            </a:pPr>
            <a:fld id="{1BBFC824-91B9-4998-B622-0F7084079030}" type="slidenum">
              <a:rPr lang="en-US"/>
              <a:pPr>
                <a:defRPr/>
              </a:pPr>
              <a:t>‹#›</a:t>
            </a:fld>
            <a:endParaRPr lang="en-US"/>
          </a:p>
        </p:txBody>
      </p:sp>
    </p:spTree>
    <p:extLst>
      <p:ext uri="{BB962C8B-B14F-4D97-AF65-F5344CB8AC3E}">
        <p14:creationId xmlns:p14="http://schemas.microsoft.com/office/powerpoint/2010/main" val="321075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jpe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theme" Target="../theme/theme3.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theme" Target="../theme/theme4.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theme" Target="../theme/theme5.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3" Type="http://schemas.openxmlformats.org/officeDocument/2006/relationships/slideLayout" Target="../slideLayouts/slideLayout108.xml"/><Relationship Id="rId21" Type="http://schemas.openxmlformats.org/officeDocument/2006/relationships/slideLayout" Target="../slideLayouts/slideLayout126.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slideLayout" Target="../slideLayouts/slideLayout125.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24" Type="http://schemas.openxmlformats.org/officeDocument/2006/relationships/theme" Target="../theme/theme7.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slideLayout" Target="../slideLayouts/slideLayout128.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slideLayout" Target="../slideLayouts/slideLayout12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3" Type="http://schemas.openxmlformats.org/officeDocument/2006/relationships/slideLayout" Target="../slideLayouts/slideLayout131.xml"/><Relationship Id="rId21" Type="http://schemas.openxmlformats.org/officeDocument/2006/relationships/slideLayout" Target="../slideLayouts/slideLayout149.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20" Type="http://schemas.openxmlformats.org/officeDocument/2006/relationships/slideLayout" Target="../slideLayouts/slideLayout148.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24" Type="http://schemas.openxmlformats.org/officeDocument/2006/relationships/theme" Target="../theme/theme8.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23" Type="http://schemas.openxmlformats.org/officeDocument/2006/relationships/slideLayout" Target="../slideLayouts/slideLayout151.xml"/><Relationship Id="rId10" Type="http://schemas.openxmlformats.org/officeDocument/2006/relationships/slideLayout" Target="../slideLayouts/slideLayout138.xml"/><Relationship Id="rId19" Type="http://schemas.openxmlformats.org/officeDocument/2006/relationships/slideLayout" Target="../slideLayouts/slideLayout147.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 Id="rId22" Type="http://schemas.openxmlformats.org/officeDocument/2006/relationships/slideLayout" Target="../slideLayouts/slideLayout15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image" Target="../media/image1.jpeg"/><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157F2E-99A9-B24D-AF3F-6AF00C6A3F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D54F6E-D0FB-0149-AF28-4D9C983A6F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6636B8-887E-A546-A6F4-65ECB6D6A0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4FF54F-EDDA-CD44-A028-36BE23E1527B}" type="datetimeFigureOut">
              <a:rPr lang="en-US" smtClean="0"/>
              <a:t>1/19/2021</a:t>
            </a:fld>
            <a:endParaRPr lang="en-US"/>
          </a:p>
        </p:txBody>
      </p:sp>
      <p:sp>
        <p:nvSpPr>
          <p:cNvPr id="5" name="Footer Placeholder 4">
            <a:extLst>
              <a:ext uri="{FF2B5EF4-FFF2-40B4-BE49-F238E27FC236}">
                <a16:creationId xmlns:a16="http://schemas.microsoft.com/office/drawing/2014/main" id="{B089ACEE-5B73-BC4F-8122-DB554046BF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63C6D5-C5CF-AA41-88B4-ABEFD8850E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63E460-4B90-E94D-AEBF-6E56D59F9146}" type="slidenum">
              <a:rPr lang="en-US" smtClean="0"/>
              <a:t>‹#›</a:t>
            </a:fld>
            <a:endParaRPr lang="en-US"/>
          </a:p>
        </p:txBody>
      </p:sp>
    </p:spTree>
    <p:extLst>
      <p:ext uri="{BB962C8B-B14F-4D97-AF65-F5344CB8AC3E}">
        <p14:creationId xmlns:p14="http://schemas.microsoft.com/office/powerpoint/2010/main" val="19400199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C5F7796-048D-4158-B535-0F1D592BC6A0}"/>
              </a:ext>
            </a:extLst>
          </p:cNvPr>
          <p:cNvSpPr>
            <a:spLocks noGrp="1" noChangeArrowheads="1"/>
          </p:cNvSpPr>
          <p:nvPr>
            <p:ph type="title"/>
          </p:nvPr>
        </p:nvSpPr>
        <p:spPr bwMode="auto">
          <a:xfrm>
            <a:off x="914400" y="4572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7171" name="Rectangle 3">
            <a:extLst>
              <a:ext uri="{FF2B5EF4-FFF2-40B4-BE49-F238E27FC236}">
                <a16:creationId xmlns:a16="http://schemas.microsoft.com/office/drawing/2014/main" id="{C19C83BA-659D-421A-B575-68334E64C07B}"/>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  Click to edit Master text styles</a:t>
            </a:r>
          </a:p>
          <a:p>
            <a:pPr lvl="1"/>
            <a:r>
              <a:rPr lang="en-US" altLang="en-US"/>
              <a:t> Second level</a:t>
            </a:r>
          </a:p>
          <a:p>
            <a:pPr lvl="2"/>
            <a:r>
              <a:rPr lang="en-US" altLang="en-US"/>
              <a:t> Third level</a:t>
            </a:r>
          </a:p>
          <a:p>
            <a:pPr lvl="3"/>
            <a:r>
              <a:rPr lang="en-US" altLang="en-US"/>
              <a:t>Fourth level</a:t>
            </a:r>
          </a:p>
          <a:p>
            <a:pPr lvl="4"/>
            <a:r>
              <a:rPr lang="en-US" altLang="en-US"/>
              <a:t>Fifth level</a:t>
            </a:r>
          </a:p>
        </p:txBody>
      </p:sp>
      <p:sp>
        <p:nvSpPr>
          <p:cNvPr id="789508" name="Rectangle 4">
            <a:extLst>
              <a:ext uri="{FF2B5EF4-FFF2-40B4-BE49-F238E27FC236}">
                <a16:creationId xmlns:a16="http://schemas.microsoft.com/office/drawing/2014/main" id="{18B232EC-FF8D-40AA-9974-175B8A572EDE}"/>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spcBef>
                <a:spcPct val="50000"/>
              </a:spcBef>
              <a:defRPr sz="1400" b="0" u="none">
                <a:solidFill>
                  <a:srgbClr val="578963"/>
                </a:solidFill>
                <a:latin typeface="Times New Roman" pitchFamily="18" charset="0"/>
                <a:cs typeface="+mn-cs"/>
              </a:defRPr>
            </a:lvl1pPr>
          </a:lstStyle>
          <a:p>
            <a:pPr>
              <a:defRPr/>
            </a:pPr>
            <a:endParaRPr lang="en-US"/>
          </a:p>
        </p:txBody>
      </p:sp>
      <p:sp>
        <p:nvSpPr>
          <p:cNvPr id="789509" name="Rectangle 5">
            <a:extLst>
              <a:ext uri="{FF2B5EF4-FFF2-40B4-BE49-F238E27FC236}">
                <a16:creationId xmlns:a16="http://schemas.microsoft.com/office/drawing/2014/main" id="{30C3890D-90C6-42AE-9CC1-4EE84E3AA11C}"/>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b="0" u="none">
                <a:solidFill>
                  <a:srgbClr val="578963"/>
                </a:solidFill>
                <a:latin typeface="Times New Roman" pitchFamily="18" charset="0"/>
                <a:cs typeface="+mn-cs"/>
              </a:defRPr>
            </a:lvl1pPr>
          </a:lstStyle>
          <a:p>
            <a:pPr>
              <a:defRPr/>
            </a:pPr>
            <a:endParaRPr lang="en-US"/>
          </a:p>
        </p:txBody>
      </p:sp>
    </p:spTree>
    <p:extLst>
      <p:ext uri="{BB962C8B-B14F-4D97-AF65-F5344CB8AC3E}">
        <p14:creationId xmlns:p14="http://schemas.microsoft.com/office/powerpoint/2010/main" val="31590757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txStyles>
    <p:titleStyle>
      <a:lvl1pPr algn="l" rtl="0" eaLnBrk="0" fontAlgn="base" hangingPunct="0">
        <a:spcBef>
          <a:spcPct val="0"/>
        </a:spcBef>
        <a:spcAft>
          <a:spcPct val="0"/>
        </a:spcAft>
        <a:defRPr kumimoji="1" sz="4400">
          <a:solidFill>
            <a:schemeClr val="tx2"/>
          </a:solidFill>
          <a:latin typeface="Arial" pitchFamily="34" charset="0"/>
          <a:ea typeface="+mj-ea"/>
          <a:cs typeface="+mj-cs"/>
        </a:defRPr>
      </a:lvl1pPr>
      <a:lvl2pPr algn="l" rtl="0" eaLnBrk="0" fontAlgn="base" hangingPunct="0">
        <a:spcBef>
          <a:spcPct val="0"/>
        </a:spcBef>
        <a:spcAft>
          <a:spcPct val="0"/>
        </a:spcAft>
        <a:defRPr kumimoji="1" sz="4400">
          <a:solidFill>
            <a:schemeClr val="tx2"/>
          </a:solidFill>
          <a:latin typeface="Arial" charset="0"/>
        </a:defRPr>
      </a:lvl2pPr>
      <a:lvl3pPr algn="l" rtl="0" eaLnBrk="0" fontAlgn="base" hangingPunct="0">
        <a:spcBef>
          <a:spcPct val="0"/>
        </a:spcBef>
        <a:spcAft>
          <a:spcPct val="0"/>
        </a:spcAft>
        <a:defRPr kumimoji="1" sz="4400">
          <a:solidFill>
            <a:schemeClr val="tx2"/>
          </a:solidFill>
          <a:latin typeface="Arial" charset="0"/>
        </a:defRPr>
      </a:lvl3pPr>
      <a:lvl4pPr algn="l" rtl="0" eaLnBrk="0" fontAlgn="base" hangingPunct="0">
        <a:spcBef>
          <a:spcPct val="0"/>
        </a:spcBef>
        <a:spcAft>
          <a:spcPct val="0"/>
        </a:spcAft>
        <a:defRPr kumimoji="1" sz="4400">
          <a:solidFill>
            <a:schemeClr val="tx2"/>
          </a:solidFill>
          <a:latin typeface="Arial" charset="0"/>
        </a:defRPr>
      </a:lvl4pPr>
      <a:lvl5pPr algn="l" rtl="0" eaLnBrk="0" fontAlgn="base" hangingPunct="0">
        <a:spcBef>
          <a:spcPct val="0"/>
        </a:spcBef>
        <a:spcAft>
          <a:spcPct val="0"/>
        </a:spcAft>
        <a:defRPr kumimoji="1" sz="4400">
          <a:solidFill>
            <a:schemeClr val="tx2"/>
          </a:solidFill>
          <a:latin typeface="Arial" charset="0"/>
        </a:defRPr>
      </a:lvl5pPr>
      <a:lvl6pPr marL="457200" algn="l" rtl="0" fontAlgn="base">
        <a:spcBef>
          <a:spcPct val="0"/>
        </a:spcBef>
        <a:spcAft>
          <a:spcPct val="0"/>
        </a:spcAft>
        <a:defRPr kumimoji="1" sz="4400">
          <a:solidFill>
            <a:schemeClr val="tx2"/>
          </a:solidFill>
          <a:latin typeface="Papyrus" pitchFamily="66" charset="0"/>
        </a:defRPr>
      </a:lvl6pPr>
      <a:lvl7pPr marL="914400" algn="l" rtl="0" fontAlgn="base">
        <a:spcBef>
          <a:spcPct val="0"/>
        </a:spcBef>
        <a:spcAft>
          <a:spcPct val="0"/>
        </a:spcAft>
        <a:defRPr kumimoji="1" sz="4400">
          <a:solidFill>
            <a:schemeClr val="tx2"/>
          </a:solidFill>
          <a:latin typeface="Papyrus" pitchFamily="66" charset="0"/>
        </a:defRPr>
      </a:lvl7pPr>
      <a:lvl8pPr marL="1371600" algn="l" rtl="0" fontAlgn="base">
        <a:spcBef>
          <a:spcPct val="0"/>
        </a:spcBef>
        <a:spcAft>
          <a:spcPct val="0"/>
        </a:spcAft>
        <a:defRPr kumimoji="1" sz="4400">
          <a:solidFill>
            <a:schemeClr val="tx2"/>
          </a:solidFill>
          <a:latin typeface="Papyrus" pitchFamily="66" charset="0"/>
        </a:defRPr>
      </a:lvl8pPr>
      <a:lvl9pPr marL="1828800" algn="l" rtl="0" fontAlgn="base">
        <a:spcBef>
          <a:spcPct val="0"/>
        </a:spcBef>
        <a:spcAft>
          <a:spcPct val="0"/>
        </a:spcAft>
        <a:defRPr kumimoji="1" sz="4400">
          <a:solidFill>
            <a:schemeClr val="tx2"/>
          </a:solidFill>
          <a:latin typeface="Papyrus" pitchFamily="66" charset="0"/>
        </a:defRPr>
      </a:lvl9pPr>
    </p:titleStyle>
    <p:bodyStyle>
      <a:lvl1pPr marL="342900" indent="-342900" algn="l" rtl="0" eaLnBrk="0" fontAlgn="base" hangingPunct="0">
        <a:spcBef>
          <a:spcPct val="20000"/>
        </a:spcBef>
        <a:spcAft>
          <a:spcPct val="0"/>
        </a:spcAft>
        <a:buClr>
          <a:schemeClr val="bg2"/>
        </a:buClr>
        <a:buFont typeface="Wingdings 2" panose="05020102010507070707" pitchFamily="18" charset="2"/>
        <a:buChar char="f"/>
        <a:defRPr kumimoji="1" sz="3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Clr>
          <a:schemeClr val="bg2"/>
        </a:buClr>
        <a:buFont typeface="Wingdings 2" panose="05020102010507070707" pitchFamily="18" charset="2"/>
        <a:buChar char="f"/>
        <a:defRPr kumimoji="1" sz="2800">
          <a:solidFill>
            <a:schemeClr val="tx1"/>
          </a:solidFill>
          <a:latin typeface="Arial" pitchFamily="34" charset="0"/>
        </a:defRPr>
      </a:lvl2pPr>
      <a:lvl3pPr marL="1143000" indent="-228600" algn="l" rtl="0" eaLnBrk="0" fontAlgn="base" hangingPunct="0">
        <a:spcBef>
          <a:spcPct val="20000"/>
        </a:spcBef>
        <a:spcAft>
          <a:spcPct val="0"/>
        </a:spcAft>
        <a:buClr>
          <a:schemeClr val="bg2"/>
        </a:buClr>
        <a:buFont typeface="Wingdings 2" panose="05020102010507070707" pitchFamily="18" charset="2"/>
        <a:buChar char="f"/>
        <a:defRPr kumimoji="1" sz="2400">
          <a:solidFill>
            <a:schemeClr val="tx1"/>
          </a:solidFill>
          <a:latin typeface="Arial" pitchFamily="34" charset="0"/>
        </a:defRPr>
      </a:lvl3pPr>
      <a:lvl4pPr marL="1600200" indent="-228600"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Arial" pitchFamily="34" charset="0"/>
        </a:defRPr>
      </a:lvl4pPr>
      <a:lvl5pPr marL="2057400" indent="-228600"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Arial" pitchFamily="34" charset="0"/>
        </a:defRPr>
      </a:lvl5pPr>
      <a:lvl6pPr marL="25146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6pPr>
      <a:lvl7pPr marL="29718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7pPr>
      <a:lvl8pPr marL="34290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8pPr>
      <a:lvl9pPr marL="38862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343058E6-69B6-4F16-8114-CF149220668B}"/>
              </a:ext>
            </a:extLst>
          </p:cNvPr>
          <p:cNvSpPr>
            <a:spLocks noGrp="1" noChangeArrowheads="1"/>
          </p:cNvSpPr>
          <p:nvPr>
            <p:ph type="title"/>
          </p:nvPr>
        </p:nvSpPr>
        <p:spPr bwMode="auto">
          <a:xfrm>
            <a:off x="914400" y="4572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9219" name="Rectangle 3">
            <a:extLst>
              <a:ext uri="{FF2B5EF4-FFF2-40B4-BE49-F238E27FC236}">
                <a16:creationId xmlns:a16="http://schemas.microsoft.com/office/drawing/2014/main" id="{061AE919-EB27-4C36-9C21-957A17701E6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  Click to edit Master text styles</a:t>
            </a:r>
          </a:p>
          <a:p>
            <a:pPr lvl="1"/>
            <a:r>
              <a:rPr lang="en-US" altLang="en-US"/>
              <a:t> Second level</a:t>
            </a:r>
          </a:p>
          <a:p>
            <a:pPr lvl="2"/>
            <a:r>
              <a:rPr lang="en-US" altLang="en-US"/>
              <a:t> Third level</a:t>
            </a:r>
          </a:p>
          <a:p>
            <a:pPr lvl="3"/>
            <a:r>
              <a:rPr lang="en-US" altLang="en-US"/>
              <a:t>Fourth level</a:t>
            </a:r>
          </a:p>
          <a:p>
            <a:pPr lvl="4"/>
            <a:r>
              <a:rPr lang="en-US" altLang="en-US"/>
              <a:t>Fifth level</a:t>
            </a:r>
          </a:p>
        </p:txBody>
      </p:sp>
      <p:sp>
        <p:nvSpPr>
          <p:cNvPr id="789508" name="Rectangle 4">
            <a:extLst>
              <a:ext uri="{FF2B5EF4-FFF2-40B4-BE49-F238E27FC236}">
                <a16:creationId xmlns:a16="http://schemas.microsoft.com/office/drawing/2014/main" id="{3879E346-F6E6-4002-BE3D-93E22B082DA6}"/>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spcBef>
                <a:spcPct val="50000"/>
              </a:spcBef>
              <a:defRPr sz="1400" b="0" u="none">
                <a:solidFill>
                  <a:schemeClr val="bg2"/>
                </a:solidFill>
                <a:latin typeface="Times New Roman" pitchFamily="18" charset="0"/>
                <a:cs typeface="+mn-cs"/>
              </a:defRPr>
            </a:lvl1pPr>
          </a:lstStyle>
          <a:p>
            <a:pPr>
              <a:defRPr/>
            </a:pPr>
            <a:endParaRPr lang="en-US"/>
          </a:p>
        </p:txBody>
      </p:sp>
      <p:sp>
        <p:nvSpPr>
          <p:cNvPr id="789509" name="Rectangle 5">
            <a:extLst>
              <a:ext uri="{FF2B5EF4-FFF2-40B4-BE49-F238E27FC236}">
                <a16:creationId xmlns:a16="http://schemas.microsoft.com/office/drawing/2014/main" id="{506B9FC7-53C3-49D4-819F-5BBB4CBBD1A3}"/>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b="0" u="none">
                <a:solidFill>
                  <a:schemeClr val="bg2"/>
                </a:solidFill>
                <a:latin typeface="Times New Roman" pitchFamily="18" charset="0"/>
                <a:cs typeface="+mn-cs"/>
              </a:defRPr>
            </a:lvl1pPr>
          </a:lstStyle>
          <a:p>
            <a:pPr>
              <a:defRPr/>
            </a:pPr>
            <a:endParaRPr lang="en-US"/>
          </a:p>
        </p:txBody>
      </p:sp>
    </p:spTree>
    <p:extLst>
      <p:ext uri="{BB962C8B-B14F-4D97-AF65-F5344CB8AC3E}">
        <p14:creationId xmlns:p14="http://schemas.microsoft.com/office/powerpoint/2010/main" val="4020893400"/>
      </p:ext>
    </p:extLst>
  </p:cSld>
  <p:clrMap bg1="dk1" tx1="lt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Calibri" panose="020F0502020204030204" pitchFamily="34" charset="0"/>
        </a:defRPr>
      </a:lvl2pPr>
      <a:lvl3pPr algn="l" rtl="0" eaLnBrk="0" fontAlgn="base" hangingPunct="0">
        <a:spcBef>
          <a:spcPct val="0"/>
        </a:spcBef>
        <a:spcAft>
          <a:spcPct val="0"/>
        </a:spcAft>
        <a:defRPr kumimoji="1" sz="4400">
          <a:solidFill>
            <a:schemeClr val="tx2"/>
          </a:solidFill>
          <a:latin typeface="Calibri" panose="020F0502020204030204" pitchFamily="34" charset="0"/>
        </a:defRPr>
      </a:lvl3pPr>
      <a:lvl4pPr algn="l" rtl="0" eaLnBrk="0" fontAlgn="base" hangingPunct="0">
        <a:spcBef>
          <a:spcPct val="0"/>
        </a:spcBef>
        <a:spcAft>
          <a:spcPct val="0"/>
        </a:spcAft>
        <a:defRPr kumimoji="1" sz="4400">
          <a:solidFill>
            <a:schemeClr val="tx2"/>
          </a:solidFill>
          <a:latin typeface="Calibri" panose="020F0502020204030204" pitchFamily="34" charset="0"/>
        </a:defRPr>
      </a:lvl4pPr>
      <a:lvl5pPr algn="l" rtl="0" eaLnBrk="0" fontAlgn="base" hangingPunct="0">
        <a:spcBef>
          <a:spcPct val="0"/>
        </a:spcBef>
        <a:spcAft>
          <a:spcPct val="0"/>
        </a:spcAft>
        <a:defRPr kumimoji="1" sz="4400">
          <a:solidFill>
            <a:schemeClr val="tx2"/>
          </a:solidFill>
          <a:latin typeface="Calibri" panose="020F0502020204030204" pitchFamily="34" charset="0"/>
        </a:defRPr>
      </a:lvl5pPr>
      <a:lvl6pPr marL="457200" algn="l" rtl="0" fontAlgn="base">
        <a:spcBef>
          <a:spcPct val="0"/>
        </a:spcBef>
        <a:spcAft>
          <a:spcPct val="0"/>
        </a:spcAft>
        <a:defRPr kumimoji="1" sz="4400">
          <a:solidFill>
            <a:schemeClr val="tx2"/>
          </a:solidFill>
          <a:latin typeface="Papyrus" pitchFamily="66" charset="0"/>
        </a:defRPr>
      </a:lvl6pPr>
      <a:lvl7pPr marL="914400" algn="l" rtl="0" fontAlgn="base">
        <a:spcBef>
          <a:spcPct val="0"/>
        </a:spcBef>
        <a:spcAft>
          <a:spcPct val="0"/>
        </a:spcAft>
        <a:defRPr kumimoji="1" sz="4400">
          <a:solidFill>
            <a:schemeClr val="tx2"/>
          </a:solidFill>
          <a:latin typeface="Papyrus" pitchFamily="66" charset="0"/>
        </a:defRPr>
      </a:lvl7pPr>
      <a:lvl8pPr marL="1371600" algn="l" rtl="0" fontAlgn="base">
        <a:spcBef>
          <a:spcPct val="0"/>
        </a:spcBef>
        <a:spcAft>
          <a:spcPct val="0"/>
        </a:spcAft>
        <a:defRPr kumimoji="1" sz="4400">
          <a:solidFill>
            <a:schemeClr val="tx2"/>
          </a:solidFill>
          <a:latin typeface="Papyrus" pitchFamily="66" charset="0"/>
        </a:defRPr>
      </a:lvl8pPr>
      <a:lvl9pPr marL="1828800" algn="l" rtl="0" fontAlgn="base">
        <a:spcBef>
          <a:spcPct val="0"/>
        </a:spcBef>
        <a:spcAft>
          <a:spcPct val="0"/>
        </a:spcAft>
        <a:defRPr kumimoji="1" sz="4400">
          <a:solidFill>
            <a:schemeClr val="tx2"/>
          </a:solidFill>
          <a:latin typeface="Papyrus" pitchFamily="66" charset="0"/>
        </a:defRPr>
      </a:lvl9pPr>
    </p:titleStyle>
    <p:bodyStyle>
      <a:lvl1pPr marL="342900" indent="-342900" algn="l" rtl="0" eaLnBrk="0" fontAlgn="base" hangingPunct="0">
        <a:spcBef>
          <a:spcPct val="20000"/>
        </a:spcBef>
        <a:spcAft>
          <a:spcPct val="0"/>
        </a:spcAft>
        <a:buClr>
          <a:schemeClr val="bg2"/>
        </a:buClr>
        <a:buFont typeface="Wingdings 2" panose="05020102010507070707" pitchFamily="18" charset="2"/>
        <a:buChar char="f"/>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Font typeface="Wingdings 2" panose="05020102010507070707" pitchFamily="18" charset="2"/>
        <a:buChar char="f"/>
        <a:defRPr kumimoji="1" sz="2800">
          <a:solidFill>
            <a:schemeClr val="tx1"/>
          </a:solidFill>
          <a:latin typeface="+mn-lt"/>
        </a:defRPr>
      </a:lvl2pPr>
      <a:lvl3pPr marL="1143000" indent="-228600" algn="l" rtl="0" eaLnBrk="0" fontAlgn="base" hangingPunct="0">
        <a:spcBef>
          <a:spcPct val="20000"/>
        </a:spcBef>
        <a:spcAft>
          <a:spcPct val="0"/>
        </a:spcAft>
        <a:buClr>
          <a:schemeClr val="bg2"/>
        </a:buClr>
        <a:buFont typeface="Wingdings 2" panose="05020102010507070707" pitchFamily="18"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mn-lt"/>
        </a:defRPr>
      </a:lvl5pPr>
      <a:lvl6pPr marL="25146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6pPr>
      <a:lvl7pPr marL="29718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7pPr>
      <a:lvl8pPr marL="34290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8pPr>
      <a:lvl9pPr marL="38862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5EBAC110-0695-4132-9AC9-3F8C13BF1BC7}"/>
              </a:ext>
            </a:extLst>
          </p:cNvPr>
          <p:cNvSpPr>
            <a:spLocks noGrp="1" noChangeArrowheads="1"/>
          </p:cNvSpPr>
          <p:nvPr>
            <p:ph type="title"/>
          </p:nvPr>
        </p:nvSpPr>
        <p:spPr bwMode="auto">
          <a:xfrm>
            <a:off x="914400" y="4572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6147" name="Rectangle 3">
            <a:extLst>
              <a:ext uri="{FF2B5EF4-FFF2-40B4-BE49-F238E27FC236}">
                <a16:creationId xmlns:a16="http://schemas.microsoft.com/office/drawing/2014/main" id="{A4BDB951-98C7-42D9-9BED-BE600461B542}"/>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  Click to edit Master text styles</a:t>
            </a:r>
          </a:p>
          <a:p>
            <a:pPr lvl="1"/>
            <a:r>
              <a:rPr lang="en-US" altLang="en-US"/>
              <a:t> Second level</a:t>
            </a:r>
          </a:p>
          <a:p>
            <a:pPr lvl="2"/>
            <a:r>
              <a:rPr lang="en-US" altLang="en-US"/>
              <a:t> Third level</a:t>
            </a:r>
          </a:p>
          <a:p>
            <a:pPr lvl="3"/>
            <a:r>
              <a:rPr lang="en-US" altLang="en-US"/>
              <a:t>Fourth level</a:t>
            </a:r>
          </a:p>
          <a:p>
            <a:pPr lvl="4"/>
            <a:r>
              <a:rPr lang="en-US" altLang="en-US"/>
              <a:t>Fifth level</a:t>
            </a:r>
          </a:p>
        </p:txBody>
      </p:sp>
      <p:sp>
        <p:nvSpPr>
          <p:cNvPr id="789508" name="Rectangle 4">
            <a:extLst>
              <a:ext uri="{FF2B5EF4-FFF2-40B4-BE49-F238E27FC236}">
                <a16:creationId xmlns:a16="http://schemas.microsoft.com/office/drawing/2014/main" id="{E3EF9ACE-968C-4F6E-B9BC-A801A559B0CF}"/>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spcBef>
                <a:spcPct val="50000"/>
              </a:spcBef>
              <a:defRPr sz="1400" b="0" u="none">
                <a:solidFill>
                  <a:schemeClr val="bg2"/>
                </a:solidFill>
                <a:latin typeface="Times New Roman" pitchFamily="18" charset="0"/>
                <a:cs typeface="+mn-cs"/>
              </a:defRPr>
            </a:lvl1pPr>
          </a:lstStyle>
          <a:p>
            <a:pPr>
              <a:defRPr/>
            </a:pPr>
            <a:endParaRPr lang="en-US"/>
          </a:p>
        </p:txBody>
      </p:sp>
      <p:sp>
        <p:nvSpPr>
          <p:cNvPr id="789509" name="Rectangle 5">
            <a:extLst>
              <a:ext uri="{FF2B5EF4-FFF2-40B4-BE49-F238E27FC236}">
                <a16:creationId xmlns:a16="http://schemas.microsoft.com/office/drawing/2014/main" id="{0884BF4D-EEDE-43BC-95D5-9BAE6800D3EE}"/>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b="0" u="none">
                <a:solidFill>
                  <a:schemeClr val="bg2"/>
                </a:solidFill>
                <a:latin typeface="Times New Roman" pitchFamily="18" charset="0"/>
                <a:cs typeface="+mn-cs"/>
              </a:defRPr>
            </a:lvl1pPr>
          </a:lstStyle>
          <a:p>
            <a:pPr>
              <a:defRPr/>
            </a:pPr>
            <a:endParaRPr lang="en-US"/>
          </a:p>
        </p:txBody>
      </p:sp>
    </p:spTree>
    <p:extLst>
      <p:ext uri="{BB962C8B-B14F-4D97-AF65-F5344CB8AC3E}">
        <p14:creationId xmlns:p14="http://schemas.microsoft.com/office/powerpoint/2010/main" val="2089592304"/>
      </p:ext>
    </p:extLst>
  </p:cSld>
  <p:clrMap bg1="dk1" tx1="lt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Calibri" panose="020F0502020204030204" pitchFamily="34" charset="0"/>
        </a:defRPr>
      </a:lvl2pPr>
      <a:lvl3pPr algn="l" rtl="0" eaLnBrk="0" fontAlgn="base" hangingPunct="0">
        <a:spcBef>
          <a:spcPct val="0"/>
        </a:spcBef>
        <a:spcAft>
          <a:spcPct val="0"/>
        </a:spcAft>
        <a:defRPr kumimoji="1" sz="4400">
          <a:solidFill>
            <a:schemeClr val="tx2"/>
          </a:solidFill>
          <a:latin typeface="Calibri" panose="020F0502020204030204" pitchFamily="34" charset="0"/>
        </a:defRPr>
      </a:lvl3pPr>
      <a:lvl4pPr algn="l" rtl="0" eaLnBrk="0" fontAlgn="base" hangingPunct="0">
        <a:spcBef>
          <a:spcPct val="0"/>
        </a:spcBef>
        <a:spcAft>
          <a:spcPct val="0"/>
        </a:spcAft>
        <a:defRPr kumimoji="1" sz="4400">
          <a:solidFill>
            <a:schemeClr val="tx2"/>
          </a:solidFill>
          <a:latin typeface="Calibri" panose="020F0502020204030204" pitchFamily="34" charset="0"/>
        </a:defRPr>
      </a:lvl4pPr>
      <a:lvl5pPr algn="l" rtl="0" eaLnBrk="0" fontAlgn="base" hangingPunct="0">
        <a:spcBef>
          <a:spcPct val="0"/>
        </a:spcBef>
        <a:spcAft>
          <a:spcPct val="0"/>
        </a:spcAft>
        <a:defRPr kumimoji="1" sz="4400">
          <a:solidFill>
            <a:schemeClr val="tx2"/>
          </a:solidFill>
          <a:latin typeface="Calibri" panose="020F0502020204030204" pitchFamily="34" charset="0"/>
        </a:defRPr>
      </a:lvl5pPr>
      <a:lvl6pPr marL="457200" algn="l" rtl="0" fontAlgn="base">
        <a:spcBef>
          <a:spcPct val="0"/>
        </a:spcBef>
        <a:spcAft>
          <a:spcPct val="0"/>
        </a:spcAft>
        <a:defRPr kumimoji="1" sz="4400">
          <a:solidFill>
            <a:schemeClr val="tx2"/>
          </a:solidFill>
          <a:latin typeface="Papyrus" pitchFamily="66" charset="0"/>
        </a:defRPr>
      </a:lvl6pPr>
      <a:lvl7pPr marL="914400" algn="l" rtl="0" fontAlgn="base">
        <a:spcBef>
          <a:spcPct val="0"/>
        </a:spcBef>
        <a:spcAft>
          <a:spcPct val="0"/>
        </a:spcAft>
        <a:defRPr kumimoji="1" sz="4400">
          <a:solidFill>
            <a:schemeClr val="tx2"/>
          </a:solidFill>
          <a:latin typeface="Papyrus" pitchFamily="66" charset="0"/>
        </a:defRPr>
      </a:lvl7pPr>
      <a:lvl8pPr marL="1371600" algn="l" rtl="0" fontAlgn="base">
        <a:spcBef>
          <a:spcPct val="0"/>
        </a:spcBef>
        <a:spcAft>
          <a:spcPct val="0"/>
        </a:spcAft>
        <a:defRPr kumimoji="1" sz="4400">
          <a:solidFill>
            <a:schemeClr val="tx2"/>
          </a:solidFill>
          <a:latin typeface="Papyrus" pitchFamily="66" charset="0"/>
        </a:defRPr>
      </a:lvl8pPr>
      <a:lvl9pPr marL="1828800" algn="l" rtl="0" fontAlgn="base">
        <a:spcBef>
          <a:spcPct val="0"/>
        </a:spcBef>
        <a:spcAft>
          <a:spcPct val="0"/>
        </a:spcAft>
        <a:defRPr kumimoji="1" sz="4400">
          <a:solidFill>
            <a:schemeClr val="tx2"/>
          </a:solidFill>
          <a:latin typeface="Papyrus" pitchFamily="66" charset="0"/>
        </a:defRPr>
      </a:lvl9pPr>
    </p:titleStyle>
    <p:bodyStyle>
      <a:lvl1pPr marL="342900" indent="-342900" algn="l" rtl="0" eaLnBrk="0" fontAlgn="base" hangingPunct="0">
        <a:spcBef>
          <a:spcPct val="20000"/>
        </a:spcBef>
        <a:spcAft>
          <a:spcPct val="0"/>
        </a:spcAft>
        <a:buClr>
          <a:schemeClr val="bg2"/>
        </a:buClr>
        <a:buFont typeface="Wingdings 2" panose="05020102010507070707" pitchFamily="18" charset="2"/>
        <a:buChar char="f"/>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Font typeface="Wingdings 2" panose="05020102010507070707" pitchFamily="18" charset="2"/>
        <a:buChar char="f"/>
        <a:defRPr kumimoji="1" sz="2800">
          <a:solidFill>
            <a:schemeClr val="tx1"/>
          </a:solidFill>
          <a:latin typeface="+mn-lt"/>
        </a:defRPr>
      </a:lvl2pPr>
      <a:lvl3pPr marL="1143000" indent="-228600" algn="l" rtl="0" eaLnBrk="0" fontAlgn="base" hangingPunct="0">
        <a:spcBef>
          <a:spcPct val="20000"/>
        </a:spcBef>
        <a:spcAft>
          <a:spcPct val="0"/>
        </a:spcAft>
        <a:buClr>
          <a:schemeClr val="bg2"/>
        </a:buClr>
        <a:buFont typeface="Wingdings 2" panose="05020102010507070707" pitchFamily="18"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mn-lt"/>
        </a:defRPr>
      </a:lvl5pPr>
      <a:lvl6pPr marL="25146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6pPr>
      <a:lvl7pPr marL="29718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7pPr>
      <a:lvl8pPr marL="34290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8pPr>
      <a:lvl9pPr marL="38862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9F17BFD8-FBF3-4282-A106-0B930CF3CFB5}"/>
              </a:ext>
            </a:extLst>
          </p:cNvPr>
          <p:cNvSpPr>
            <a:spLocks noGrp="1" noChangeArrowheads="1"/>
          </p:cNvSpPr>
          <p:nvPr>
            <p:ph type="title"/>
          </p:nvPr>
        </p:nvSpPr>
        <p:spPr bwMode="auto">
          <a:xfrm>
            <a:off x="914400" y="4572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43" name="Rectangle 3">
            <a:extLst>
              <a:ext uri="{FF2B5EF4-FFF2-40B4-BE49-F238E27FC236}">
                <a16:creationId xmlns:a16="http://schemas.microsoft.com/office/drawing/2014/main" id="{B840CF55-0CDA-4041-BECC-CDC9A023405B}"/>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  Click to edit Master text styles</a:t>
            </a:r>
          </a:p>
          <a:p>
            <a:pPr lvl="1"/>
            <a:r>
              <a:rPr lang="en-US" altLang="en-US"/>
              <a:t> Second level</a:t>
            </a:r>
          </a:p>
          <a:p>
            <a:pPr lvl="2"/>
            <a:r>
              <a:rPr lang="en-US" altLang="en-US"/>
              <a:t> Third level</a:t>
            </a:r>
          </a:p>
          <a:p>
            <a:pPr lvl="3"/>
            <a:r>
              <a:rPr lang="en-US" altLang="en-US"/>
              <a:t>Fourth level</a:t>
            </a:r>
          </a:p>
          <a:p>
            <a:pPr lvl="4"/>
            <a:r>
              <a:rPr lang="en-US" altLang="en-US"/>
              <a:t>Fifth level</a:t>
            </a:r>
          </a:p>
        </p:txBody>
      </p:sp>
      <p:sp>
        <p:nvSpPr>
          <p:cNvPr id="789508" name="Rectangle 4">
            <a:extLst>
              <a:ext uri="{FF2B5EF4-FFF2-40B4-BE49-F238E27FC236}">
                <a16:creationId xmlns:a16="http://schemas.microsoft.com/office/drawing/2014/main" id="{5AE90A03-E204-43F7-B4BD-061C887DB045}"/>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spcBef>
                <a:spcPct val="50000"/>
              </a:spcBef>
              <a:defRPr sz="1400" b="0" u="none">
                <a:solidFill>
                  <a:schemeClr val="bg2"/>
                </a:solidFill>
                <a:latin typeface="Times New Roman" pitchFamily="18" charset="0"/>
                <a:cs typeface="+mn-cs"/>
              </a:defRPr>
            </a:lvl1pPr>
          </a:lstStyle>
          <a:p>
            <a:pPr>
              <a:defRPr/>
            </a:pPr>
            <a:endParaRPr lang="en-US"/>
          </a:p>
        </p:txBody>
      </p:sp>
      <p:sp>
        <p:nvSpPr>
          <p:cNvPr id="789509" name="Rectangle 5">
            <a:extLst>
              <a:ext uri="{FF2B5EF4-FFF2-40B4-BE49-F238E27FC236}">
                <a16:creationId xmlns:a16="http://schemas.microsoft.com/office/drawing/2014/main" id="{CACB770C-E6E9-4A9D-B280-971A60242767}"/>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b="0" u="none">
                <a:solidFill>
                  <a:schemeClr val="bg2"/>
                </a:solidFill>
                <a:latin typeface="Times New Roman" pitchFamily="18" charset="0"/>
                <a:cs typeface="+mn-cs"/>
              </a:defRPr>
            </a:lvl1pPr>
          </a:lstStyle>
          <a:p>
            <a:pPr>
              <a:defRPr/>
            </a:pPr>
            <a:endParaRPr lang="en-US"/>
          </a:p>
        </p:txBody>
      </p:sp>
    </p:spTree>
    <p:extLst>
      <p:ext uri="{BB962C8B-B14F-4D97-AF65-F5344CB8AC3E}">
        <p14:creationId xmlns:p14="http://schemas.microsoft.com/office/powerpoint/2010/main" val="1182772933"/>
      </p:ext>
    </p:extLst>
  </p:cSld>
  <p:clrMap bg1="dk1" tx1="lt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Calibri" panose="020F0502020204030204" pitchFamily="34" charset="0"/>
        </a:defRPr>
      </a:lvl2pPr>
      <a:lvl3pPr algn="l" rtl="0" eaLnBrk="0" fontAlgn="base" hangingPunct="0">
        <a:spcBef>
          <a:spcPct val="0"/>
        </a:spcBef>
        <a:spcAft>
          <a:spcPct val="0"/>
        </a:spcAft>
        <a:defRPr kumimoji="1" sz="4400">
          <a:solidFill>
            <a:schemeClr val="tx2"/>
          </a:solidFill>
          <a:latin typeface="Calibri" panose="020F0502020204030204" pitchFamily="34" charset="0"/>
        </a:defRPr>
      </a:lvl3pPr>
      <a:lvl4pPr algn="l" rtl="0" eaLnBrk="0" fontAlgn="base" hangingPunct="0">
        <a:spcBef>
          <a:spcPct val="0"/>
        </a:spcBef>
        <a:spcAft>
          <a:spcPct val="0"/>
        </a:spcAft>
        <a:defRPr kumimoji="1" sz="4400">
          <a:solidFill>
            <a:schemeClr val="tx2"/>
          </a:solidFill>
          <a:latin typeface="Calibri" panose="020F0502020204030204" pitchFamily="34" charset="0"/>
        </a:defRPr>
      </a:lvl4pPr>
      <a:lvl5pPr algn="l" rtl="0" eaLnBrk="0" fontAlgn="base" hangingPunct="0">
        <a:spcBef>
          <a:spcPct val="0"/>
        </a:spcBef>
        <a:spcAft>
          <a:spcPct val="0"/>
        </a:spcAft>
        <a:defRPr kumimoji="1" sz="4400">
          <a:solidFill>
            <a:schemeClr val="tx2"/>
          </a:solidFill>
          <a:latin typeface="Calibri" panose="020F0502020204030204" pitchFamily="34" charset="0"/>
        </a:defRPr>
      </a:lvl5pPr>
      <a:lvl6pPr marL="457200" algn="l" rtl="0" fontAlgn="base">
        <a:spcBef>
          <a:spcPct val="0"/>
        </a:spcBef>
        <a:spcAft>
          <a:spcPct val="0"/>
        </a:spcAft>
        <a:defRPr kumimoji="1" sz="4400">
          <a:solidFill>
            <a:schemeClr val="tx2"/>
          </a:solidFill>
          <a:latin typeface="Papyrus" pitchFamily="66" charset="0"/>
        </a:defRPr>
      </a:lvl6pPr>
      <a:lvl7pPr marL="914400" algn="l" rtl="0" fontAlgn="base">
        <a:spcBef>
          <a:spcPct val="0"/>
        </a:spcBef>
        <a:spcAft>
          <a:spcPct val="0"/>
        </a:spcAft>
        <a:defRPr kumimoji="1" sz="4400">
          <a:solidFill>
            <a:schemeClr val="tx2"/>
          </a:solidFill>
          <a:latin typeface="Papyrus" pitchFamily="66" charset="0"/>
        </a:defRPr>
      </a:lvl7pPr>
      <a:lvl8pPr marL="1371600" algn="l" rtl="0" fontAlgn="base">
        <a:spcBef>
          <a:spcPct val="0"/>
        </a:spcBef>
        <a:spcAft>
          <a:spcPct val="0"/>
        </a:spcAft>
        <a:defRPr kumimoji="1" sz="4400">
          <a:solidFill>
            <a:schemeClr val="tx2"/>
          </a:solidFill>
          <a:latin typeface="Papyrus" pitchFamily="66" charset="0"/>
        </a:defRPr>
      </a:lvl8pPr>
      <a:lvl9pPr marL="1828800" algn="l" rtl="0" fontAlgn="base">
        <a:spcBef>
          <a:spcPct val="0"/>
        </a:spcBef>
        <a:spcAft>
          <a:spcPct val="0"/>
        </a:spcAft>
        <a:defRPr kumimoji="1" sz="4400">
          <a:solidFill>
            <a:schemeClr val="tx2"/>
          </a:solidFill>
          <a:latin typeface="Papyrus" pitchFamily="66" charset="0"/>
        </a:defRPr>
      </a:lvl9pPr>
    </p:titleStyle>
    <p:bodyStyle>
      <a:lvl1pPr marL="342900" indent="-342900" algn="l" rtl="0" eaLnBrk="0" fontAlgn="base" hangingPunct="0">
        <a:spcBef>
          <a:spcPct val="20000"/>
        </a:spcBef>
        <a:spcAft>
          <a:spcPct val="0"/>
        </a:spcAft>
        <a:buClr>
          <a:schemeClr val="bg2"/>
        </a:buClr>
        <a:buFont typeface="Wingdings 2" panose="05020102010507070707" pitchFamily="18" charset="2"/>
        <a:buChar char="f"/>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Font typeface="Wingdings 2" panose="05020102010507070707" pitchFamily="18" charset="2"/>
        <a:buChar char="f"/>
        <a:defRPr kumimoji="1" sz="2800">
          <a:solidFill>
            <a:schemeClr val="tx1"/>
          </a:solidFill>
          <a:latin typeface="+mn-lt"/>
        </a:defRPr>
      </a:lvl2pPr>
      <a:lvl3pPr marL="1143000" indent="-228600" algn="l" rtl="0" eaLnBrk="0" fontAlgn="base" hangingPunct="0">
        <a:spcBef>
          <a:spcPct val="20000"/>
        </a:spcBef>
        <a:spcAft>
          <a:spcPct val="0"/>
        </a:spcAft>
        <a:buClr>
          <a:schemeClr val="bg2"/>
        </a:buClr>
        <a:buFont typeface="Wingdings 2" panose="05020102010507070707" pitchFamily="18"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mn-lt"/>
        </a:defRPr>
      </a:lvl5pPr>
      <a:lvl6pPr marL="25146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6pPr>
      <a:lvl7pPr marL="29718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7pPr>
      <a:lvl8pPr marL="34290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8pPr>
      <a:lvl9pPr marL="38862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Placeholder 1">
            <a:extLst>
              <a:ext uri="{FF2B5EF4-FFF2-40B4-BE49-F238E27FC236}">
                <a16:creationId xmlns:a16="http://schemas.microsoft.com/office/drawing/2014/main" id="{6CDDFD87-0932-420D-B002-E88D1E1A06CE}"/>
              </a:ext>
            </a:extLst>
          </p:cNvPr>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Text Placeholder 2">
            <a:extLst>
              <a:ext uri="{FF2B5EF4-FFF2-40B4-BE49-F238E27FC236}">
                <a16:creationId xmlns:a16="http://schemas.microsoft.com/office/drawing/2014/main" id="{E0C33C96-3924-494B-AE2E-24E791DCF85B}"/>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A1042F9-7B9F-4B20-88DD-222075244A24}"/>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16D176EF-288D-4477-A943-96A852D23563}" type="datetimeFigureOut">
              <a:rPr lang="en-US"/>
              <a:pPr>
                <a:defRPr/>
              </a:pPr>
              <a:t>1/19/2021</a:t>
            </a:fld>
            <a:endParaRPr lang="en-US"/>
          </a:p>
        </p:txBody>
      </p:sp>
      <p:sp>
        <p:nvSpPr>
          <p:cNvPr id="5" name="Footer Placeholder 4">
            <a:extLst>
              <a:ext uri="{FF2B5EF4-FFF2-40B4-BE49-F238E27FC236}">
                <a16:creationId xmlns:a16="http://schemas.microsoft.com/office/drawing/2014/main" id="{F6C40B30-C8A2-4377-9424-18FCBEB1FC6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9AB04C2A-74DC-461A-BAF6-FFA887C1A49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24D54937-E68B-4D54-BE96-8B64BE705BE0}" type="slidenum">
              <a:rPr lang="en-US"/>
              <a:pPr>
                <a:defRPr/>
              </a:pPr>
              <a:t>‹#›</a:t>
            </a:fld>
            <a:endParaRPr lang="en-US"/>
          </a:p>
        </p:txBody>
      </p:sp>
    </p:spTree>
    <p:extLst>
      <p:ext uri="{BB962C8B-B14F-4D97-AF65-F5344CB8AC3E}">
        <p14:creationId xmlns:p14="http://schemas.microsoft.com/office/powerpoint/2010/main" val="230850433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03A057E-D62A-480D-AC70-77A6CE8A53FE}"/>
              </a:ext>
            </a:extLst>
          </p:cNvPr>
          <p:cNvSpPr>
            <a:spLocks noGrp="1" noChangeArrowheads="1"/>
          </p:cNvSpPr>
          <p:nvPr>
            <p:ph type="title"/>
          </p:nvPr>
        </p:nvSpPr>
        <p:spPr bwMode="auto">
          <a:xfrm>
            <a:off x="914400" y="4572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2B25D65-673D-4582-9776-5FD03D29E9AF}"/>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  Click to edit Master text styles</a:t>
            </a:r>
          </a:p>
          <a:p>
            <a:pPr lvl="1"/>
            <a:r>
              <a:rPr lang="en-US" altLang="en-US"/>
              <a:t> Second level</a:t>
            </a:r>
          </a:p>
          <a:p>
            <a:pPr lvl="2"/>
            <a:r>
              <a:rPr lang="en-US" altLang="en-US"/>
              <a:t> Third level</a:t>
            </a:r>
          </a:p>
          <a:p>
            <a:pPr lvl="3"/>
            <a:r>
              <a:rPr lang="en-US" altLang="en-US"/>
              <a:t>Fourth level</a:t>
            </a:r>
          </a:p>
          <a:p>
            <a:pPr lvl="4"/>
            <a:r>
              <a:rPr lang="en-US" altLang="en-US"/>
              <a:t>Fifth level</a:t>
            </a:r>
          </a:p>
        </p:txBody>
      </p:sp>
      <p:sp>
        <p:nvSpPr>
          <p:cNvPr id="789508" name="Rectangle 4">
            <a:extLst>
              <a:ext uri="{FF2B5EF4-FFF2-40B4-BE49-F238E27FC236}">
                <a16:creationId xmlns:a16="http://schemas.microsoft.com/office/drawing/2014/main" id="{91E2390A-FB57-4F60-BF57-8F77AB3840A2}"/>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spcBef>
                <a:spcPct val="50000"/>
              </a:spcBef>
              <a:defRPr sz="1400" b="0" u="none">
                <a:solidFill>
                  <a:schemeClr val="bg2"/>
                </a:solidFill>
                <a:latin typeface="Times New Roman" pitchFamily="18" charset="0"/>
                <a:cs typeface="+mn-cs"/>
              </a:defRPr>
            </a:lvl1pPr>
          </a:lstStyle>
          <a:p>
            <a:pPr>
              <a:defRPr/>
            </a:pPr>
            <a:endParaRPr lang="en-US"/>
          </a:p>
        </p:txBody>
      </p:sp>
      <p:sp>
        <p:nvSpPr>
          <p:cNvPr id="789509" name="Rectangle 5">
            <a:extLst>
              <a:ext uri="{FF2B5EF4-FFF2-40B4-BE49-F238E27FC236}">
                <a16:creationId xmlns:a16="http://schemas.microsoft.com/office/drawing/2014/main" id="{6749F5C9-484A-42A0-8BF3-EE4B042411F1}"/>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b="0" u="none">
                <a:solidFill>
                  <a:schemeClr val="bg2"/>
                </a:solidFill>
                <a:latin typeface="Times New Roman" pitchFamily="18" charset="0"/>
                <a:cs typeface="+mn-cs"/>
              </a:defRPr>
            </a:lvl1pPr>
          </a:lstStyle>
          <a:p>
            <a:pPr>
              <a:defRPr/>
            </a:pPr>
            <a:endParaRPr lang="en-US"/>
          </a:p>
        </p:txBody>
      </p:sp>
    </p:spTree>
    <p:extLst>
      <p:ext uri="{BB962C8B-B14F-4D97-AF65-F5344CB8AC3E}">
        <p14:creationId xmlns:p14="http://schemas.microsoft.com/office/powerpoint/2010/main" val="689650475"/>
      </p:ext>
    </p:extLst>
  </p:cSld>
  <p:clrMap bg1="dk1" tx1="lt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 id="2147483792" r:id="rId21"/>
    <p:sldLayoutId id="2147483793" r:id="rId22"/>
    <p:sldLayoutId id="2147483794" r:id="rId23"/>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Calibri" panose="020F0502020204030204" pitchFamily="34" charset="0"/>
        </a:defRPr>
      </a:lvl2pPr>
      <a:lvl3pPr algn="l" rtl="0" eaLnBrk="0" fontAlgn="base" hangingPunct="0">
        <a:spcBef>
          <a:spcPct val="0"/>
        </a:spcBef>
        <a:spcAft>
          <a:spcPct val="0"/>
        </a:spcAft>
        <a:defRPr kumimoji="1" sz="4400">
          <a:solidFill>
            <a:schemeClr val="tx2"/>
          </a:solidFill>
          <a:latin typeface="Calibri" panose="020F0502020204030204" pitchFamily="34" charset="0"/>
        </a:defRPr>
      </a:lvl3pPr>
      <a:lvl4pPr algn="l" rtl="0" eaLnBrk="0" fontAlgn="base" hangingPunct="0">
        <a:spcBef>
          <a:spcPct val="0"/>
        </a:spcBef>
        <a:spcAft>
          <a:spcPct val="0"/>
        </a:spcAft>
        <a:defRPr kumimoji="1" sz="4400">
          <a:solidFill>
            <a:schemeClr val="tx2"/>
          </a:solidFill>
          <a:latin typeface="Calibri" panose="020F0502020204030204" pitchFamily="34" charset="0"/>
        </a:defRPr>
      </a:lvl4pPr>
      <a:lvl5pPr algn="l" rtl="0" eaLnBrk="0" fontAlgn="base" hangingPunct="0">
        <a:spcBef>
          <a:spcPct val="0"/>
        </a:spcBef>
        <a:spcAft>
          <a:spcPct val="0"/>
        </a:spcAft>
        <a:defRPr kumimoji="1" sz="4400">
          <a:solidFill>
            <a:schemeClr val="tx2"/>
          </a:solidFill>
          <a:latin typeface="Calibri" panose="020F0502020204030204" pitchFamily="34" charset="0"/>
        </a:defRPr>
      </a:lvl5pPr>
      <a:lvl6pPr marL="457200" algn="l" rtl="0" fontAlgn="base">
        <a:spcBef>
          <a:spcPct val="0"/>
        </a:spcBef>
        <a:spcAft>
          <a:spcPct val="0"/>
        </a:spcAft>
        <a:defRPr kumimoji="1" sz="4400">
          <a:solidFill>
            <a:schemeClr val="tx2"/>
          </a:solidFill>
          <a:latin typeface="Papyrus" pitchFamily="66" charset="0"/>
        </a:defRPr>
      </a:lvl6pPr>
      <a:lvl7pPr marL="914400" algn="l" rtl="0" fontAlgn="base">
        <a:spcBef>
          <a:spcPct val="0"/>
        </a:spcBef>
        <a:spcAft>
          <a:spcPct val="0"/>
        </a:spcAft>
        <a:defRPr kumimoji="1" sz="4400">
          <a:solidFill>
            <a:schemeClr val="tx2"/>
          </a:solidFill>
          <a:latin typeface="Papyrus" pitchFamily="66" charset="0"/>
        </a:defRPr>
      </a:lvl7pPr>
      <a:lvl8pPr marL="1371600" algn="l" rtl="0" fontAlgn="base">
        <a:spcBef>
          <a:spcPct val="0"/>
        </a:spcBef>
        <a:spcAft>
          <a:spcPct val="0"/>
        </a:spcAft>
        <a:defRPr kumimoji="1" sz="4400">
          <a:solidFill>
            <a:schemeClr val="tx2"/>
          </a:solidFill>
          <a:latin typeface="Papyrus" pitchFamily="66" charset="0"/>
        </a:defRPr>
      </a:lvl8pPr>
      <a:lvl9pPr marL="1828800" algn="l" rtl="0" fontAlgn="base">
        <a:spcBef>
          <a:spcPct val="0"/>
        </a:spcBef>
        <a:spcAft>
          <a:spcPct val="0"/>
        </a:spcAft>
        <a:defRPr kumimoji="1" sz="4400">
          <a:solidFill>
            <a:schemeClr val="tx2"/>
          </a:solidFill>
          <a:latin typeface="Papyrus" pitchFamily="66" charset="0"/>
        </a:defRPr>
      </a:lvl9pPr>
    </p:titleStyle>
    <p:bodyStyle>
      <a:lvl1pPr marL="342900" indent="-342900" algn="l" rtl="0" eaLnBrk="0" fontAlgn="base" hangingPunct="0">
        <a:spcBef>
          <a:spcPct val="20000"/>
        </a:spcBef>
        <a:spcAft>
          <a:spcPct val="0"/>
        </a:spcAft>
        <a:buClr>
          <a:schemeClr val="bg2"/>
        </a:buClr>
        <a:buFont typeface="Wingdings 2" panose="05020102010507070707" pitchFamily="18" charset="2"/>
        <a:buChar char="f"/>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Font typeface="Wingdings 2" panose="05020102010507070707" pitchFamily="18" charset="2"/>
        <a:buChar char="f"/>
        <a:defRPr kumimoji="1" sz="2800">
          <a:solidFill>
            <a:schemeClr val="tx1"/>
          </a:solidFill>
          <a:latin typeface="+mn-lt"/>
        </a:defRPr>
      </a:lvl2pPr>
      <a:lvl3pPr marL="1143000" indent="-228600" algn="l" rtl="0" eaLnBrk="0" fontAlgn="base" hangingPunct="0">
        <a:spcBef>
          <a:spcPct val="20000"/>
        </a:spcBef>
        <a:spcAft>
          <a:spcPct val="0"/>
        </a:spcAft>
        <a:buClr>
          <a:schemeClr val="bg2"/>
        </a:buClr>
        <a:buFont typeface="Wingdings 2" panose="05020102010507070707" pitchFamily="18"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mn-lt"/>
        </a:defRPr>
      </a:lvl5pPr>
      <a:lvl6pPr marL="25146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6pPr>
      <a:lvl7pPr marL="29718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7pPr>
      <a:lvl8pPr marL="34290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8pPr>
      <a:lvl9pPr marL="38862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6E93AD4A-16F3-44C6-9B98-FF3802C1043F}"/>
              </a:ext>
            </a:extLst>
          </p:cNvPr>
          <p:cNvSpPr>
            <a:spLocks noGrp="1" noChangeArrowheads="1"/>
          </p:cNvSpPr>
          <p:nvPr>
            <p:ph type="title"/>
          </p:nvPr>
        </p:nvSpPr>
        <p:spPr bwMode="auto">
          <a:xfrm>
            <a:off x="914400" y="4572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8675" name="Rectangle 3">
            <a:extLst>
              <a:ext uri="{FF2B5EF4-FFF2-40B4-BE49-F238E27FC236}">
                <a16:creationId xmlns:a16="http://schemas.microsoft.com/office/drawing/2014/main" id="{8FCC9041-55B7-4D83-9B3A-3DE1C30D5A7A}"/>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  Click to edit Master text styles</a:t>
            </a:r>
          </a:p>
          <a:p>
            <a:pPr lvl="1"/>
            <a:r>
              <a:rPr lang="en-US" altLang="en-US"/>
              <a:t> Second level</a:t>
            </a:r>
          </a:p>
          <a:p>
            <a:pPr lvl="2"/>
            <a:r>
              <a:rPr lang="en-US" altLang="en-US"/>
              <a:t> Third level</a:t>
            </a:r>
          </a:p>
          <a:p>
            <a:pPr lvl="3"/>
            <a:r>
              <a:rPr lang="en-US" altLang="en-US"/>
              <a:t>Fourth level</a:t>
            </a:r>
          </a:p>
          <a:p>
            <a:pPr lvl="4"/>
            <a:r>
              <a:rPr lang="en-US" altLang="en-US"/>
              <a:t>Fifth level</a:t>
            </a:r>
          </a:p>
        </p:txBody>
      </p:sp>
      <p:sp>
        <p:nvSpPr>
          <p:cNvPr id="789508" name="Rectangle 4">
            <a:extLst>
              <a:ext uri="{FF2B5EF4-FFF2-40B4-BE49-F238E27FC236}">
                <a16:creationId xmlns:a16="http://schemas.microsoft.com/office/drawing/2014/main" id="{B23858FE-C1EA-460E-BBDA-175E0AD90975}"/>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spcBef>
                <a:spcPct val="50000"/>
              </a:spcBef>
              <a:defRPr sz="1400" b="0" u="none">
                <a:solidFill>
                  <a:schemeClr val="bg2"/>
                </a:solidFill>
                <a:latin typeface="Times New Roman" pitchFamily="18" charset="0"/>
                <a:cs typeface="+mn-cs"/>
              </a:defRPr>
            </a:lvl1pPr>
          </a:lstStyle>
          <a:p>
            <a:pPr>
              <a:defRPr/>
            </a:pPr>
            <a:endParaRPr lang="en-US"/>
          </a:p>
        </p:txBody>
      </p:sp>
      <p:sp>
        <p:nvSpPr>
          <p:cNvPr id="789509" name="Rectangle 5">
            <a:extLst>
              <a:ext uri="{FF2B5EF4-FFF2-40B4-BE49-F238E27FC236}">
                <a16:creationId xmlns:a16="http://schemas.microsoft.com/office/drawing/2014/main" id="{02F38845-D407-440F-958B-FBCA3BF41AEC}"/>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b="0" u="none">
                <a:solidFill>
                  <a:schemeClr val="bg2"/>
                </a:solidFill>
                <a:latin typeface="Times New Roman" pitchFamily="18" charset="0"/>
                <a:cs typeface="+mn-cs"/>
              </a:defRPr>
            </a:lvl1pPr>
          </a:lstStyle>
          <a:p>
            <a:pPr>
              <a:defRPr/>
            </a:pPr>
            <a:endParaRPr lang="en-US"/>
          </a:p>
        </p:txBody>
      </p:sp>
    </p:spTree>
    <p:extLst>
      <p:ext uri="{BB962C8B-B14F-4D97-AF65-F5344CB8AC3E}">
        <p14:creationId xmlns:p14="http://schemas.microsoft.com/office/powerpoint/2010/main" val="3248629439"/>
      </p:ext>
    </p:extLst>
  </p:cSld>
  <p:clrMap bg1="dk1" tx1="lt1" bg2="dk2" tx2="lt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 id="2147483811" r:id="rId16"/>
    <p:sldLayoutId id="2147483812" r:id="rId17"/>
    <p:sldLayoutId id="2147483813" r:id="rId18"/>
    <p:sldLayoutId id="2147483814" r:id="rId19"/>
    <p:sldLayoutId id="2147483815" r:id="rId20"/>
    <p:sldLayoutId id="2147483816" r:id="rId21"/>
    <p:sldLayoutId id="2147483817" r:id="rId22"/>
    <p:sldLayoutId id="2147483818" r:id="rId23"/>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Calibri" panose="020F0502020204030204" pitchFamily="34" charset="0"/>
        </a:defRPr>
      </a:lvl2pPr>
      <a:lvl3pPr algn="l" rtl="0" eaLnBrk="0" fontAlgn="base" hangingPunct="0">
        <a:spcBef>
          <a:spcPct val="0"/>
        </a:spcBef>
        <a:spcAft>
          <a:spcPct val="0"/>
        </a:spcAft>
        <a:defRPr kumimoji="1" sz="4400">
          <a:solidFill>
            <a:schemeClr val="tx2"/>
          </a:solidFill>
          <a:latin typeface="Calibri" panose="020F0502020204030204" pitchFamily="34" charset="0"/>
        </a:defRPr>
      </a:lvl3pPr>
      <a:lvl4pPr algn="l" rtl="0" eaLnBrk="0" fontAlgn="base" hangingPunct="0">
        <a:spcBef>
          <a:spcPct val="0"/>
        </a:spcBef>
        <a:spcAft>
          <a:spcPct val="0"/>
        </a:spcAft>
        <a:defRPr kumimoji="1" sz="4400">
          <a:solidFill>
            <a:schemeClr val="tx2"/>
          </a:solidFill>
          <a:latin typeface="Calibri" panose="020F0502020204030204" pitchFamily="34" charset="0"/>
        </a:defRPr>
      </a:lvl4pPr>
      <a:lvl5pPr algn="l" rtl="0" eaLnBrk="0" fontAlgn="base" hangingPunct="0">
        <a:spcBef>
          <a:spcPct val="0"/>
        </a:spcBef>
        <a:spcAft>
          <a:spcPct val="0"/>
        </a:spcAft>
        <a:defRPr kumimoji="1" sz="4400">
          <a:solidFill>
            <a:schemeClr val="tx2"/>
          </a:solidFill>
          <a:latin typeface="Calibri" panose="020F0502020204030204" pitchFamily="34" charset="0"/>
        </a:defRPr>
      </a:lvl5pPr>
      <a:lvl6pPr marL="457200" algn="l" rtl="0" fontAlgn="base">
        <a:spcBef>
          <a:spcPct val="0"/>
        </a:spcBef>
        <a:spcAft>
          <a:spcPct val="0"/>
        </a:spcAft>
        <a:defRPr kumimoji="1" sz="4400">
          <a:solidFill>
            <a:schemeClr val="tx2"/>
          </a:solidFill>
          <a:latin typeface="Papyrus" pitchFamily="66" charset="0"/>
        </a:defRPr>
      </a:lvl6pPr>
      <a:lvl7pPr marL="914400" algn="l" rtl="0" fontAlgn="base">
        <a:spcBef>
          <a:spcPct val="0"/>
        </a:spcBef>
        <a:spcAft>
          <a:spcPct val="0"/>
        </a:spcAft>
        <a:defRPr kumimoji="1" sz="4400">
          <a:solidFill>
            <a:schemeClr val="tx2"/>
          </a:solidFill>
          <a:latin typeface="Papyrus" pitchFamily="66" charset="0"/>
        </a:defRPr>
      </a:lvl7pPr>
      <a:lvl8pPr marL="1371600" algn="l" rtl="0" fontAlgn="base">
        <a:spcBef>
          <a:spcPct val="0"/>
        </a:spcBef>
        <a:spcAft>
          <a:spcPct val="0"/>
        </a:spcAft>
        <a:defRPr kumimoji="1" sz="4400">
          <a:solidFill>
            <a:schemeClr val="tx2"/>
          </a:solidFill>
          <a:latin typeface="Papyrus" pitchFamily="66" charset="0"/>
        </a:defRPr>
      </a:lvl8pPr>
      <a:lvl9pPr marL="1828800" algn="l" rtl="0" fontAlgn="base">
        <a:spcBef>
          <a:spcPct val="0"/>
        </a:spcBef>
        <a:spcAft>
          <a:spcPct val="0"/>
        </a:spcAft>
        <a:defRPr kumimoji="1" sz="4400">
          <a:solidFill>
            <a:schemeClr val="tx2"/>
          </a:solidFill>
          <a:latin typeface="Papyrus" pitchFamily="66" charset="0"/>
        </a:defRPr>
      </a:lvl9pPr>
    </p:titleStyle>
    <p:bodyStyle>
      <a:lvl1pPr marL="342900" indent="-342900" algn="l" rtl="0" eaLnBrk="0" fontAlgn="base" hangingPunct="0">
        <a:spcBef>
          <a:spcPct val="20000"/>
        </a:spcBef>
        <a:spcAft>
          <a:spcPct val="0"/>
        </a:spcAft>
        <a:buClr>
          <a:schemeClr val="bg2"/>
        </a:buClr>
        <a:buFont typeface="Wingdings 2" panose="05020102010507070707" pitchFamily="18" charset="2"/>
        <a:buChar char="f"/>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Font typeface="Wingdings 2" panose="05020102010507070707" pitchFamily="18" charset="2"/>
        <a:buChar char="f"/>
        <a:defRPr kumimoji="1" sz="2800">
          <a:solidFill>
            <a:schemeClr val="tx1"/>
          </a:solidFill>
          <a:latin typeface="+mn-lt"/>
        </a:defRPr>
      </a:lvl2pPr>
      <a:lvl3pPr marL="1143000" indent="-228600" algn="l" rtl="0" eaLnBrk="0" fontAlgn="base" hangingPunct="0">
        <a:spcBef>
          <a:spcPct val="20000"/>
        </a:spcBef>
        <a:spcAft>
          <a:spcPct val="0"/>
        </a:spcAft>
        <a:buClr>
          <a:schemeClr val="bg2"/>
        </a:buClr>
        <a:buFont typeface="Wingdings 2" panose="05020102010507070707" pitchFamily="18"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mn-lt"/>
        </a:defRPr>
      </a:lvl5pPr>
      <a:lvl6pPr marL="25146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6pPr>
      <a:lvl7pPr marL="29718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7pPr>
      <a:lvl8pPr marL="34290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8pPr>
      <a:lvl9pPr marL="38862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AB601029-2FEC-49AE-B3D6-C5C7E30166AA}"/>
              </a:ext>
            </a:extLst>
          </p:cNvPr>
          <p:cNvSpPr>
            <a:spLocks noGrp="1" noChangeArrowheads="1"/>
          </p:cNvSpPr>
          <p:nvPr>
            <p:ph type="title"/>
          </p:nvPr>
        </p:nvSpPr>
        <p:spPr bwMode="auto">
          <a:xfrm>
            <a:off x="914400" y="4572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DD6B199A-01B0-47E9-B0BE-95002C43B82F}"/>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  Click to edit Master text styles</a:t>
            </a:r>
          </a:p>
          <a:p>
            <a:pPr lvl="1"/>
            <a:r>
              <a:rPr lang="en-US" altLang="en-US"/>
              <a:t> Second level</a:t>
            </a:r>
          </a:p>
          <a:p>
            <a:pPr lvl="2"/>
            <a:r>
              <a:rPr lang="en-US" altLang="en-US"/>
              <a:t> Third level</a:t>
            </a:r>
          </a:p>
          <a:p>
            <a:pPr lvl="3"/>
            <a:r>
              <a:rPr lang="en-US" altLang="en-US"/>
              <a:t>Fourth level</a:t>
            </a:r>
          </a:p>
          <a:p>
            <a:pPr lvl="4"/>
            <a:r>
              <a:rPr lang="en-US" altLang="en-US"/>
              <a:t>Fifth level</a:t>
            </a:r>
          </a:p>
        </p:txBody>
      </p:sp>
      <p:sp>
        <p:nvSpPr>
          <p:cNvPr id="1226756" name="Rectangle 4">
            <a:extLst>
              <a:ext uri="{FF2B5EF4-FFF2-40B4-BE49-F238E27FC236}">
                <a16:creationId xmlns:a16="http://schemas.microsoft.com/office/drawing/2014/main" id="{D7A75F62-FCA6-4090-99A4-2F1207B4C9B6}"/>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spcBef>
                <a:spcPct val="50000"/>
              </a:spcBef>
              <a:defRPr sz="1400" b="0" u="none">
                <a:solidFill>
                  <a:srgbClr val="578963"/>
                </a:solidFill>
                <a:latin typeface="Times New Roman" pitchFamily="18" charset="0"/>
                <a:cs typeface="+mn-cs"/>
              </a:defRPr>
            </a:lvl1pPr>
          </a:lstStyle>
          <a:p>
            <a:pPr>
              <a:defRPr/>
            </a:pPr>
            <a:endParaRPr lang="en-US"/>
          </a:p>
        </p:txBody>
      </p:sp>
      <p:sp>
        <p:nvSpPr>
          <p:cNvPr id="1226757" name="Rectangle 5">
            <a:extLst>
              <a:ext uri="{FF2B5EF4-FFF2-40B4-BE49-F238E27FC236}">
                <a16:creationId xmlns:a16="http://schemas.microsoft.com/office/drawing/2014/main" id="{8C065730-1515-4206-B7A0-362A06A459B0}"/>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b="0" u="none">
                <a:solidFill>
                  <a:srgbClr val="578963"/>
                </a:solidFill>
                <a:latin typeface="Times New Roman" pitchFamily="18" charset="0"/>
                <a:cs typeface="+mn-cs"/>
              </a:defRPr>
            </a:lvl1pPr>
          </a:lstStyle>
          <a:p>
            <a:pPr>
              <a:defRPr/>
            </a:pPr>
            <a:endParaRPr lang="en-US"/>
          </a:p>
        </p:txBody>
      </p:sp>
      <p:sp>
        <p:nvSpPr>
          <p:cNvPr id="1226758" name="Rectangle 6">
            <a:extLst>
              <a:ext uri="{FF2B5EF4-FFF2-40B4-BE49-F238E27FC236}">
                <a16:creationId xmlns:a16="http://schemas.microsoft.com/office/drawing/2014/main" id="{523042C2-234B-4FF5-AC5A-C5F43F1FAF5C}"/>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578963"/>
                </a:solidFill>
                <a:latin typeface="Times New Roman" panose="02020603050405020304" pitchFamily="18" charset="0"/>
              </a:defRPr>
            </a:lvl1pPr>
          </a:lstStyle>
          <a:p>
            <a:fld id="{72963F06-C211-4F46-B491-CE45F46D3694}" type="slidenum">
              <a:rPr lang="en-US" altLang="en-US"/>
              <a:pPr/>
              <a:t>‹#›</a:t>
            </a:fld>
            <a:endParaRPr lang="en-US" altLang="en-US"/>
          </a:p>
        </p:txBody>
      </p:sp>
    </p:spTree>
    <p:extLst>
      <p:ext uri="{BB962C8B-B14F-4D97-AF65-F5344CB8AC3E}">
        <p14:creationId xmlns:p14="http://schemas.microsoft.com/office/powerpoint/2010/main" val="1851506856"/>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Lst>
  <p:hf hdr="0" ftr="0" dt="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Papyrus" pitchFamily="66" charset="0"/>
        </a:defRPr>
      </a:lvl2pPr>
      <a:lvl3pPr algn="l" rtl="0" eaLnBrk="0" fontAlgn="base" hangingPunct="0">
        <a:spcBef>
          <a:spcPct val="0"/>
        </a:spcBef>
        <a:spcAft>
          <a:spcPct val="0"/>
        </a:spcAft>
        <a:defRPr kumimoji="1" sz="4400">
          <a:solidFill>
            <a:schemeClr val="tx2"/>
          </a:solidFill>
          <a:latin typeface="Papyrus" pitchFamily="66" charset="0"/>
        </a:defRPr>
      </a:lvl3pPr>
      <a:lvl4pPr algn="l" rtl="0" eaLnBrk="0" fontAlgn="base" hangingPunct="0">
        <a:spcBef>
          <a:spcPct val="0"/>
        </a:spcBef>
        <a:spcAft>
          <a:spcPct val="0"/>
        </a:spcAft>
        <a:defRPr kumimoji="1" sz="4400">
          <a:solidFill>
            <a:schemeClr val="tx2"/>
          </a:solidFill>
          <a:latin typeface="Papyrus" pitchFamily="66" charset="0"/>
        </a:defRPr>
      </a:lvl4pPr>
      <a:lvl5pPr algn="l" rtl="0" eaLnBrk="0" fontAlgn="base" hangingPunct="0">
        <a:spcBef>
          <a:spcPct val="0"/>
        </a:spcBef>
        <a:spcAft>
          <a:spcPct val="0"/>
        </a:spcAft>
        <a:defRPr kumimoji="1" sz="4400">
          <a:solidFill>
            <a:schemeClr val="tx2"/>
          </a:solidFill>
          <a:latin typeface="Papyrus" pitchFamily="66" charset="0"/>
        </a:defRPr>
      </a:lvl5pPr>
      <a:lvl6pPr marL="457189" algn="l" rtl="0" fontAlgn="base">
        <a:spcBef>
          <a:spcPct val="0"/>
        </a:spcBef>
        <a:spcAft>
          <a:spcPct val="0"/>
        </a:spcAft>
        <a:defRPr kumimoji="1" sz="4400">
          <a:solidFill>
            <a:schemeClr val="tx2"/>
          </a:solidFill>
          <a:latin typeface="Papyrus" pitchFamily="66" charset="0"/>
        </a:defRPr>
      </a:lvl6pPr>
      <a:lvl7pPr marL="914377" algn="l" rtl="0" fontAlgn="base">
        <a:spcBef>
          <a:spcPct val="0"/>
        </a:spcBef>
        <a:spcAft>
          <a:spcPct val="0"/>
        </a:spcAft>
        <a:defRPr kumimoji="1" sz="4400">
          <a:solidFill>
            <a:schemeClr val="tx2"/>
          </a:solidFill>
          <a:latin typeface="Papyrus" pitchFamily="66" charset="0"/>
        </a:defRPr>
      </a:lvl7pPr>
      <a:lvl8pPr marL="1371566" algn="l" rtl="0" fontAlgn="base">
        <a:spcBef>
          <a:spcPct val="0"/>
        </a:spcBef>
        <a:spcAft>
          <a:spcPct val="0"/>
        </a:spcAft>
        <a:defRPr kumimoji="1" sz="4400">
          <a:solidFill>
            <a:schemeClr val="tx2"/>
          </a:solidFill>
          <a:latin typeface="Papyrus" pitchFamily="66" charset="0"/>
        </a:defRPr>
      </a:lvl8pPr>
      <a:lvl9pPr marL="1828754" algn="l" rtl="0" fontAlgn="base">
        <a:spcBef>
          <a:spcPct val="0"/>
        </a:spcBef>
        <a:spcAft>
          <a:spcPct val="0"/>
        </a:spcAft>
        <a:defRPr kumimoji="1" sz="4400">
          <a:solidFill>
            <a:schemeClr val="tx2"/>
          </a:solidFill>
          <a:latin typeface="Papyrus" pitchFamily="66" charset="0"/>
        </a:defRPr>
      </a:lvl9pPr>
    </p:titleStyle>
    <p:bodyStyle>
      <a:lvl1pPr marL="341313" indent="-341313" algn="l" rtl="0" eaLnBrk="0" fontAlgn="base" hangingPunct="0">
        <a:spcBef>
          <a:spcPct val="20000"/>
        </a:spcBef>
        <a:spcAft>
          <a:spcPct val="0"/>
        </a:spcAft>
        <a:buClr>
          <a:schemeClr val="bg2"/>
        </a:buClr>
        <a:buFont typeface="Wingdings 2" panose="05020102010507070707" pitchFamily="18" charset="2"/>
        <a:buChar char="f"/>
        <a:defRPr kumimoji="1" sz="3200">
          <a:solidFill>
            <a:schemeClr val="tx1"/>
          </a:solidFill>
          <a:latin typeface="+mn-lt"/>
          <a:ea typeface="+mn-ea"/>
          <a:cs typeface="+mn-cs"/>
        </a:defRPr>
      </a:lvl1pPr>
      <a:lvl2pPr marL="741363" indent="-284163" algn="l" rtl="0" eaLnBrk="0" fontAlgn="base" hangingPunct="0">
        <a:spcBef>
          <a:spcPct val="20000"/>
        </a:spcBef>
        <a:spcAft>
          <a:spcPct val="0"/>
        </a:spcAft>
        <a:buClr>
          <a:schemeClr val="bg2"/>
        </a:buClr>
        <a:buFont typeface="Wingdings 2" panose="05020102010507070707" pitchFamily="18" charset="2"/>
        <a:buChar char="f"/>
        <a:defRPr kumimoji="1" sz="2800">
          <a:solidFill>
            <a:schemeClr val="tx1"/>
          </a:solidFill>
          <a:latin typeface="+mn-lt"/>
        </a:defRPr>
      </a:lvl2pPr>
      <a:lvl3pPr marL="1141413" indent="-227013" algn="l" rtl="0" eaLnBrk="0" fontAlgn="base" hangingPunct="0">
        <a:spcBef>
          <a:spcPct val="20000"/>
        </a:spcBef>
        <a:spcAft>
          <a:spcPct val="0"/>
        </a:spcAft>
        <a:buClr>
          <a:schemeClr val="bg2"/>
        </a:buClr>
        <a:buFont typeface="Wingdings 2" panose="05020102010507070707" pitchFamily="18" charset="2"/>
        <a:buChar char="f"/>
        <a:defRPr kumimoji="1" sz="2400">
          <a:solidFill>
            <a:schemeClr val="tx1"/>
          </a:solidFill>
          <a:latin typeface="+mn-lt"/>
        </a:defRPr>
      </a:lvl3pPr>
      <a:lvl4pPr marL="1598613" indent="-227013"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mn-lt"/>
        </a:defRPr>
      </a:lvl4pPr>
      <a:lvl5pPr marL="2055813" indent="-227013"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mn-lt"/>
        </a:defRPr>
      </a:lvl5pPr>
      <a:lvl6pPr marL="2514537" indent="-228594"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6pPr>
      <a:lvl7pPr marL="2971726" indent="-228594"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7pPr>
      <a:lvl8pPr marL="3428914" indent="-228594"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8pPr>
      <a:lvl9pPr marL="3886103" indent="-228594"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07.xml"/></Relationships>
</file>

<file path=ppt/slides/_rels/slide10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1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30.xml.rels><?xml version="1.0" encoding="UTF-8" standalone="yes"?>
<Relationships xmlns="http://schemas.openxmlformats.org/package/2006/relationships"><Relationship Id="rId3" Type="http://schemas.openxmlformats.org/officeDocument/2006/relationships/hyperlink" Target="https://www.frontiersin.org/articles/10.3389/fmed.2018.00121/full" TargetMode="External"/><Relationship Id="rId2" Type="http://schemas.openxmlformats.org/officeDocument/2006/relationships/image" Target="../media/image15.jpeg"/><Relationship Id="rId1" Type="http://schemas.openxmlformats.org/officeDocument/2006/relationships/slideLayout" Target="../slideLayouts/slideLayout42.xml"/><Relationship Id="rId4" Type="http://schemas.openxmlformats.org/officeDocument/2006/relationships/hyperlink" Target="https://creativecommons.org/licenses/by/3.0/"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talk.ictvonline.org/ictv-reports/ictv_online_report/dsdna-viruses/w/iridoviridae" TargetMode="External"/><Relationship Id="rId2" Type="http://schemas.openxmlformats.org/officeDocument/2006/relationships/image" Target="../media/image16.png"/><Relationship Id="rId1" Type="http://schemas.openxmlformats.org/officeDocument/2006/relationships/slideLayout" Target="../slideLayouts/slideLayout30.xml"/><Relationship Id="rId4" Type="http://schemas.openxmlformats.org/officeDocument/2006/relationships/hyperlink" Target="https://creativecommons.org/licenses/by-sa/3.0/"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ricochetscience.com/naming-the-2015-2016-influenza-viruses-h3n2-and-h1n1/" TargetMode="External"/><Relationship Id="rId2" Type="http://schemas.openxmlformats.org/officeDocument/2006/relationships/image" Target="../media/image17.png"/><Relationship Id="rId1" Type="http://schemas.openxmlformats.org/officeDocument/2006/relationships/slideLayout" Target="../slideLayouts/slideLayout34.xml"/><Relationship Id="rId4" Type="http://schemas.openxmlformats.org/officeDocument/2006/relationships/hyperlink" Target="https://creativecommons.org/licenses/by-nc-sa/3.0/"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www.michellesmirror.com/" TargetMode="External"/><Relationship Id="rId7" Type="http://schemas.openxmlformats.org/officeDocument/2006/relationships/hyperlink" Target="https://creativecommons.org/licenses/by/3.0/" TargetMode="External"/><Relationship Id="rId2" Type="http://schemas.openxmlformats.org/officeDocument/2006/relationships/image" Target="../media/image18.png"/><Relationship Id="rId1" Type="http://schemas.openxmlformats.org/officeDocument/2006/relationships/slideLayout" Target="../slideLayouts/slideLayout34.xml"/><Relationship Id="rId6" Type="http://schemas.openxmlformats.org/officeDocument/2006/relationships/hyperlink" Target="https://www.frontiersin.org/articles/10.3389/fimmu.2018.03067/full" TargetMode="External"/><Relationship Id="rId5" Type="http://schemas.openxmlformats.org/officeDocument/2006/relationships/image" Target="../media/image19.jpeg"/><Relationship Id="rId4" Type="http://schemas.openxmlformats.org/officeDocument/2006/relationships/hyperlink" Target="https://creativecommons.org/licenses/by-nc-sa/3.0/"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15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33.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7.xml"/></Relationships>
</file>

<file path=ppt/slides/_rels/slide5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07.xml"/></Relationships>
</file>

<file path=ppt/slides/_rels/slide6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3.xml"/></Relationships>
</file>

<file path=ppt/slides/_rels/slide6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2.xml"/></Relationships>
</file>

<file path=ppt/slides/_rels/slide63.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32.xml"/><Relationship Id="rId1" Type="http://schemas.openxmlformats.org/officeDocument/2006/relationships/slideLayout" Target="../slideLayouts/slideLayout11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8.xml"/></Relationships>
</file>

<file path=ppt/slides/_rels/slide6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5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7.xml"/></Relationships>
</file>

<file path=ppt/slides/_rels/slide73.xml.rels><?xml version="1.0" encoding="UTF-8" standalone="yes"?>
<Relationships xmlns="http://schemas.openxmlformats.org/package/2006/relationships"><Relationship Id="rId3" Type="http://schemas.openxmlformats.org/officeDocument/2006/relationships/hyperlink" Target="http://www.ncbi.nlm.nih.gov/pubmed/21135322" TargetMode="External"/><Relationship Id="rId2" Type="http://schemas.openxmlformats.org/officeDocument/2006/relationships/notesSlide" Target="../notesSlides/notesSlide41.xml"/><Relationship Id="rId1" Type="http://schemas.openxmlformats.org/officeDocument/2006/relationships/slideLayout" Target="../slideLayouts/slideLayout123.xml"/><Relationship Id="rId5" Type="http://schemas.openxmlformats.org/officeDocument/2006/relationships/image" Target="../media/image27.jpeg"/><Relationship Id="rId4" Type="http://schemas.openxmlformats.org/officeDocument/2006/relationships/image" Target="../media/image26.png"/></Relationships>
</file>

<file path=ppt/slides/_rels/slide7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2.xml"/><Relationship Id="rId1" Type="http://schemas.openxmlformats.org/officeDocument/2006/relationships/slideLayout" Target="../slideLayouts/slideLayout158.xml"/></Relationships>
</file>

<file path=ppt/slides/_rels/slide7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0.xml"/></Relationships>
</file>

<file path=ppt/slides/_rels/slide7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0.xml"/></Relationships>
</file>

<file path=ppt/slides/_rels/slide7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7.xml"/></Relationships>
</file>

<file path=ppt/slides/_rels/slide78.xml.rels><?xml version="1.0" encoding="UTF-8" standalone="yes"?>
<Relationships xmlns="http://schemas.openxmlformats.org/package/2006/relationships"><Relationship Id="rId3" Type="http://schemas.openxmlformats.org/officeDocument/2006/relationships/hyperlink" Target="https://www.standardprocess.com/MediHerb-Document-Library/Catalog-Files/herb-drug-interaction-chart.pdf" TargetMode="External"/><Relationship Id="rId2" Type="http://schemas.openxmlformats.org/officeDocument/2006/relationships/image" Target="../media/image31.png"/><Relationship Id="rId1" Type="http://schemas.openxmlformats.org/officeDocument/2006/relationships/slideLayout" Target="../slideLayouts/slideLayout73.xml"/></Relationships>
</file>

<file path=ppt/slides/_rels/slide7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3.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11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8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7.xml"/></Relationships>
</file>

<file path=ppt/slides/_rels/slide8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7.xml"/></Relationships>
</file>

<file path=ppt/slides/_rels/slide8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5.xml"/></Relationships>
</file>

<file path=ppt/slides/_rels/slide8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7.xml"/></Relationships>
</file>

<file path=ppt/slides/_rels/slide8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5.xml"/></Relationships>
</file>

<file path=ppt/slides/_rels/slide8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5.xml"/><Relationship Id="rId4" Type="http://schemas.openxmlformats.org/officeDocument/2006/relationships/image" Target="../media/image41.png"/></Relationships>
</file>

<file path=ppt/slides/_rels/slide8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7.xml"/></Relationships>
</file>

<file path=ppt/slides/_rels/slide8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0.xml"/></Relationships>
</file>

<file path=ppt/slides/_rels/slide8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6.xml"/></Relationships>
</file>

<file path=ppt/slides/_rels/slide8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9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90.xml.rels><?xml version="1.0" encoding="UTF-8" standalone="yes"?>
<Relationships xmlns="http://schemas.openxmlformats.org/package/2006/relationships"><Relationship Id="rId3" Type="http://schemas.openxmlformats.org/officeDocument/2006/relationships/hyperlink" Target="https://www.ncbi.nlm.nih.gov/pmc/articles/PMC5592279/" TargetMode="External"/><Relationship Id="rId2" Type="http://schemas.openxmlformats.org/officeDocument/2006/relationships/image" Target="../media/image46.png"/><Relationship Id="rId1" Type="http://schemas.openxmlformats.org/officeDocument/2006/relationships/slideLayout" Target="../slideLayouts/slideLayout96.xml"/></Relationships>
</file>

<file path=ppt/slides/_rels/slide91.xml.rels><?xml version="1.0" encoding="UTF-8" standalone="yes"?>
<Relationships xmlns="http://schemas.openxmlformats.org/package/2006/relationships"><Relationship Id="rId3" Type="http://schemas.openxmlformats.org/officeDocument/2006/relationships/hyperlink" Target="https://www.ncbi.nlm.nih.gov/pmc/articles/PMC5592279/" TargetMode="External"/><Relationship Id="rId2" Type="http://schemas.openxmlformats.org/officeDocument/2006/relationships/image" Target="../media/image47.png"/><Relationship Id="rId1" Type="http://schemas.openxmlformats.org/officeDocument/2006/relationships/slideLayout" Target="../slideLayouts/slideLayout96.xml"/></Relationships>
</file>

<file path=ppt/slides/_rels/slide9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6.xml"/></Relationships>
</file>

<file path=ppt/slides/_rels/slide93.xml.rels><?xml version="1.0" encoding="UTF-8" standalone="yes"?>
<Relationships xmlns="http://schemas.openxmlformats.org/package/2006/relationships"><Relationship Id="rId3" Type="http://schemas.openxmlformats.org/officeDocument/2006/relationships/hyperlink" Target="https://www.sciencedirect.com/science/journal/15689972" TargetMode="External"/><Relationship Id="rId2" Type="http://schemas.openxmlformats.org/officeDocument/2006/relationships/image" Target="../media/image49.png"/><Relationship Id="rId1" Type="http://schemas.openxmlformats.org/officeDocument/2006/relationships/slideLayout" Target="../slideLayouts/slideLayout96.xml"/><Relationship Id="rId4" Type="http://schemas.openxmlformats.org/officeDocument/2006/relationships/hyperlink" Target="https://www.sciencedirect.com/science/journal/15689972/14/4" TargetMode="External"/></Relationships>
</file>

<file path=ppt/slides/_rels/slide94.xml.rels><?xml version="1.0" encoding="UTF-8" standalone="yes"?>
<Relationships xmlns="http://schemas.openxmlformats.org/package/2006/relationships"><Relationship Id="rId8" Type="http://schemas.openxmlformats.org/officeDocument/2006/relationships/hyperlink" Target="https://www.ncbi.nlm.nih.gov/pubmed/?term=Kawashima%20Y%5BAuthor%5D&amp;cauthor=true&amp;cauthor_uid=19436143" TargetMode="External"/><Relationship Id="rId3" Type="http://schemas.openxmlformats.org/officeDocument/2006/relationships/hyperlink" Target="https://www.ncbi.nlm.nih.gov/pubmed/?term=Tanihata%20J%5BAuthor%5D&amp;cauthor=true&amp;cauthor_uid=19436143" TargetMode="External"/><Relationship Id="rId7" Type="http://schemas.openxmlformats.org/officeDocument/2006/relationships/hyperlink" Target="https://www.ncbi.nlm.nih.gov/pubmed/?term=Sugiyama%20M%5BAuthor%5D&amp;cauthor=true&amp;cauthor_uid=19436143" TargetMode="External"/><Relationship Id="rId12" Type="http://schemas.openxmlformats.org/officeDocument/2006/relationships/hyperlink" Target="https://www.ncbi.nlm.nih.gov/pubmed/19436143" TargetMode="External"/><Relationship Id="rId2" Type="http://schemas.openxmlformats.org/officeDocument/2006/relationships/hyperlink" Target="https://www.ncbi.nlm.nih.gov/pubmed/?term=Someya%20Y%5BAuthor%5D&amp;cauthor=true&amp;cauthor_uid=19436143" TargetMode="External"/><Relationship Id="rId1" Type="http://schemas.openxmlformats.org/officeDocument/2006/relationships/slideLayout" Target="../slideLayouts/slideLayout96.xml"/><Relationship Id="rId6" Type="http://schemas.openxmlformats.org/officeDocument/2006/relationships/hyperlink" Target="https://www.ncbi.nlm.nih.gov/pubmed/?term=Shirato%20K%5BAuthor%5D&amp;cauthor=true&amp;cauthor_uid=19436143" TargetMode="External"/><Relationship Id="rId11" Type="http://schemas.openxmlformats.org/officeDocument/2006/relationships/hyperlink" Target="https://www.ncbi.nlm.nih.gov/pubmed/?term=Imaizumi%20K%5BAuthor%5D&amp;cauthor=true&amp;cauthor_uid=19436143" TargetMode="External"/><Relationship Id="rId5" Type="http://schemas.openxmlformats.org/officeDocument/2006/relationships/hyperlink" Target="https://www.ncbi.nlm.nih.gov/pubmed/?term=Kawano%20F%5BAuthor%5D&amp;cauthor=true&amp;cauthor_uid=19436143" TargetMode="External"/><Relationship Id="rId10" Type="http://schemas.openxmlformats.org/officeDocument/2006/relationships/hyperlink" Target="https://www.ncbi.nlm.nih.gov/pubmed/?term=Tachiyashiki%20K%5BAuthor%5D&amp;cauthor=true&amp;cauthor_uid=19436143" TargetMode="External"/><Relationship Id="rId4" Type="http://schemas.openxmlformats.org/officeDocument/2006/relationships/hyperlink" Target="https://www.ncbi.nlm.nih.gov/pubmed/?term=Sato%20S%5BAuthor%5D&amp;cauthor=true&amp;cauthor_uid=19436143" TargetMode="External"/><Relationship Id="rId9" Type="http://schemas.openxmlformats.org/officeDocument/2006/relationships/hyperlink" Target="https://www.ncbi.nlm.nih.gov/pubmed/?term=Nomura%20S%5BAuthor%5D&amp;cauthor=true&amp;cauthor_uid=19436143"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96.xml"/></Relationships>
</file>

<file path=ppt/slides/_rels/slide9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96.xml"/></Relationships>
</file>

<file path=ppt/slides/_rels/slide9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6.xml"/></Relationships>
</file>

<file path=ppt/slides/_rels/slide9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6.xml"/></Relationships>
</file>

<file path=ppt/slides/_rels/slide9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B3B9DBC-97CC-4A18-B4A6-66E240292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4492644-1D84-449E-94E4-5FC5C873D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27"/>
            <a:ext cx="12188952" cy="455189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0C1515-551B-9E48-9964-AF3E4CACB551}"/>
              </a:ext>
            </a:extLst>
          </p:cNvPr>
          <p:cNvSpPr>
            <a:spLocks noGrp="1"/>
          </p:cNvSpPr>
          <p:nvPr>
            <p:ph type="ctrTitle"/>
          </p:nvPr>
        </p:nvSpPr>
        <p:spPr>
          <a:xfrm>
            <a:off x="795342" y="637953"/>
            <a:ext cx="8272458" cy="3189507"/>
          </a:xfrm>
        </p:spPr>
        <p:txBody>
          <a:bodyPr>
            <a:normAutofit fontScale="90000"/>
          </a:bodyPr>
          <a:lstStyle/>
          <a:p>
            <a:pPr algn="l"/>
            <a:r>
              <a:rPr lang="en-US" sz="8000" dirty="0">
                <a:solidFill>
                  <a:srgbClr val="FFFFFF"/>
                </a:solidFill>
              </a:rPr>
              <a:t>Immune Burdens Robbing Vitality</a:t>
            </a:r>
            <a:br>
              <a:rPr lang="en-US" sz="8000" dirty="0">
                <a:solidFill>
                  <a:srgbClr val="FFFFFF"/>
                </a:solidFill>
              </a:rPr>
            </a:br>
            <a:endParaRPr lang="en-US" sz="8000" dirty="0">
              <a:solidFill>
                <a:srgbClr val="FFFFFF"/>
              </a:solidFill>
            </a:endParaRPr>
          </a:p>
        </p:txBody>
      </p:sp>
      <p:sp>
        <p:nvSpPr>
          <p:cNvPr id="12" name="Freeform 6">
            <a:extLst>
              <a:ext uri="{FF2B5EF4-FFF2-40B4-BE49-F238E27FC236}">
                <a16:creationId xmlns:a16="http://schemas.microsoft.com/office/drawing/2014/main" id="{94EE1A74-DEBF-434E-8B5E-7AB296ECB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7747" y="4208147"/>
            <a:ext cx="339126" cy="193852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8C7C4D4B-92D9-4FA4-A294-749E8574F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8739" y="4098333"/>
            <a:ext cx="201857" cy="1874520"/>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8">
            <a:extLst>
              <a:ext uri="{FF2B5EF4-FFF2-40B4-BE49-F238E27FC236}">
                <a16:creationId xmlns:a16="http://schemas.microsoft.com/office/drawing/2014/main" id="{BADA3358-2A3F-41B0-A458-6FD1DB3AF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48" y="4098334"/>
            <a:ext cx="8933019"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Subtitle 2">
            <a:extLst>
              <a:ext uri="{FF2B5EF4-FFF2-40B4-BE49-F238E27FC236}">
                <a16:creationId xmlns:a16="http://schemas.microsoft.com/office/drawing/2014/main" id="{A2F0EB26-3C78-6F4C-B0C8-EF19ADDCF063}"/>
              </a:ext>
            </a:extLst>
          </p:cNvPr>
          <p:cNvSpPr>
            <a:spLocks noGrp="1"/>
          </p:cNvSpPr>
          <p:nvPr>
            <p:ph type="subTitle" idx="1"/>
          </p:nvPr>
        </p:nvSpPr>
        <p:spPr>
          <a:xfrm>
            <a:off x="795342" y="4377268"/>
            <a:ext cx="7970903" cy="1280582"/>
          </a:xfrm>
        </p:spPr>
        <p:txBody>
          <a:bodyPr anchor="t">
            <a:normAutofit/>
          </a:bodyPr>
          <a:lstStyle/>
          <a:p>
            <a:pPr algn="l"/>
            <a:r>
              <a:rPr lang="en-US" sz="3200" dirty="0">
                <a:solidFill>
                  <a:srgbClr val="FEFFFF"/>
                </a:solidFill>
              </a:rPr>
              <a:t>Modern times and Age Old Issues</a:t>
            </a:r>
          </a:p>
          <a:p>
            <a:pPr algn="l"/>
            <a:r>
              <a:rPr lang="en-US" sz="3200" dirty="0">
                <a:solidFill>
                  <a:srgbClr val="FEFFFF"/>
                </a:solidFill>
              </a:rPr>
              <a:t>Chronic Immune Support As The Solution </a:t>
            </a:r>
          </a:p>
        </p:txBody>
      </p:sp>
      <p:sp>
        <p:nvSpPr>
          <p:cNvPr id="18" name="Rectangle 8">
            <a:extLst>
              <a:ext uri="{FF2B5EF4-FFF2-40B4-BE49-F238E27FC236}">
                <a16:creationId xmlns:a16="http://schemas.microsoft.com/office/drawing/2014/main" id="{E4737216-37B2-43AD-AB08-05BFCCEFC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066873" y="4377267"/>
            <a:ext cx="3122079"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22346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52930" name="Title 1">
            <a:extLst>
              <a:ext uri="{FF2B5EF4-FFF2-40B4-BE49-F238E27FC236}">
                <a16:creationId xmlns:a16="http://schemas.microsoft.com/office/drawing/2014/main" id="{6150497E-9677-47F5-80F1-58147F723C97}"/>
              </a:ext>
            </a:extLst>
          </p:cNvPr>
          <p:cNvSpPr>
            <a:spLocks noGrp="1" noChangeArrowheads="1"/>
          </p:cNvSpPr>
          <p:nvPr>
            <p:ph type="title"/>
          </p:nvPr>
        </p:nvSpPr>
        <p:spPr/>
        <p:txBody>
          <a:bodyPr/>
          <a:lstStyle/>
          <a:p>
            <a:pPr eaLnBrk="1" hangingPunct="1"/>
            <a:r>
              <a:rPr lang="en-US" altLang="en-US"/>
              <a:t>  </a:t>
            </a:r>
          </a:p>
        </p:txBody>
      </p:sp>
      <p:sp>
        <p:nvSpPr>
          <p:cNvPr id="252931" name="Content Placeholder 2">
            <a:extLst>
              <a:ext uri="{FF2B5EF4-FFF2-40B4-BE49-F238E27FC236}">
                <a16:creationId xmlns:a16="http://schemas.microsoft.com/office/drawing/2014/main" id="{C74C6E5C-F10B-4831-AADE-0555E72851C5}"/>
              </a:ext>
            </a:extLst>
          </p:cNvPr>
          <p:cNvSpPr>
            <a:spLocks noGrp="1" noChangeArrowheads="1"/>
          </p:cNvSpPr>
          <p:nvPr>
            <p:ph idx="1"/>
          </p:nvPr>
        </p:nvSpPr>
        <p:spPr>
          <a:xfrm>
            <a:off x="1524000" y="1219200"/>
            <a:ext cx="9144000" cy="4800600"/>
          </a:xfrm>
        </p:spPr>
        <p:txBody>
          <a:bodyPr/>
          <a:lstStyle/>
          <a:p>
            <a:pPr algn="ctr" eaLnBrk="1" hangingPunct="1">
              <a:buFontTx/>
              <a:buNone/>
            </a:pPr>
            <a:r>
              <a:rPr lang="en-US" altLang="en-US" sz="4400"/>
              <a:t>	</a:t>
            </a:r>
            <a:r>
              <a:rPr lang="en-US" altLang="en-US" sz="4400" i="1"/>
              <a:t>According to your DNA, from all recorded learning and adaptation, the number one cause of death is infection. </a:t>
            </a:r>
          </a:p>
          <a:p>
            <a:pPr algn="ctr" eaLnBrk="1" hangingPunct="1">
              <a:buFontTx/>
              <a:buNone/>
            </a:pPr>
            <a:endParaRPr lang="en-US" altLang="en-US" sz="4400" i="1"/>
          </a:p>
          <a:p>
            <a:pPr algn="ctr" eaLnBrk="1" hangingPunct="1">
              <a:buFontTx/>
              <a:buNone/>
            </a:pPr>
            <a:r>
              <a:rPr lang="en-US" altLang="en-US" sz="4400" i="1"/>
              <a:t>All effort shall be to survive that.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a:extLst>
              <a:ext uri="{FF2B5EF4-FFF2-40B4-BE49-F238E27FC236}">
                <a16:creationId xmlns:a16="http://schemas.microsoft.com/office/drawing/2014/main" id="{877B6023-FB9C-43E6-9103-63604C994732}"/>
              </a:ext>
            </a:extLst>
          </p:cNvPr>
          <p:cNvSpPr>
            <a:spLocks noGrp="1" noChangeArrowheads="1"/>
          </p:cNvSpPr>
          <p:nvPr>
            <p:ph type="title"/>
          </p:nvPr>
        </p:nvSpPr>
        <p:spPr/>
        <p:txBody>
          <a:bodyPr/>
          <a:lstStyle/>
          <a:p>
            <a:pPr eaLnBrk="1" hangingPunct="1"/>
            <a:r>
              <a:rPr lang="en-US" altLang="en-US" dirty="0"/>
              <a:t>Bupleurum – Unsung Hero by </a:t>
            </a:r>
            <a:r>
              <a:rPr lang="en-US" altLang="en-US" dirty="0" err="1"/>
              <a:t>Mediherb</a:t>
            </a:r>
            <a:endParaRPr lang="en-US" altLang="en-US" dirty="0"/>
          </a:p>
        </p:txBody>
      </p:sp>
      <p:sp>
        <p:nvSpPr>
          <p:cNvPr id="184323" name="Content Placeholder 2">
            <a:extLst>
              <a:ext uri="{FF2B5EF4-FFF2-40B4-BE49-F238E27FC236}">
                <a16:creationId xmlns:a16="http://schemas.microsoft.com/office/drawing/2014/main" id="{C5C16F5B-1522-45A3-AA0E-A1C814688F59}"/>
              </a:ext>
            </a:extLst>
          </p:cNvPr>
          <p:cNvSpPr>
            <a:spLocks noGrp="1" noChangeArrowheads="1"/>
          </p:cNvSpPr>
          <p:nvPr>
            <p:ph idx="1"/>
          </p:nvPr>
        </p:nvSpPr>
        <p:spPr>
          <a:xfrm>
            <a:off x="838200" y="1923472"/>
            <a:ext cx="3870960" cy="4569402"/>
          </a:xfrm>
        </p:spPr>
        <p:txBody>
          <a:bodyPr/>
          <a:lstStyle/>
          <a:p>
            <a:pPr>
              <a:buFont typeface="Arial" panose="020B0604020202020204" pitchFamily="34" charset="0"/>
              <a:buChar char="•"/>
            </a:pPr>
            <a:r>
              <a:rPr lang="en-US" sz="1600" b="1" dirty="0"/>
              <a:t>Muscle Bupleurum contains triterpenoid saponins (called </a:t>
            </a:r>
            <a:r>
              <a:rPr lang="en-US" sz="1600" b="1" dirty="0" err="1"/>
              <a:t>saikosaponins</a:t>
            </a:r>
            <a:r>
              <a:rPr lang="en-US" sz="1600" b="1" dirty="0"/>
              <a:t>), sterols and other phytochemicals that actively:</a:t>
            </a:r>
          </a:p>
          <a:p>
            <a:pPr>
              <a:buFont typeface="Arial" panose="020B0604020202020204" pitchFamily="34" charset="0"/>
              <a:buChar char="•"/>
            </a:pPr>
            <a:endParaRPr lang="en-US" sz="1600" b="1" dirty="0"/>
          </a:p>
          <a:p>
            <a:pPr>
              <a:buFont typeface="Arial" panose="020B0604020202020204" pitchFamily="34" charset="0"/>
              <a:buChar char="•"/>
            </a:pPr>
            <a:r>
              <a:rPr lang="en-US" sz="1600" b="1" dirty="0"/>
              <a:t>    promote healthy liver function</a:t>
            </a:r>
          </a:p>
          <a:p>
            <a:pPr>
              <a:buFont typeface="Arial" panose="020B0604020202020204" pitchFamily="34" charset="0"/>
              <a:buChar char="•"/>
            </a:pPr>
            <a:r>
              <a:rPr lang="en-US" sz="1600" b="1" dirty="0"/>
              <a:t>    support adrenal gland health</a:t>
            </a:r>
          </a:p>
          <a:p>
            <a:pPr>
              <a:buFont typeface="Arial" panose="020B0604020202020204" pitchFamily="34" charset="0"/>
              <a:buChar char="•"/>
            </a:pPr>
            <a:r>
              <a:rPr lang="en-US" sz="1600" b="1" dirty="0"/>
              <a:t>    stimulate protein synthesis</a:t>
            </a:r>
          </a:p>
          <a:p>
            <a:pPr>
              <a:buFont typeface="Arial" panose="020B0604020202020204" pitchFamily="34" charset="0"/>
              <a:buChar char="•"/>
            </a:pPr>
            <a:r>
              <a:rPr lang="en-US" sz="1600" b="1" dirty="0"/>
              <a:t>    promote the body's normal resistance function*</a:t>
            </a:r>
          </a:p>
          <a:p>
            <a:pPr>
              <a:buFont typeface="Arial" panose="020B0604020202020204" pitchFamily="34" charset="0"/>
              <a:buChar char="•"/>
            </a:pPr>
            <a:endParaRPr lang="en-US" sz="1600" b="1" dirty="0"/>
          </a:p>
          <a:p>
            <a:pPr>
              <a:buFont typeface="Arial" panose="020B0604020202020204" pitchFamily="34" charset="0"/>
              <a:buChar char="•"/>
            </a:pPr>
            <a:r>
              <a:rPr lang="en-US" sz="1600" b="1" dirty="0"/>
              <a:t>Suggested Use: Dilute 5 mL (approx. 1 teaspoon) in water or juice once per day, or as directed.  cramps.</a:t>
            </a:r>
            <a:endParaRPr lang="en-US" sz="1600" dirty="0"/>
          </a:p>
        </p:txBody>
      </p:sp>
      <p:pic>
        <p:nvPicPr>
          <p:cNvPr id="5" name="Picture 4">
            <a:extLst>
              <a:ext uri="{FF2B5EF4-FFF2-40B4-BE49-F238E27FC236}">
                <a16:creationId xmlns:a16="http://schemas.microsoft.com/office/drawing/2014/main" id="{634474FA-6143-4014-9C46-84B54BEF4D6F}"/>
              </a:ext>
            </a:extLst>
          </p:cNvPr>
          <p:cNvPicPr>
            <a:picLocks noChangeAspect="1"/>
          </p:cNvPicPr>
          <p:nvPr/>
        </p:nvPicPr>
        <p:blipFill>
          <a:blip r:embed="rId2"/>
          <a:stretch>
            <a:fillRect/>
          </a:stretch>
        </p:blipFill>
        <p:spPr>
          <a:xfrm>
            <a:off x="7170420" y="1027907"/>
            <a:ext cx="7414260" cy="4942840"/>
          </a:xfrm>
          <a:prstGeom prst="rect">
            <a:avLst/>
          </a:prstGeom>
        </p:spPr>
      </p:pic>
      <p:sp>
        <p:nvSpPr>
          <p:cNvPr id="6" name="TextBox 5">
            <a:extLst>
              <a:ext uri="{FF2B5EF4-FFF2-40B4-BE49-F238E27FC236}">
                <a16:creationId xmlns:a16="http://schemas.microsoft.com/office/drawing/2014/main" id="{22FA4DFE-3E5F-4B17-B1C4-B3B3A9BA251F}"/>
              </a:ext>
            </a:extLst>
          </p:cNvPr>
          <p:cNvSpPr txBox="1"/>
          <p:nvPr/>
        </p:nvSpPr>
        <p:spPr>
          <a:xfrm>
            <a:off x="5151120" y="1923472"/>
            <a:ext cx="4145280" cy="3970318"/>
          </a:xfrm>
          <a:prstGeom prst="rect">
            <a:avLst/>
          </a:prstGeom>
          <a:noFill/>
        </p:spPr>
        <p:txBody>
          <a:bodyPr wrap="square" rtlCol="0">
            <a:spAutoFit/>
          </a:bodyPr>
          <a:lstStyle/>
          <a:p>
            <a:r>
              <a:rPr lang="en-US" dirty="0"/>
              <a:t> Caution: Not to be used during pregnancy and lactation unless otherwise directed by a qualified health care professional.</a:t>
            </a:r>
          </a:p>
          <a:p>
            <a:r>
              <a:rPr lang="en-US" dirty="0"/>
              <a:t>Supplement Facts</a:t>
            </a:r>
          </a:p>
          <a:p>
            <a:r>
              <a:rPr lang="en-US" dirty="0"/>
              <a:t>Serving Size: 5 mL (1 tsp)</a:t>
            </a:r>
          </a:p>
          <a:p>
            <a:r>
              <a:rPr lang="en-US" dirty="0"/>
              <a:t>Servings per Container:  40</a:t>
            </a:r>
          </a:p>
          <a:p>
            <a:r>
              <a:rPr lang="en-US" dirty="0"/>
              <a:t>Amount per Serving  %DV</a:t>
            </a:r>
          </a:p>
          <a:p>
            <a:r>
              <a:rPr lang="en-US" dirty="0"/>
              <a:t>Calories 	10 	 </a:t>
            </a:r>
          </a:p>
          <a:p>
            <a:r>
              <a:rPr lang="en-US" dirty="0"/>
              <a:t>Bupleurum root 1:2 extract from Bupleurum </a:t>
            </a:r>
            <a:r>
              <a:rPr lang="en-US" dirty="0" err="1"/>
              <a:t>falcatum</a:t>
            </a:r>
            <a:r>
              <a:rPr lang="en-US" dirty="0"/>
              <a:t> root 2.5  5 mL 	†</a:t>
            </a:r>
          </a:p>
          <a:p>
            <a:endParaRPr lang="en-US" dirty="0"/>
          </a:p>
          <a:p>
            <a:r>
              <a:rPr lang="en-US" dirty="0"/>
              <a:t>†Daily Value (DV) not established.</a:t>
            </a:r>
          </a:p>
          <a:p>
            <a:r>
              <a:rPr lang="en-US" dirty="0"/>
              <a:t>Other Ingredients: Purified water and 45% alcohol</a:t>
            </a:r>
          </a:p>
        </p:txBody>
      </p:sp>
    </p:spTree>
    <p:extLst>
      <p:ext uri="{BB962C8B-B14F-4D97-AF65-F5344CB8AC3E}">
        <p14:creationId xmlns:p14="http://schemas.microsoft.com/office/powerpoint/2010/main" val="187643489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14F86AD-2E4D-4546-A6ED-A368181067E5}"/>
              </a:ext>
            </a:extLst>
          </p:cNvPr>
          <p:cNvSpPr>
            <a:spLocks noGrp="1"/>
          </p:cNvSpPr>
          <p:nvPr>
            <p:ph type="title"/>
          </p:nvPr>
        </p:nvSpPr>
        <p:spPr>
          <a:xfrm>
            <a:off x="934872" y="982272"/>
            <a:ext cx="3388419" cy="4560970"/>
          </a:xfrm>
        </p:spPr>
        <p:txBody>
          <a:bodyPr>
            <a:normAutofit/>
          </a:bodyPr>
          <a:lstStyle/>
          <a:p>
            <a:r>
              <a:rPr lang="en-US" sz="4000">
                <a:solidFill>
                  <a:srgbClr val="FFFFFF"/>
                </a:solidFill>
              </a:rPr>
              <a:t>What we know to begin with - Review</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AF11D3EE-B56D-4F19-9910-4B43DC4CA113}"/>
              </a:ext>
            </a:extLst>
          </p:cNvPr>
          <p:cNvSpPr>
            <a:spLocks noGrp="1"/>
          </p:cNvSpPr>
          <p:nvPr>
            <p:ph idx="1"/>
          </p:nvPr>
        </p:nvSpPr>
        <p:spPr>
          <a:xfrm>
            <a:off x="5221862" y="1719618"/>
            <a:ext cx="5948831" cy="4334629"/>
          </a:xfrm>
        </p:spPr>
        <p:txBody>
          <a:bodyPr anchor="ctr">
            <a:normAutofit/>
          </a:bodyPr>
          <a:lstStyle/>
          <a:p>
            <a:r>
              <a:rPr lang="en-US" sz="2400" dirty="0">
                <a:solidFill>
                  <a:srgbClr val="FEFFFF"/>
                </a:solidFill>
              </a:rPr>
              <a:t>We have a wonderful starting place by reviewing the established details about Bupleurum liquid extract</a:t>
            </a:r>
          </a:p>
          <a:p>
            <a:r>
              <a:rPr lang="en-US" sz="2400" dirty="0">
                <a:solidFill>
                  <a:srgbClr val="FEFFFF"/>
                </a:solidFill>
              </a:rPr>
              <a:t>Thanks to Kerry Bone and many others who have supported and promoted the legacy information – our clinical experience is the starting place</a:t>
            </a:r>
          </a:p>
          <a:p>
            <a:r>
              <a:rPr lang="en-US" sz="2400" dirty="0">
                <a:solidFill>
                  <a:srgbClr val="FEFFFF"/>
                </a:solidFill>
              </a:rPr>
              <a:t>Our mission as clinicians is to expand and define the therapeutic dimensions of this product for the known and as yet unknown applications it may promise  </a:t>
            </a:r>
          </a:p>
        </p:txBody>
      </p:sp>
    </p:spTree>
    <p:extLst>
      <p:ext uri="{BB962C8B-B14F-4D97-AF65-F5344CB8AC3E}">
        <p14:creationId xmlns:p14="http://schemas.microsoft.com/office/powerpoint/2010/main" val="90988863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42EB4-D4F4-4512-B044-696C546BC78E}"/>
              </a:ext>
            </a:extLst>
          </p:cNvPr>
          <p:cNvSpPr>
            <a:spLocks noGrp="1"/>
          </p:cNvSpPr>
          <p:nvPr>
            <p:ph type="title"/>
          </p:nvPr>
        </p:nvSpPr>
        <p:spPr>
          <a:xfrm>
            <a:off x="838200" y="365125"/>
            <a:ext cx="10515600" cy="793115"/>
          </a:xfrm>
        </p:spPr>
        <p:txBody>
          <a:bodyPr/>
          <a:lstStyle/>
          <a:p>
            <a:r>
              <a:rPr lang="en-US" dirty="0"/>
              <a:t>Autophagy – what is that?</a:t>
            </a:r>
          </a:p>
        </p:txBody>
      </p:sp>
      <p:sp>
        <p:nvSpPr>
          <p:cNvPr id="3" name="Content Placeholder 2">
            <a:extLst>
              <a:ext uri="{FF2B5EF4-FFF2-40B4-BE49-F238E27FC236}">
                <a16:creationId xmlns:a16="http://schemas.microsoft.com/office/drawing/2014/main" id="{1AB8A2E5-A047-4DE5-A6DE-C3829905784D}"/>
              </a:ext>
            </a:extLst>
          </p:cNvPr>
          <p:cNvSpPr>
            <a:spLocks noGrp="1"/>
          </p:cNvSpPr>
          <p:nvPr>
            <p:ph idx="1"/>
          </p:nvPr>
        </p:nvSpPr>
        <p:spPr>
          <a:xfrm>
            <a:off x="396240" y="1280160"/>
            <a:ext cx="11430000" cy="5379719"/>
          </a:xfrm>
        </p:spPr>
        <p:txBody>
          <a:bodyPr>
            <a:normAutofit/>
          </a:bodyPr>
          <a:lstStyle/>
          <a:p>
            <a:r>
              <a:rPr lang="en-US" sz="3200" dirty="0"/>
              <a:t>Autophagy (or </a:t>
            </a:r>
            <a:r>
              <a:rPr lang="en-US" sz="3200" dirty="0" err="1"/>
              <a:t>autophagocytosis</a:t>
            </a:r>
            <a:r>
              <a:rPr lang="en-US" sz="3200" dirty="0"/>
              <a:t>) (from the Ancient Greek α</a:t>
            </a:r>
            <a:r>
              <a:rPr lang="en-US" sz="3200" dirty="0" err="1"/>
              <a:t>ὐτόφ</a:t>
            </a:r>
            <a:r>
              <a:rPr lang="en-US" sz="3200" dirty="0"/>
              <a:t>αγος autóphagos, meaning "</a:t>
            </a:r>
            <a:r>
              <a:rPr lang="en-US" sz="3200" b="1" dirty="0"/>
              <a:t>self-devouring</a:t>
            </a:r>
            <a:r>
              <a:rPr lang="en-US" sz="3200" dirty="0"/>
              <a:t>" and κύτος kýtos, meaning "</a:t>
            </a:r>
            <a:r>
              <a:rPr lang="en-US" sz="3200" b="1" dirty="0"/>
              <a:t>hollow</a:t>
            </a:r>
            <a:r>
              <a:rPr lang="en-US" sz="3200" dirty="0"/>
              <a:t>") is the natural, regulated mechanism of the cell that removes unnecessary or disfunctional components</a:t>
            </a:r>
          </a:p>
          <a:p>
            <a:r>
              <a:rPr lang="en-US" sz="3200" dirty="0"/>
              <a:t>Autophagy is a normal physiological process in the body that deals with </a:t>
            </a:r>
            <a:r>
              <a:rPr lang="en-US" sz="3200" b="1" dirty="0"/>
              <a:t>destruction of cells in the body</a:t>
            </a:r>
            <a:r>
              <a:rPr lang="en-US" sz="3200" dirty="0"/>
              <a:t>. It maintains homeostasis or normal functioning by protein degradation and turnover of the destroyed cell organelles for new cell formation. During cellular stress the process of Autophagy is upscaled and increased</a:t>
            </a:r>
          </a:p>
        </p:txBody>
      </p:sp>
    </p:spTree>
    <p:extLst>
      <p:ext uri="{BB962C8B-B14F-4D97-AF65-F5344CB8AC3E}">
        <p14:creationId xmlns:p14="http://schemas.microsoft.com/office/powerpoint/2010/main" val="40627563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5622A-41CB-4F5B-BB44-4BA255A9648F}"/>
              </a:ext>
            </a:extLst>
          </p:cNvPr>
          <p:cNvSpPr>
            <a:spLocks noGrp="1"/>
          </p:cNvSpPr>
          <p:nvPr>
            <p:ph type="title"/>
          </p:nvPr>
        </p:nvSpPr>
        <p:spPr/>
        <p:txBody>
          <a:bodyPr/>
          <a:lstStyle/>
          <a:p>
            <a:r>
              <a:rPr lang="en-US" dirty="0"/>
              <a:t>Autophagy in Health &amp; Disease</a:t>
            </a:r>
          </a:p>
        </p:txBody>
      </p:sp>
      <p:sp>
        <p:nvSpPr>
          <p:cNvPr id="3" name="Content Placeholder 2">
            <a:extLst>
              <a:ext uri="{FF2B5EF4-FFF2-40B4-BE49-F238E27FC236}">
                <a16:creationId xmlns:a16="http://schemas.microsoft.com/office/drawing/2014/main" id="{432805A6-ACD8-4E03-9978-20E2DA996D50}"/>
              </a:ext>
            </a:extLst>
          </p:cNvPr>
          <p:cNvSpPr>
            <a:spLocks noGrp="1"/>
          </p:cNvSpPr>
          <p:nvPr>
            <p:ph idx="1"/>
          </p:nvPr>
        </p:nvSpPr>
        <p:spPr>
          <a:xfrm>
            <a:off x="274320" y="1657032"/>
            <a:ext cx="11490960" cy="5169536"/>
          </a:xfrm>
        </p:spPr>
        <p:txBody>
          <a:bodyPr>
            <a:normAutofit/>
          </a:bodyPr>
          <a:lstStyle/>
          <a:p>
            <a:r>
              <a:rPr lang="en-US" sz="3200" dirty="0"/>
              <a:t>Autophagy has been highlighted for its protective roles in various physiological and pathological conditions including (1) cellular homeostasis and genome stability maintenance, (2) immunomodulation, (3) hepatoprotection and aggregate removal, (4) cancers, and (5) emotional instability conditions</a:t>
            </a:r>
          </a:p>
          <a:p>
            <a:r>
              <a:rPr lang="en-US" sz="3200" dirty="0"/>
              <a:t> Autophagic regulation is mainly responsible for maintenance of normal cellular and hormonal homeostasis, defense against pathogen invasion, and protection against toxic protein aggregate accumulation, and beneficial improvements in all of these at the cellular level are related to improved </a:t>
            </a:r>
            <a:r>
              <a:rPr lang="en-US" sz="3200" i="1" dirty="0"/>
              <a:t>vitality</a:t>
            </a:r>
            <a:r>
              <a:rPr lang="en-US" sz="3200" dirty="0"/>
              <a:t>.</a:t>
            </a:r>
          </a:p>
          <a:p>
            <a:endParaRPr lang="en-US" dirty="0"/>
          </a:p>
        </p:txBody>
      </p:sp>
    </p:spTree>
    <p:extLst>
      <p:ext uri="{BB962C8B-B14F-4D97-AF65-F5344CB8AC3E}">
        <p14:creationId xmlns:p14="http://schemas.microsoft.com/office/powerpoint/2010/main" val="256766610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C2F5-8831-4006-871D-9769FBA0C60A}"/>
              </a:ext>
            </a:extLst>
          </p:cNvPr>
          <p:cNvSpPr>
            <a:spLocks noGrp="1"/>
          </p:cNvSpPr>
          <p:nvPr>
            <p:ph type="title"/>
          </p:nvPr>
        </p:nvSpPr>
        <p:spPr>
          <a:xfrm>
            <a:off x="289560" y="852805"/>
            <a:ext cx="4541520" cy="1325563"/>
          </a:xfrm>
        </p:spPr>
        <p:txBody>
          <a:bodyPr>
            <a:normAutofit fontScale="90000"/>
          </a:bodyPr>
          <a:lstStyle/>
          <a:p>
            <a:r>
              <a:rPr lang="en-US" dirty="0"/>
              <a:t>Inducing Autophagy to remediate cancers</a:t>
            </a:r>
          </a:p>
        </p:txBody>
      </p:sp>
      <p:pic>
        <p:nvPicPr>
          <p:cNvPr id="4" name="Content Placeholder 3">
            <a:extLst>
              <a:ext uri="{FF2B5EF4-FFF2-40B4-BE49-F238E27FC236}">
                <a16:creationId xmlns:a16="http://schemas.microsoft.com/office/drawing/2014/main" id="{D92458DC-C3E6-4367-B41C-3AF433602A57}"/>
              </a:ext>
            </a:extLst>
          </p:cNvPr>
          <p:cNvPicPr>
            <a:picLocks noGrp="1" noChangeAspect="1"/>
          </p:cNvPicPr>
          <p:nvPr>
            <p:ph idx="1"/>
          </p:nvPr>
        </p:nvPicPr>
        <p:blipFill>
          <a:blip r:embed="rId2"/>
          <a:stretch>
            <a:fillRect/>
          </a:stretch>
        </p:blipFill>
        <p:spPr>
          <a:xfrm>
            <a:off x="4831080" y="96781"/>
            <a:ext cx="7071360" cy="6586373"/>
          </a:xfrm>
          <a:prstGeom prst="rect">
            <a:avLst/>
          </a:prstGeom>
        </p:spPr>
      </p:pic>
      <p:sp>
        <p:nvSpPr>
          <p:cNvPr id="5" name="TextBox 4">
            <a:extLst>
              <a:ext uri="{FF2B5EF4-FFF2-40B4-BE49-F238E27FC236}">
                <a16:creationId xmlns:a16="http://schemas.microsoft.com/office/drawing/2014/main" id="{FCA7FF51-0996-4641-887C-2184BFEC974A}"/>
              </a:ext>
            </a:extLst>
          </p:cNvPr>
          <p:cNvSpPr txBox="1"/>
          <p:nvPr/>
        </p:nvSpPr>
        <p:spPr>
          <a:xfrm>
            <a:off x="365760" y="4693920"/>
            <a:ext cx="4465320" cy="1477328"/>
          </a:xfrm>
          <a:prstGeom prst="rect">
            <a:avLst/>
          </a:prstGeom>
          <a:noFill/>
        </p:spPr>
        <p:txBody>
          <a:bodyPr wrap="square" rtlCol="0">
            <a:spAutoFit/>
          </a:bodyPr>
          <a:lstStyle/>
          <a:p>
            <a:r>
              <a:rPr lang="en-US"/>
              <a:t>Chin Med. 2014; 9: 21.</a:t>
            </a:r>
          </a:p>
          <a:p>
            <a:r>
              <a:rPr lang="en-US"/>
              <a:t>Published online 2014 Sep 11. doi: 10.1186/1749-8546-9-21</a:t>
            </a:r>
          </a:p>
          <a:p>
            <a:r>
              <a:rPr lang="en-US"/>
              <a:t>PMCID: PMC4165614</a:t>
            </a:r>
          </a:p>
          <a:p>
            <a:r>
              <a:rPr lang="en-US"/>
              <a:t>PMID: 25228909</a:t>
            </a:r>
          </a:p>
        </p:txBody>
      </p:sp>
    </p:spTree>
    <p:extLst>
      <p:ext uri="{BB962C8B-B14F-4D97-AF65-F5344CB8AC3E}">
        <p14:creationId xmlns:p14="http://schemas.microsoft.com/office/powerpoint/2010/main" val="200561017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727F6-9A27-4D2E-804F-B4D6F1F9637B}"/>
              </a:ext>
            </a:extLst>
          </p:cNvPr>
          <p:cNvSpPr>
            <a:spLocks noGrp="1"/>
          </p:cNvSpPr>
          <p:nvPr>
            <p:ph type="title"/>
          </p:nvPr>
        </p:nvSpPr>
        <p:spPr>
          <a:xfrm>
            <a:off x="838200" y="365126"/>
            <a:ext cx="10515600" cy="769972"/>
          </a:xfrm>
        </p:spPr>
        <p:txBody>
          <a:bodyPr/>
          <a:lstStyle/>
          <a:p>
            <a:r>
              <a:rPr lang="en-US" dirty="0"/>
              <a:t>Findings of Research</a:t>
            </a:r>
          </a:p>
        </p:txBody>
      </p:sp>
      <p:graphicFrame>
        <p:nvGraphicFramePr>
          <p:cNvPr id="4" name="Content Placeholder 3">
            <a:extLst>
              <a:ext uri="{FF2B5EF4-FFF2-40B4-BE49-F238E27FC236}">
                <a16:creationId xmlns:a16="http://schemas.microsoft.com/office/drawing/2014/main" id="{68E4B898-6A71-40A1-BE93-2B0B89295D3B}"/>
              </a:ext>
            </a:extLst>
          </p:cNvPr>
          <p:cNvGraphicFramePr>
            <a:graphicFrameLocks noGrp="1"/>
          </p:cNvGraphicFramePr>
          <p:nvPr>
            <p:ph idx="1"/>
            <p:extLst>
              <p:ext uri="{D42A27DB-BD31-4B8C-83A1-F6EECF244321}">
                <p14:modId xmlns:p14="http://schemas.microsoft.com/office/powerpoint/2010/main" val="1751720095"/>
              </p:ext>
            </p:extLst>
          </p:nvPr>
        </p:nvGraphicFramePr>
        <p:xfrm>
          <a:off x="975360" y="990600"/>
          <a:ext cx="10378440" cy="5714999"/>
        </p:xfrm>
        <a:graphic>
          <a:graphicData uri="http://schemas.openxmlformats.org/drawingml/2006/table">
            <a:tbl>
              <a:tblPr/>
              <a:tblGrid>
                <a:gridCol w="3459480">
                  <a:extLst>
                    <a:ext uri="{9D8B030D-6E8A-4147-A177-3AD203B41FA5}">
                      <a16:colId xmlns:a16="http://schemas.microsoft.com/office/drawing/2014/main" val="1141191188"/>
                    </a:ext>
                  </a:extLst>
                </a:gridCol>
                <a:gridCol w="3459480">
                  <a:extLst>
                    <a:ext uri="{9D8B030D-6E8A-4147-A177-3AD203B41FA5}">
                      <a16:colId xmlns:a16="http://schemas.microsoft.com/office/drawing/2014/main" val="1303263392"/>
                    </a:ext>
                  </a:extLst>
                </a:gridCol>
                <a:gridCol w="3459480">
                  <a:extLst>
                    <a:ext uri="{9D8B030D-6E8A-4147-A177-3AD203B41FA5}">
                      <a16:colId xmlns:a16="http://schemas.microsoft.com/office/drawing/2014/main" val="1793969538"/>
                    </a:ext>
                  </a:extLst>
                </a:gridCol>
              </a:tblGrid>
              <a:tr h="351692">
                <a:tc>
                  <a:txBody>
                    <a:bodyPr/>
                    <a:lstStyle/>
                    <a:p>
                      <a:pPr algn="l"/>
                      <a:r>
                        <a:rPr lang="en-US" sz="1300" b="1"/>
                        <a:t>CM applications</a:t>
                      </a:r>
                      <a:endParaRPr lang="en-US" sz="1300"/>
                    </a:p>
                  </a:txBody>
                  <a:tcPr marL="66944" marR="66944" marT="33472" marB="33472" anchor="ctr">
                    <a:lnL>
                      <a:noFill/>
                    </a:lnL>
                    <a:lnR>
                      <a:noFill/>
                    </a:lnR>
                    <a:lnT>
                      <a:noFill/>
                    </a:lnT>
                    <a:lnB>
                      <a:noFill/>
                    </a:lnB>
                  </a:tcPr>
                </a:tc>
                <a:tc>
                  <a:txBody>
                    <a:bodyPr/>
                    <a:lstStyle/>
                    <a:p>
                      <a:pPr algn="l"/>
                      <a:r>
                        <a:rPr lang="en-US" sz="1300" b="1"/>
                        <a:t>Pharmacological effects</a:t>
                      </a:r>
                      <a:endParaRPr lang="en-US" sz="1300"/>
                    </a:p>
                  </a:txBody>
                  <a:tcPr marL="66944" marR="66944" marT="33472" marB="33472" anchor="ctr">
                    <a:lnL>
                      <a:noFill/>
                    </a:lnL>
                    <a:lnR>
                      <a:noFill/>
                    </a:lnR>
                    <a:lnT>
                      <a:noFill/>
                    </a:lnT>
                    <a:lnB>
                      <a:noFill/>
                    </a:lnB>
                  </a:tcPr>
                </a:tc>
                <a:tc>
                  <a:txBody>
                    <a:bodyPr/>
                    <a:lstStyle/>
                    <a:p>
                      <a:pPr algn="l"/>
                      <a:r>
                        <a:rPr lang="en-US" sz="1300" b="1"/>
                        <a:t>Autophagic effects</a:t>
                      </a:r>
                      <a:endParaRPr lang="en-US" sz="1300"/>
                    </a:p>
                  </a:txBody>
                  <a:tcPr marL="66944" marR="66944" marT="33472" marB="33472" anchor="ctr">
                    <a:lnL>
                      <a:noFill/>
                    </a:lnL>
                    <a:lnR>
                      <a:noFill/>
                    </a:lnR>
                    <a:lnT>
                      <a:noFill/>
                    </a:lnT>
                    <a:lnB>
                      <a:noFill/>
                    </a:lnB>
                  </a:tcPr>
                </a:tc>
                <a:extLst>
                  <a:ext uri="{0D108BD9-81ED-4DB2-BD59-A6C34878D82A}">
                    <a16:rowId xmlns:a16="http://schemas.microsoft.com/office/drawing/2014/main" val="1444108824"/>
                  </a:ext>
                </a:extLst>
              </a:tr>
              <a:tr h="1143000">
                <a:tc>
                  <a:txBody>
                    <a:bodyPr/>
                    <a:lstStyle/>
                    <a:p>
                      <a:pPr algn="l"/>
                      <a:r>
                        <a:rPr lang="en-US" sz="1300" dirty="0"/>
                        <a:t>Improvement of alternating chills and fever</a:t>
                      </a:r>
                    </a:p>
                  </a:txBody>
                  <a:tcPr marL="66944" marR="66944" marT="33472" marB="33472" anchor="b">
                    <a:lnL>
                      <a:noFill/>
                    </a:lnL>
                    <a:lnR>
                      <a:noFill/>
                    </a:lnR>
                    <a:lnT>
                      <a:noFill/>
                    </a:lnT>
                    <a:lnB>
                      <a:noFill/>
                    </a:lnB>
                  </a:tcPr>
                </a:tc>
                <a:tc>
                  <a:txBody>
                    <a:bodyPr/>
                    <a:lstStyle/>
                    <a:p>
                      <a:pPr algn="l"/>
                      <a:r>
                        <a:rPr lang="en-US" sz="1300"/>
                        <a:t>Antipyresis Antibacteria, antivirus, and anti-endotoxin Immunomodulation</a:t>
                      </a:r>
                    </a:p>
                  </a:txBody>
                  <a:tcPr marL="66944" marR="66944" marT="33472" marB="33472" anchor="b">
                    <a:lnL>
                      <a:noFill/>
                    </a:lnL>
                    <a:lnR>
                      <a:noFill/>
                    </a:lnR>
                    <a:lnT>
                      <a:noFill/>
                    </a:lnT>
                    <a:lnB>
                      <a:noFill/>
                    </a:lnB>
                  </a:tcPr>
                </a:tc>
                <a:tc>
                  <a:txBody>
                    <a:bodyPr/>
                    <a:lstStyle/>
                    <a:p>
                      <a:pPr algn="l"/>
                      <a:r>
                        <a:rPr lang="en-US" sz="1300"/>
                        <a:t>Immunomodulation Anti-pathogens Modulation of cytokine secretion Removal of toxic mutant proteins and aggregates</a:t>
                      </a:r>
                    </a:p>
                  </a:txBody>
                  <a:tcPr marL="66944" marR="66944" marT="33472" marB="33472" anchor="b">
                    <a:lnL>
                      <a:noFill/>
                    </a:lnL>
                    <a:lnR>
                      <a:noFill/>
                    </a:lnR>
                    <a:lnT>
                      <a:noFill/>
                    </a:lnT>
                    <a:lnB>
                      <a:noFill/>
                    </a:lnB>
                  </a:tcPr>
                </a:tc>
                <a:extLst>
                  <a:ext uri="{0D108BD9-81ED-4DB2-BD59-A6C34878D82A}">
                    <a16:rowId xmlns:a16="http://schemas.microsoft.com/office/drawing/2014/main" val="397879051"/>
                  </a:ext>
                </a:extLst>
              </a:tr>
              <a:tr h="1406769">
                <a:tc>
                  <a:txBody>
                    <a:bodyPr/>
                    <a:lstStyle/>
                    <a:p>
                      <a:pPr algn="l"/>
                      <a:r>
                        <a:rPr lang="en-US" sz="1300"/>
                        <a:t>Modulation of inflammatory symptoms and diseases</a:t>
                      </a:r>
                    </a:p>
                  </a:txBody>
                  <a:tcPr marL="66944" marR="66944" marT="33472" marB="33472" anchor="b">
                    <a:lnL>
                      <a:noFill/>
                    </a:lnL>
                    <a:lnR>
                      <a:noFill/>
                    </a:lnR>
                    <a:lnT>
                      <a:noFill/>
                    </a:lnT>
                    <a:lnB>
                      <a:noFill/>
                    </a:lnB>
                  </a:tcPr>
                </a:tc>
                <a:tc>
                  <a:txBody>
                    <a:bodyPr/>
                    <a:lstStyle/>
                    <a:p>
                      <a:pPr algn="l"/>
                      <a:r>
                        <a:rPr lang="en-US" sz="1300" dirty="0"/>
                        <a:t>Immunomodulation </a:t>
                      </a:r>
                      <a:r>
                        <a:rPr lang="en-US" sz="1300" dirty="0" err="1"/>
                        <a:t>Antibacteria</a:t>
                      </a:r>
                      <a:r>
                        <a:rPr lang="en-US" sz="1300" dirty="0"/>
                        <a:t> and antivirus Modulation of cytokine secretion</a:t>
                      </a:r>
                    </a:p>
                  </a:txBody>
                  <a:tcPr marL="66944" marR="66944" marT="33472" marB="33472" anchor="b">
                    <a:lnL>
                      <a:noFill/>
                    </a:lnL>
                    <a:lnR>
                      <a:noFill/>
                    </a:lnR>
                    <a:lnT>
                      <a:noFill/>
                    </a:lnT>
                    <a:lnB>
                      <a:noFill/>
                    </a:lnB>
                  </a:tcPr>
                </a:tc>
                <a:tc>
                  <a:txBody>
                    <a:bodyPr/>
                    <a:lstStyle/>
                    <a:p>
                      <a:pPr algn="l"/>
                      <a:r>
                        <a:rPr lang="en-US" sz="1300"/>
                        <a:t>Immunomodulation by pathogen and cytokine control Removal of abnormal protein aggregates Detoxification and degradation of toxins and inflammatory proteins</a:t>
                      </a:r>
                    </a:p>
                  </a:txBody>
                  <a:tcPr marL="66944" marR="66944" marT="33472" marB="33472" anchor="b">
                    <a:lnL>
                      <a:noFill/>
                    </a:lnL>
                    <a:lnR>
                      <a:noFill/>
                    </a:lnR>
                    <a:lnT>
                      <a:noFill/>
                    </a:lnT>
                    <a:lnB>
                      <a:noFill/>
                    </a:lnB>
                  </a:tcPr>
                </a:tc>
                <a:extLst>
                  <a:ext uri="{0D108BD9-81ED-4DB2-BD59-A6C34878D82A}">
                    <a16:rowId xmlns:a16="http://schemas.microsoft.com/office/drawing/2014/main" val="3557210283"/>
                  </a:ext>
                </a:extLst>
              </a:tr>
              <a:tr h="1670538">
                <a:tc>
                  <a:txBody>
                    <a:bodyPr/>
                    <a:lstStyle/>
                    <a:p>
                      <a:pPr algn="l"/>
                      <a:r>
                        <a:rPr lang="en-US" sz="1300"/>
                        <a:t>Reduction of distention and pain in the chest and flank Improvement of digestive functions: loss of appetite, dyspepsia, and flatulence</a:t>
                      </a:r>
                    </a:p>
                  </a:txBody>
                  <a:tcPr marL="66944" marR="66944" marT="33472" marB="33472" anchor="b">
                    <a:lnL>
                      <a:noFill/>
                    </a:lnL>
                    <a:lnR>
                      <a:noFill/>
                    </a:lnR>
                    <a:lnT>
                      <a:noFill/>
                    </a:lnT>
                    <a:lnB>
                      <a:noFill/>
                    </a:lnB>
                  </a:tcPr>
                </a:tc>
                <a:tc>
                  <a:txBody>
                    <a:bodyPr/>
                    <a:lstStyle/>
                    <a:p>
                      <a:pPr algn="l"/>
                      <a:r>
                        <a:rPr lang="en-US" sz="1300"/>
                        <a:t>Hepatoprotection Anti-inflammation Anti-fibrosis Promotion of pancreatic digestive enzyme secretion</a:t>
                      </a:r>
                    </a:p>
                  </a:txBody>
                  <a:tcPr marL="66944" marR="66944" marT="33472" marB="33472" anchor="b">
                    <a:lnL>
                      <a:noFill/>
                    </a:lnL>
                    <a:lnR>
                      <a:noFill/>
                    </a:lnR>
                    <a:lnT>
                      <a:noFill/>
                    </a:lnT>
                    <a:lnB>
                      <a:noFill/>
                    </a:lnB>
                  </a:tcPr>
                </a:tc>
                <a:tc>
                  <a:txBody>
                    <a:bodyPr/>
                    <a:lstStyle/>
                    <a:p>
                      <a:pPr algn="l"/>
                      <a:r>
                        <a:rPr lang="en-US" sz="1300"/>
                        <a:t>Cellular catabolism for removal of waste materials Immunomodulation Anti-pathogens Removal of toxic mutant proteins and aggregates Regulation of lipid metabolism</a:t>
                      </a:r>
                    </a:p>
                  </a:txBody>
                  <a:tcPr marL="66944" marR="66944" marT="33472" marB="33472" anchor="b">
                    <a:lnL>
                      <a:noFill/>
                    </a:lnL>
                    <a:lnR>
                      <a:noFill/>
                    </a:lnR>
                    <a:lnT>
                      <a:noFill/>
                    </a:lnT>
                    <a:lnB>
                      <a:noFill/>
                    </a:lnB>
                  </a:tcPr>
                </a:tc>
                <a:extLst>
                  <a:ext uri="{0D108BD9-81ED-4DB2-BD59-A6C34878D82A}">
                    <a16:rowId xmlns:a16="http://schemas.microsoft.com/office/drawing/2014/main" val="1991912462"/>
                  </a:ext>
                </a:extLst>
              </a:tr>
              <a:tr h="1143000">
                <a:tc>
                  <a:txBody>
                    <a:bodyPr/>
                    <a:lstStyle/>
                    <a:p>
                      <a:pPr algn="l"/>
                      <a:r>
                        <a:rPr lang="en-US" sz="1300"/>
                        <a:t>Improvement of circulation or stasis of blood and body fluid, and accumulation of phlegm</a:t>
                      </a:r>
                    </a:p>
                  </a:txBody>
                  <a:tcPr marL="66944" marR="66944" marT="33472" marB="33472" anchor="b">
                    <a:lnL>
                      <a:noFill/>
                    </a:lnL>
                    <a:lnR>
                      <a:noFill/>
                    </a:lnR>
                    <a:lnT>
                      <a:noFill/>
                    </a:lnT>
                    <a:lnB>
                      <a:noFill/>
                    </a:lnB>
                  </a:tcPr>
                </a:tc>
                <a:tc>
                  <a:txBody>
                    <a:bodyPr/>
                    <a:lstStyle/>
                    <a:p>
                      <a:pPr algn="l"/>
                      <a:r>
                        <a:rPr lang="en-US" sz="1300"/>
                        <a:t>Promotion of cancer cell death Reduction in cancer cell proliferation Immunomodulation, apoptosis, and anti-angiogenesis</a:t>
                      </a:r>
                    </a:p>
                  </a:txBody>
                  <a:tcPr marL="66944" marR="66944" marT="33472" marB="33472" anchor="b">
                    <a:lnL>
                      <a:noFill/>
                    </a:lnL>
                    <a:lnR>
                      <a:noFill/>
                    </a:lnR>
                    <a:lnT>
                      <a:noFill/>
                    </a:lnT>
                    <a:lnB>
                      <a:noFill/>
                    </a:lnB>
                  </a:tcPr>
                </a:tc>
                <a:tc>
                  <a:txBody>
                    <a:bodyPr/>
                    <a:lstStyle/>
                    <a:p>
                      <a:pPr algn="l"/>
                      <a:r>
                        <a:rPr lang="en-US" sz="1300" dirty="0"/>
                        <a:t>Maintenance of genomic stability Promotion of autophagic cell death</a:t>
                      </a:r>
                    </a:p>
                  </a:txBody>
                  <a:tcPr marL="66944" marR="66944" marT="33472" marB="33472" anchor="b">
                    <a:lnL>
                      <a:noFill/>
                    </a:lnL>
                    <a:lnR>
                      <a:noFill/>
                    </a:lnR>
                    <a:lnT>
                      <a:noFill/>
                    </a:lnT>
                    <a:lnB>
                      <a:noFill/>
                    </a:lnB>
                  </a:tcPr>
                </a:tc>
                <a:extLst>
                  <a:ext uri="{0D108BD9-81ED-4DB2-BD59-A6C34878D82A}">
                    <a16:rowId xmlns:a16="http://schemas.microsoft.com/office/drawing/2014/main" val="1233764920"/>
                  </a:ext>
                </a:extLst>
              </a:tr>
            </a:tbl>
          </a:graphicData>
        </a:graphic>
      </p:graphicFrame>
      <p:sp>
        <p:nvSpPr>
          <p:cNvPr id="5" name="Rectangle 1">
            <a:extLst>
              <a:ext uri="{FF2B5EF4-FFF2-40B4-BE49-F238E27FC236}">
                <a16:creationId xmlns:a16="http://schemas.microsoft.com/office/drawing/2014/main" id="{C1E199B4-BDC4-4085-B45A-96BEC8F9D0E0}"/>
              </a:ext>
            </a:extLst>
          </p:cNvPr>
          <p:cNvSpPr>
            <a:spLocks noChangeArrowheads="1"/>
          </p:cNvSpPr>
          <p:nvPr/>
        </p:nvSpPr>
        <p:spPr bwMode="auto">
          <a:xfrm>
            <a:off x="0" y="0"/>
            <a:ext cx="12192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a:ln>
                  <a:noFill/>
                </a:ln>
                <a:solidFill>
                  <a:schemeClr val="tx1"/>
                </a:solidFill>
                <a:effectLst/>
                <a:latin typeface="Arial" panose="020B0604020202020204" pitchFamily="34" charset="0"/>
              </a:rPr>
              <a:t>Table 1</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chemeClr val="tx1"/>
                </a:solidFill>
                <a:effectLst/>
                <a:latin typeface="Arial" panose="020B0604020202020204" pitchFamily="34" charset="0"/>
              </a:rPr>
              <a:t>Comparisons of CM applications, pharmacological actions, and autophagy effects of </a:t>
            </a:r>
            <a:r>
              <a:rPr kumimoji="0" lang="en-US" altLang="en-US" sz="1800" b="1" i="1" u="none" strike="noStrike" cap="none" normalizeH="0" baseline="0">
                <a:ln>
                  <a:noFill/>
                </a:ln>
                <a:solidFill>
                  <a:schemeClr val="tx1"/>
                </a:solidFill>
                <a:effectLst/>
                <a:latin typeface="Arial" panose="020B0604020202020204" pitchFamily="34" charset="0"/>
              </a:rPr>
              <a:t>Chaihu</a:t>
            </a:r>
            <a:r>
              <a:rPr kumimoji="0" lang="en-US" altLang="en-US" sz="1800" b="1" i="0" u="none" strike="noStrike" cap="none" normalizeH="0" baseline="0">
                <a:ln>
                  <a:noFill/>
                </a:ln>
                <a:solidFill>
                  <a:schemeClr val="tx1"/>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9359251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C1D83-C85D-4299-BE85-8C51CCC89CCE}"/>
              </a:ext>
            </a:extLst>
          </p:cNvPr>
          <p:cNvSpPr>
            <a:spLocks noGrp="1"/>
          </p:cNvSpPr>
          <p:nvPr>
            <p:ph type="title"/>
          </p:nvPr>
        </p:nvSpPr>
        <p:spPr>
          <a:xfrm>
            <a:off x="838200" y="365125"/>
            <a:ext cx="10515600" cy="686435"/>
          </a:xfrm>
        </p:spPr>
        <p:txBody>
          <a:bodyPr>
            <a:normAutofit fontScale="90000"/>
          </a:bodyPr>
          <a:lstStyle/>
          <a:p>
            <a:r>
              <a:rPr lang="en-US" dirty="0"/>
              <a:t>Different Types of </a:t>
            </a:r>
            <a:r>
              <a:rPr lang="en-US" dirty="0" err="1"/>
              <a:t>Saikosaponins</a:t>
            </a:r>
            <a:r>
              <a:rPr lang="en-US" dirty="0"/>
              <a:t> - Active</a:t>
            </a:r>
          </a:p>
        </p:txBody>
      </p:sp>
      <p:sp>
        <p:nvSpPr>
          <p:cNvPr id="3" name="Content Placeholder 2">
            <a:extLst>
              <a:ext uri="{FF2B5EF4-FFF2-40B4-BE49-F238E27FC236}">
                <a16:creationId xmlns:a16="http://schemas.microsoft.com/office/drawing/2014/main" id="{55013CB7-47A4-452F-935A-C8CE49868AAB}"/>
              </a:ext>
            </a:extLst>
          </p:cNvPr>
          <p:cNvSpPr>
            <a:spLocks noGrp="1"/>
          </p:cNvSpPr>
          <p:nvPr>
            <p:ph idx="1"/>
          </p:nvPr>
        </p:nvSpPr>
        <p:spPr>
          <a:xfrm>
            <a:off x="411480" y="1253330"/>
            <a:ext cx="11384280" cy="5086509"/>
          </a:xfrm>
        </p:spPr>
        <p:txBody>
          <a:bodyPr>
            <a:normAutofit fontScale="92500" lnSpcReduction="10000"/>
          </a:bodyPr>
          <a:lstStyle/>
          <a:p>
            <a:r>
              <a:rPr lang="en-US" i="1" dirty="0"/>
              <a:t>Bupleurum</a:t>
            </a:r>
            <a:r>
              <a:rPr lang="en-US" dirty="0"/>
              <a:t> alleviates a wide spectrum of disorders in a multi-target manner through its immunomodulatory, antipyretic, hepatoprotective, choleretic, autophagy-inducing, sedative and analgesic, antihyperlipidemic, antiviral, and anticancer effects.</a:t>
            </a:r>
          </a:p>
          <a:p>
            <a:r>
              <a:rPr lang="en-US" dirty="0"/>
              <a:t>The pharmacological effects of </a:t>
            </a:r>
            <a:r>
              <a:rPr lang="en-US" i="1" dirty="0"/>
              <a:t>Bupleurum</a:t>
            </a:r>
            <a:r>
              <a:rPr lang="en-US" dirty="0"/>
              <a:t> are attributed to its active components, </a:t>
            </a:r>
            <a:r>
              <a:rPr lang="en-US" dirty="0" err="1"/>
              <a:t>Ssa</a:t>
            </a:r>
            <a:r>
              <a:rPr lang="en-US" dirty="0"/>
              <a:t>, </a:t>
            </a:r>
            <a:r>
              <a:rPr lang="en-US" dirty="0" err="1"/>
              <a:t>saikosaponin</a:t>
            </a:r>
            <a:r>
              <a:rPr lang="en-US" dirty="0"/>
              <a:t>-c (</a:t>
            </a:r>
            <a:r>
              <a:rPr lang="en-US" dirty="0" err="1"/>
              <a:t>Ssc</a:t>
            </a:r>
            <a:r>
              <a:rPr lang="en-US" dirty="0"/>
              <a:t>), and </a:t>
            </a:r>
            <a:r>
              <a:rPr lang="en-US" dirty="0" err="1"/>
              <a:t>Ssd</a:t>
            </a:r>
            <a:r>
              <a:rPr lang="en-US" dirty="0"/>
              <a:t>. </a:t>
            </a:r>
            <a:r>
              <a:rPr lang="en-US" dirty="0" err="1"/>
              <a:t>Ssa</a:t>
            </a:r>
            <a:r>
              <a:rPr lang="en-US" dirty="0"/>
              <a:t> exhibits antiproliferative, anti-inflammatory, anticancer, antioxidative, and hepatoprotective effects. </a:t>
            </a:r>
            <a:r>
              <a:rPr lang="en-US" dirty="0" err="1"/>
              <a:t>Ssc</a:t>
            </a:r>
            <a:r>
              <a:rPr lang="en-US" dirty="0"/>
              <a:t> induces umbilical vein endothelial cell proliferation, migration, and capillary vascularization, and possesses anti-hepatitis effects. </a:t>
            </a:r>
            <a:r>
              <a:rPr lang="en-US" dirty="0" err="1"/>
              <a:t>Ssd</a:t>
            </a:r>
            <a:r>
              <a:rPr lang="en-US" dirty="0"/>
              <a:t> also exhibits immunomodulatory, antiproliferative, and anticancer effects. In particular, </a:t>
            </a:r>
            <a:r>
              <a:rPr lang="en-US" dirty="0" err="1"/>
              <a:t>Ssd</a:t>
            </a:r>
            <a:r>
              <a:rPr lang="en-US" dirty="0"/>
              <a:t> induces autophagy and autophagic cell death in apoptosis-defective cells </a:t>
            </a:r>
            <a:r>
              <a:rPr lang="en-US" i="1" dirty="0"/>
              <a:t>via</a:t>
            </a:r>
            <a:r>
              <a:rPr lang="en-US" dirty="0"/>
              <a:t> direct inhibition of sarcoplasmic/endoplasmic reticulum Ca</a:t>
            </a:r>
            <a:r>
              <a:rPr lang="en-US" baseline="30000" dirty="0"/>
              <a:t>2+</a:t>
            </a:r>
            <a:r>
              <a:rPr lang="en-US" dirty="0"/>
              <a:t> ATPase pump (SERCA) and mammalian target of rapamycin (mTOR), with disruption of calcium homeostasis and induction of endoplasmic reticulum (ER) stress </a:t>
            </a:r>
          </a:p>
          <a:p>
            <a:endParaRPr lang="en-US" dirty="0"/>
          </a:p>
        </p:txBody>
      </p:sp>
    </p:spTree>
    <p:extLst>
      <p:ext uri="{BB962C8B-B14F-4D97-AF65-F5344CB8AC3E}">
        <p14:creationId xmlns:p14="http://schemas.microsoft.com/office/powerpoint/2010/main" val="250613866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3908A-FB4B-4DE5-BA7C-66868C795C19}"/>
              </a:ext>
            </a:extLst>
          </p:cNvPr>
          <p:cNvSpPr>
            <a:spLocks noGrp="1"/>
          </p:cNvSpPr>
          <p:nvPr>
            <p:ph type="title"/>
          </p:nvPr>
        </p:nvSpPr>
        <p:spPr/>
        <p:txBody>
          <a:bodyPr/>
          <a:lstStyle/>
          <a:p>
            <a:r>
              <a:rPr lang="en-US" dirty="0" err="1"/>
              <a:t>Saikosaponins</a:t>
            </a:r>
            <a:r>
              <a:rPr lang="en-US" dirty="0"/>
              <a:t> are the key</a:t>
            </a:r>
          </a:p>
        </p:txBody>
      </p:sp>
      <p:sp>
        <p:nvSpPr>
          <p:cNvPr id="3" name="Content Placeholder 2">
            <a:extLst>
              <a:ext uri="{FF2B5EF4-FFF2-40B4-BE49-F238E27FC236}">
                <a16:creationId xmlns:a16="http://schemas.microsoft.com/office/drawing/2014/main" id="{872EBCA1-8B9A-47AC-B112-FD880237F570}"/>
              </a:ext>
            </a:extLst>
          </p:cNvPr>
          <p:cNvSpPr>
            <a:spLocks noGrp="1"/>
          </p:cNvSpPr>
          <p:nvPr>
            <p:ph idx="1"/>
          </p:nvPr>
        </p:nvSpPr>
        <p:spPr/>
        <p:txBody>
          <a:bodyPr/>
          <a:lstStyle/>
          <a:p>
            <a:r>
              <a:rPr lang="en-US" dirty="0"/>
              <a:t>The contemporary clinical indications for </a:t>
            </a:r>
            <a:r>
              <a:rPr lang="en-US" i="1" dirty="0" err="1"/>
              <a:t>Chaihu</a:t>
            </a:r>
            <a:r>
              <a:rPr lang="en-US" i="1" dirty="0"/>
              <a:t> (Bupleurum)</a:t>
            </a:r>
            <a:r>
              <a:rPr lang="en-US" dirty="0"/>
              <a:t> include common cold, malaria, cholecystitis, globus pharyngitis, gynecological diseases, depression, hepatitis, liver cirrhosis, pancreatitis, and hyperlipidemia</a:t>
            </a:r>
          </a:p>
          <a:p>
            <a:r>
              <a:rPr lang="en-US" i="1" dirty="0"/>
              <a:t>Bupleurum</a:t>
            </a:r>
            <a:r>
              <a:rPr lang="en-US" dirty="0"/>
              <a:t> and its active components (</a:t>
            </a:r>
            <a:r>
              <a:rPr lang="en-US" dirty="0" err="1"/>
              <a:t>saikosaponins</a:t>
            </a:r>
            <a:r>
              <a:rPr lang="en-US" dirty="0"/>
              <a:t>) exhibited immunomodulatory, antiviral, antipyretic, hepatoprotective, anticancer, sedative, and analgesic effects. Our recent study further revealed that </a:t>
            </a:r>
            <a:r>
              <a:rPr lang="en-US" dirty="0" err="1"/>
              <a:t>saikosaponin</a:t>
            </a:r>
            <a:r>
              <a:rPr lang="en-US" dirty="0"/>
              <a:t>-a (</a:t>
            </a:r>
            <a:r>
              <a:rPr lang="en-US" dirty="0" err="1"/>
              <a:t>Ssa</a:t>
            </a:r>
            <a:r>
              <a:rPr lang="en-US" dirty="0"/>
              <a:t>) and </a:t>
            </a:r>
            <a:r>
              <a:rPr lang="en-US" dirty="0" err="1"/>
              <a:t>saikosaponin</a:t>
            </a:r>
            <a:r>
              <a:rPr lang="en-US" dirty="0"/>
              <a:t>-d (</a:t>
            </a:r>
            <a:r>
              <a:rPr lang="en-US" dirty="0" err="1"/>
              <a:t>Ssd</a:t>
            </a:r>
            <a:r>
              <a:rPr lang="en-US" dirty="0"/>
              <a:t>), which are related to </a:t>
            </a:r>
            <a:r>
              <a:rPr lang="en-US" i="1" dirty="0" err="1"/>
              <a:t>gan</a:t>
            </a:r>
            <a:r>
              <a:rPr lang="en-US" i="1" dirty="0"/>
              <a:t> qi</a:t>
            </a:r>
            <a:r>
              <a:rPr lang="en-US" dirty="0"/>
              <a:t> regulation can induce autophagy </a:t>
            </a:r>
          </a:p>
        </p:txBody>
      </p:sp>
    </p:spTree>
    <p:extLst>
      <p:ext uri="{BB962C8B-B14F-4D97-AF65-F5344CB8AC3E}">
        <p14:creationId xmlns:p14="http://schemas.microsoft.com/office/powerpoint/2010/main" val="84976326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C8C3900-B8A1-4965-88E6-CBCBFE067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4825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4F86AD-2E4D-4546-A6ED-A368181067E5}"/>
              </a:ext>
            </a:extLst>
          </p:cNvPr>
          <p:cNvSpPr>
            <a:spLocks noGrp="1"/>
          </p:cNvSpPr>
          <p:nvPr>
            <p:ph type="title"/>
          </p:nvPr>
        </p:nvSpPr>
        <p:spPr>
          <a:xfrm>
            <a:off x="838200" y="624568"/>
            <a:ext cx="3766457" cy="5412920"/>
          </a:xfrm>
        </p:spPr>
        <p:txBody>
          <a:bodyPr>
            <a:normAutofit/>
          </a:bodyPr>
          <a:lstStyle/>
          <a:p>
            <a:r>
              <a:rPr lang="en-US">
                <a:solidFill>
                  <a:srgbClr val="FFFFFF"/>
                </a:solidFill>
              </a:rPr>
              <a:t>From the Known to the Unknown – Explore </a:t>
            </a:r>
          </a:p>
        </p:txBody>
      </p:sp>
      <p:sp>
        <p:nvSpPr>
          <p:cNvPr id="3" name="Content Placeholder 2">
            <a:extLst>
              <a:ext uri="{FF2B5EF4-FFF2-40B4-BE49-F238E27FC236}">
                <a16:creationId xmlns:a16="http://schemas.microsoft.com/office/drawing/2014/main" id="{AF11D3EE-B56D-4F19-9910-4B43DC4CA113}"/>
              </a:ext>
            </a:extLst>
          </p:cNvPr>
          <p:cNvSpPr>
            <a:spLocks noGrp="1"/>
          </p:cNvSpPr>
          <p:nvPr>
            <p:ph idx="1"/>
          </p:nvPr>
        </p:nvSpPr>
        <p:spPr>
          <a:xfrm>
            <a:off x="5600700" y="624568"/>
            <a:ext cx="5753098" cy="5412920"/>
          </a:xfrm>
        </p:spPr>
        <p:txBody>
          <a:bodyPr anchor="ctr">
            <a:normAutofit/>
          </a:bodyPr>
          <a:lstStyle/>
          <a:p>
            <a:r>
              <a:rPr lang="en-US" sz="2200" dirty="0"/>
              <a:t>We always move into the unknown from what we know – </a:t>
            </a:r>
          </a:p>
          <a:p>
            <a:r>
              <a:rPr lang="en-US" sz="2200" dirty="0"/>
              <a:t>We know pathogen exposure of all types is increasing potentially due to increasing population or environmental distortion </a:t>
            </a:r>
          </a:p>
          <a:p>
            <a:r>
              <a:rPr lang="en-US" sz="2200" dirty="0"/>
              <a:t>It is our mission to explore possibility and create convention for the sake of those who follow – new ideas will become accepted and adopted as the norm</a:t>
            </a:r>
          </a:p>
          <a:p>
            <a:r>
              <a:rPr lang="en-US" sz="2200" dirty="0"/>
              <a:t>We have been given a great gift in the diversity of immune modulatory products – all thanks to Standard Process, Royal Lee, Kerry Bone and many others who make possible what will follow because we dare to understand and imagine what we know and have yet to know  </a:t>
            </a:r>
          </a:p>
        </p:txBody>
      </p:sp>
    </p:spTree>
    <p:extLst>
      <p:ext uri="{BB962C8B-B14F-4D97-AF65-F5344CB8AC3E}">
        <p14:creationId xmlns:p14="http://schemas.microsoft.com/office/powerpoint/2010/main" val="310619038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8575C10-8187-4AC4-AD72-C754EAFD2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9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97305B1-9761-4F78-A88F-B66C59BCAC94}"/>
              </a:ext>
            </a:extLst>
          </p:cNvPr>
          <p:cNvSpPr>
            <a:spLocks noGrp="1"/>
          </p:cNvSpPr>
          <p:nvPr>
            <p:ph type="title"/>
          </p:nvPr>
        </p:nvSpPr>
        <p:spPr>
          <a:xfrm>
            <a:off x="762000" y="559678"/>
            <a:ext cx="3567915" cy="4952492"/>
          </a:xfrm>
        </p:spPr>
        <p:txBody>
          <a:bodyPr>
            <a:normAutofit/>
          </a:bodyPr>
          <a:lstStyle/>
          <a:p>
            <a:r>
              <a:rPr lang="en-US" dirty="0">
                <a:solidFill>
                  <a:schemeClr val="bg1"/>
                </a:solidFill>
              </a:rPr>
              <a:t>Learning a new way – Sequential Augmentation</a:t>
            </a:r>
          </a:p>
        </p:txBody>
      </p:sp>
      <p:cxnSp>
        <p:nvCxnSpPr>
          <p:cNvPr id="11" name="Straight Connector 10">
            <a:extLst>
              <a:ext uri="{FF2B5EF4-FFF2-40B4-BE49-F238E27FC236}">
                <a16:creationId xmlns:a16="http://schemas.microsoft.com/office/drawing/2014/main" id="{74E776C9-ED67-41B7-B3A3-4DF76EF3AC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429768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81D5C33E-F3C6-4F78-AB01-31944C34CE33}"/>
              </a:ext>
            </a:extLst>
          </p:cNvPr>
          <p:cNvGraphicFramePr>
            <a:graphicFrameLocks noGrp="1"/>
          </p:cNvGraphicFramePr>
          <p:nvPr>
            <p:ph idx="1"/>
            <p:extLst>
              <p:ext uri="{D42A27DB-BD31-4B8C-83A1-F6EECF244321}">
                <p14:modId xmlns:p14="http://schemas.microsoft.com/office/powerpoint/2010/main" val="2704921146"/>
              </p:ext>
            </p:extLst>
          </p:nvPr>
        </p:nvGraphicFramePr>
        <p:xfrm>
          <a:off x="5181600" y="568325"/>
          <a:ext cx="6248400" cy="5656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3132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a:extLst>
              <a:ext uri="{FF2B5EF4-FFF2-40B4-BE49-F238E27FC236}">
                <a16:creationId xmlns:a16="http://schemas.microsoft.com/office/drawing/2014/main" id="{185C4CC4-1123-4978-810D-896AB8ADEBEB}"/>
              </a:ext>
            </a:extLst>
          </p:cNvPr>
          <p:cNvSpPr>
            <a:spLocks noGrp="1" noChangeArrowheads="1"/>
          </p:cNvSpPr>
          <p:nvPr>
            <p:ph type="title" idx="4294967295"/>
          </p:nvPr>
        </p:nvSpPr>
        <p:spPr>
          <a:xfrm>
            <a:off x="2209800" y="457200"/>
            <a:ext cx="7772400" cy="533400"/>
          </a:xfrm>
        </p:spPr>
        <p:txBody>
          <a:bodyPr/>
          <a:lstStyle/>
          <a:p>
            <a:r>
              <a:rPr lang="en-AU" altLang="en-US">
                <a:solidFill>
                  <a:srgbClr val="FFC000"/>
                </a:solidFill>
              </a:rPr>
              <a:t>Antibiotics – A brief history</a:t>
            </a:r>
            <a:endParaRPr lang="en-US" altLang="en-US">
              <a:solidFill>
                <a:srgbClr val="FFC000"/>
              </a:solidFill>
            </a:endParaRPr>
          </a:p>
        </p:txBody>
      </p:sp>
      <p:sp>
        <p:nvSpPr>
          <p:cNvPr id="254979" name="Rectangle 3">
            <a:extLst>
              <a:ext uri="{FF2B5EF4-FFF2-40B4-BE49-F238E27FC236}">
                <a16:creationId xmlns:a16="http://schemas.microsoft.com/office/drawing/2014/main" id="{DE8408DE-B9FD-4FD2-847C-AEEE93318526}"/>
              </a:ext>
            </a:extLst>
          </p:cNvPr>
          <p:cNvSpPr>
            <a:spLocks noGrp="1" noChangeArrowheads="1"/>
          </p:cNvSpPr>
          <p:nvPr>
            <p:ph type="body" idx="4294967295"/>
          </p:nvPr>
        </p:nvSpPr>
        <p:spPr>
          <a:xfrm>
            <a:off x="1666876" y="1066801"/>
            <a:ext cx="8696325" cy="5648325"/>
          </a:xfrm>
        </p:spPr>
        <p:txBody>
          <a:bodyPr/>
          <a:lstStyle/>
          <a:p>
            <a:pPr marL="363538" indent="-363538"/>
            <a:r>
              <a:rPr lang="en-US" altLang="en-US" sz="2000"/>
              <a:t>In 1928 Alexander Fleming realized that mold on a discarded culture had an antibacterial action</a:t>
            </a:r>
          </a:p>
          <a:p>
            <a:pPr marL="363538" indent="-363538"/>
            <a:endParaRPr lang="en-US" altLang="en-US" sz="2000"/>
          </a:p>
          <a:p>
            <a:pPr marL="363538" indent="-363538"/>
            <a:r>
              <a:rPr lang="en-US" altLang="en-US" sz="2000"/>
              <a:t>The mold was ‘penicillin’ and the bacteria were </a:t>
            </a:r>
            <a:r>
              <a:rPr lang="en-US" altLang="en-US" sz="2000" i="1"/>
              <a:t>Staphylococci</a:t>
            </a:r>
            <a:endParaRPr lang="en-US" altLang="en-US" sz="2000"/>
          </a:p>
          <a:p>
            <a:pPr marL="363538" indent="-363538"/>
            <a:endParaRPr lang="en-US" altLang="en-US" sz="2000"/>
          </a:p>
          <a:p>
            <a:pPr marL="363538" indent="-363538"/>
            <a:r>
              <a:rPr lang="en-US" altLang="en-US" sz="2000"/>
              <a:t>First antibiotics prescribed in the late 1930s</a:t>
            </a:r>
          </a:p>
          <a:p>
            <a:pPr marL="363538" indent="-363538"/>
            <a:endParaRPr lang="en-US" altLang="en-US" sz="2000"/>
          </a:p>
          <a:p>
            <a:pPr marL="363538" indent="-363538"/>
            <a:r>
              <a:rPr lang="en-US" altLang="en-US" sz="2000"/>
              <a:t>Bacterial infection, as a cause of death </a:t>
            </a:r>
            <a:r>
              <a:rPr lang="en-US" altLang="en-US" sz="2000">
                <a:sym typeface="Symbol" panose="05050102010706020507" pitchFamily="18" charset="2"/>
              </a:rPr>
              <a:t></a:t>
            </a:r>
            <a:r>
              <a:rPr lang="en-US" altLang="en-US" sz="2000">
                <a:latin typeface="Arial" panose="020B0604020202020204" pitchFamily="34" charset="0"/>
                <a:cs typeface="Arial" panose="020B0604020202020204" pitchFamily="34" charset="0"/>
                <a:sym typeface="Symbol" panose="05050102010706020507" pitchFamily="18" charset="2"/>
              </a:rPr>
              <a:t></a:t>
            </a:r>
            <a:r>
              <a:rPr lang="en-US" altLang="en-US" sz="2000"/>
              <a:t>. From 1944 to 1972 life expectancy </a:t>
            </a:r>
            <a:r>
              <a:rPr lang="en-US" altLang="en-US" sz="2000">
                <a:sym typeface="Symbol" panose="05050102010706020507" pitchFamily="18" charset="2"/>
              </a:rPr>
              <a:t></a:t>
            </a:r>
            <a:r>
              <a:rPr lang="en-US" altLang="en-US" sz="2000"/>
              <a:t> by 8 years</a:t>
            </a:r>
          </a:p>
          <a:p>
            <a:pPr marL="363538" indent="-363538"/>
            <a:endParaRPr lang="en-US" altLang="en-US" sz="2000"/>
          </a:p>
          <a:p>
            <a:pPr marL="363538" indent="-363538"/>
            <a:r>
              <a:rPr lang="en-US" altLang="en-US" sz="2000"/>
              <a:t>In 1969 the then US Surgeon General stated time to “…close the books on infectious diseases”</a:t>
            </a:r>
          </a:p>
          <a:p>
            <a:pPr marL="363538" indent="-363538"/>
            <a:endParaRPr lang="en-US" altLang="en-US" sz="2000"/>
          </a:p>
          <a:p>
            <a:pPr marL="363538" indent="-363538"/>
            <a:r>
              <a:rPr lang="en-US" altLang="en-US" sz="2000"/>
              <a:t>By 1999 resistance had emerged for all known antibiotics in use</a:t>
            </a:r>
          </a:p>
          <a:p>
            <a:pPr marL="363538" indent="-363538">
              <a:buNone/>
            </a:pPr>
            <a:endParaRPr lang="en-US" altLang="en-US" sz="1600"/>
          </a:p>
          <a:p>
            <a:pPr marL="363538" indent="-363538">
              <a:buNone/>
            </a:pPr>
            <a:r>
              <a:rPr lang="en-US" altLang="en-US" sz="1600"/>
              <a:t>	http://www.abc.net.au/scientc/slab/antibiotics/history.htm</a:t>
            </a:r>
          </a:p>
        </p:txBody>
      </p:sp>
      <p:sp>
        <p:nvSpPr>
          <p:cNvPr id="254980" name="Slide Number Placeholder 3">
            <a:extLst>
              <a:ext uri="{FF2B5EF4-FFF2-40B4-BE49-F238E27FC236}">
                <a16:creationId xmlns:a16="http://schemas.microsoft.com/office/drawing/2014/main" id="{496411A7-7A59-4A6C-9FCD-0F4A6A47DFA6}"/>
              </a:ext>
            </a:extLst>
          </p:cNvPr>
          <p:cNvSpPr>
            <a:spLocks noGrp="1"/>
          </p:cNvSpPr>
          <p:nvPr>
            <p:ph type="sldNum" sz="quarter" idx="4294967295"/>
          </p:nvPr>
        </p:nvSpPr>
        <p:spPr bwMode="auto">
          <a:xfrm>
            <a:off x="22098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spcBef>
                <a:spcPct val="50000"/>
              </a:spcBef>
              <a:spcAft>
                <a:spcPct val="0"/>
              </a:spcAft>
              <a:buClrTx/>
              <a:buNone/>
            </a:pPr>
            <a:fld id="{1ADFAE60-A4C6-453C-B265-B81B35604984}" type="slidenum">
              <a:rPr kumimoji="0" lang="en-AU" altLang="en-US" sz="1400">
                <a:solidFill>
                  <a:srgbClr val="44546A"/>
                </a:solidFill>
                <a:latin typeface="Times New Roman" panose="02020603050405020304" pitchFamily="18" charset="0"/>
                <a:cs typeface="Arial" panose="020B0604020202020204" pitchFamily="34" charset="0"/>
              </a:rPr>
              <a:pPr fontAlgn="base">
                <a:spcBef>
                  <a:spcPct val="50000"/>
                </a:spcBef>
                <a:spcAft>
                  <a:spcPct val="0"/>
                </a:spcAft>
                <a:buClrTx/>
                <a:buNone/>
              </a:pPr>
              <a:t>11</a:t>
            </a:fld>
            <a:endParaRPr kumimoji="0" lang="en-AU" altLang="en-US" sz="1400">
              <a:solidFill>
                <a:srgbClr val="44546A"/>
              </a:solidFill>
              <a:latin typeface="Times New Roman" panose="02020603050405020304" pitchFamily="18" charset="0"/>
              <a:cs typeface="Arial" panose="020B0604020202020204" pitchFamily="34" charset="0"/>
            </a:endParaRPr>
          </a:p>
        </p:txBody>
      </p:sp>
    </p:spTree>
  </p:cSld>
  <p:clrMapOvr>
    <a:masterClrMapping/>
  </p:clrMapOvr>
  <p:transition spd="med">
    <p:random/>
  </p:transition>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8575C10-8187-4AC4-AD72-C754EAFD2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9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97305B1-9761-4F78-A88F-B66C59BCAC94}"/>
              </a:ext>
            </a:extLst>
          </p:cNvPr>
          <p:cNvSpPr>
            <a:spLocks noGrp="1"/>
          </p:cNvSpPr>
          <p:nvPr>
            <p:ph type="title"/>
          </p:nvPr>
        </p:nvSpPr>
        <p:spPr>
          <a:xfrm>
            <a:off x="762000" y="559678"/>
            <a:ext cx="3567915" cy="4952492"/>
          </a:xfrm>
        </p:spPr>
        <p:txBody>
          <a:bodyPr>
            <a:normAutofit/>
          </a:bodyPr>
          <a:lstStyle/>
          <a:p>
            <a:r>
              <a:rPr lang="en-US" dirty="0">
                <a:solidFill>
                  <a:schemeClr val="bg1"/>
                </a:solidFill>
              </a:rPr>
              <a:t>Protocols for Sequential Immune Up-Regulation</a:t>
            </a:r>
            <a:br>
              <a:rPr lang="en-US" dirty="0">
                <a:solidFill>
                  <a:schemeClr val="bg1"/>
                </a:solidFill>
              </a:rPr>
            </a:br>
            <a:r>
              <a:rPr lang="en-US" sz="2000" dirty="0">
                <a:solidFill>
                  <a:schemeClr val="bg1"/>
                </a:solidFill>
              </a:rPr>
              <a:t>(one month each)</a:t>
            </a:r>
          </a:p>
        </p:txBody>
      </p:sp>
      <p:cxnSp>
        <p:nvCxnSpPr>
          <p:cNvPr id="11" name="Straight Connector 10">
            <a:extLst>
              <a:ext uri="{FF2B5EF4-FFF2-40B4-BE49-F238E27FC236}">
                <a16:creationId xmlns:a16="http://schemas.microsoft.com/office/drawing/2014/main" id="{74E776C9-ED67-41B7-B3A3-4DF76EF3AC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429768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659E2E7B-7C3F-492F-896C-0FF84AADE0F0}"/>
              </a:ext>
            </a:extLst>
          </p:cNvPr>
          <p:cNvGraphicFramePr>
            <a:graphicFrameLocks noGrp="1"/>
          </p:cNvGraphicFramePr>
          <p:nvPr>
            <p:ph idx="1"/>
            <p:extLst>
              <p:ext uri="{D42A27DB-BD31-4B8C-83A1-F6EECF244321}">
                <p14:modId xmlns:p14="http://schemas.microsoft.com/office/powerpoint/2010/main" val="795007288"/>
              </p:ext>
            </p:extLst>
          </p:nvPr>
        </p:nvGraphicFramePr>
        <p:xfrm>
          <a:off x="4654294" y="0"/>
          <a:ext cx="7537705" cy="68579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1714952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C8C3900-B8A1-4965-88E6-CBCBFE067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4825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7305B1-9761-4F78-A88F-B66C59BCAC94}"/>
              </a:ext>
            </a:extLst>
          </p:cNvPr>
          <p:cNvSpPr>
            <a:spLocks noGrp="1"/>
          </p:cNvSpPr>
          <p:nvPr>
            <p:ph type="title"/>
          </p:nvPr>
        </p:nvSpPr>
        <p:spPr>
          <a:xfrm>
            <a:off x="838200" y="624568"/>
            <a:ext cx="3766457" cy="5412920"/>
          </a:xfrm>
        </p:spPr>
        <p:txBody>
          <a:bodyPr>
            <a:normAutofit/>
          </a:bodyPr>
          <a:lstStyle/>
          <a:p>
            <a:r>
              <a:rPr lang="en-US" dirty="0">
                <a:solidFill>
                  <a:srgbClr val="FFFFFF"/>
                </a:solidFill>
              </a:rPr>
              <a:t>Take Away Principles -</a:t>
            </a:r>
          </a:p>
        </p:txBody>
      </p:sp>
      <p:sp>
        <p:nvSpPr>
          <p:cNvPr id="3" name="Content Placeholder 2">
            <a:extLst>
              <a:ext uri="{FF2B5EF4-FFF2-40B4-BE49-F238E27FC236}">
                <a16:creationId xmlns:a16="http://schemas.microsoft.com/office/drawing/2014/main" id="{88D3EBD6-8489-4847-8D4C-EEBF0ECB9D76}"/>
              </a:ext>
            </a:extLst>
          </p:cNvPr>
          <p:cNvSpPr>
            <a:spLocks noGrp="1"/>
          </p:cNvSpPr>
          <p:nvPr>
            <p:ph idx="1"/>
          </p:nvPr>
        </p:nvSpPr>
        <p:spPr>
          <a:xfrm>
            <a:off x="5600700" y="624568"/>
            <a:ext cx="5753098" cy="5412920"/>
          </a:xfrm>
        </p:spPr>
        <p:txBody>
          <a:bodyPr anchor="ctr">
            <a:normAutofit/>
          </a:bodyPr>
          <a:lstStyle/>
          <a:p>
            <a:r>
              <a:rPr lang="en-US" sz="2200" dirty="0"/>
              <a:t>Promote autophagy</a:t>
            </a:r>
          </a:p>
          <a:p>
            <a:r>
              <a:rPr lang="en-US" sz="2200" dirty="0"/>
              <a:t>Sequential Immune Up-Regulation</a:t>
            </a:r>
          </a:p>
          <a:p>
            <a:r>
              <a:rPr lang="en-US" sz="2200" dirty="0"/>
              <a:t>Mixed Infection Syndrome</a:t>
            </a:r>
          </a:p>
          <a:p>
            <a:r>
              <a:rPr lang="en-US" sz="2200" dirty="0"/>
              <a:t>The unburdened immune system is more able to monitor and address metabolic issues</a:t>
            </a:r>
          </a:p>
          <a:p>
            <a:r>
              <a:rPr lang="en-US" sz="2200" dirty="0"/>
              <a:t>Every person is in a process of homeostatic promotion to offset the decline of health</a:t>
            </a:r>
          </a:p>
          <a:p>
            <a:r>
              <a:rPr lang="en-US" sz="2200" dirty="0"/>
              <a:t>Dramatic increase in compliance due to immediate limbic upliftment </a:t>
            </a:r>
          </a:p>
          <a:p>
            <a:r>
              <a:rPr lang="en-US" sz="2200" dirty="0"/>
              <a:t>Sequential Immune Up-Regulation is really sequential liver, spleen, lymphatic, lung, GI, endocrine, cardiovascular, organ up-regulation</a:t>
            </a:r>
          </a:p>
          <a:p>
            <a:r>
              <a:rPr lang="en-US" sz="2200" dirty="0"/>
              <a:t>Nothing is more powerful than an idea whose time has come </a:t>
            </a:r>
          </a:p>
        </p:txBody>
      </p:sp>
    </p:spTree>
    <p:extLst>
      <p:ext uri="{BB962C8B-B14F-4D97-AF65-F5344CB8AC3E}">
        <p14:creationId xmlns:p14="http://schemas.microsoft.com/office/powerpoint/2010/main" val="3542391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a:extLst>
              <a:ext uri="{FF2B5EF4-FFF2-40B4-BE49-F238E27FC236}">
                <a16:creationId xmlns:a16="http://schemas.microsoft.com/office/drawing/2014/main" id="{5DFB4867-E414-49AF-A036-5D4029CE4153}"/>
              </a:ext>
            </a:extLst>
          </p:cNvPr>
          <p:cNvSpPr>
            <a:spLocks noGrp="1" noChangeArrowheads="1"/>
          </p:cNvSpPr>
          <p:nvPr>
            <p:ph type="title" idx="4294967295"/>
          </p:nvPr>
        </p:nvSpPr>
        <p:spPr>
          <a:xfrm>
            <a:off x="2133601" y="306388"/>
            <a:ext cx="7275513" cy="868362"/>
          </a:xfrm>
        </p:spPr>
        <p:txBody>
          <a:bodyPr/>
          <a:lstStyle/>
          <a:p>
            <a:r>
              <a:rPr lang="en-AU" altLang="en-US">
                <a:solidFill>
                  <a:srgbClr val="FFC000"/>
                </a:solidFill>
              </a:rPr>
              <a:t>Antibiotic Resistance</a:t>
            </a:r>
            <a:endParaRPr lang="en-US" altLang="en-US">
              <a:solidFill>
                <a:srgbClr val="FFC000"/>
              </a:solidFill>
            </a:endParaRPr>
          </a:p>
        </p:txBody>
      </p:sp>
      <p:sp>
        <p:nvSpPr>
          <p:cNvPr id="17410" name="Rectangle 3">
            <a:extLst>
              <a:ext uri="{FF2B5EF4-FFF2-40B4-BE49-F238E27FC236}">
                <a16:creationId xmlns:a16="http://schemas.microsoft.com/office/drawing/2014/main" id="{8F96E7EE-5144-4CB3-A811-F16060FE6FC2}"/>
              </a:ext>
            </a:extLst>
          </p:cNvPr>
          <p:cNvSpPr>
            <a:spLocks noGrp="1" noChangeArrowheads="1"/>
          </p:cNvSpPr>
          <p:nvPr>
            <p:ph type="body" idx="4294967295"/>
          </p:nvPr>
        </p:nvSpPr>
        <p:spPr>
          <a:xfrm>
            <a:off x="1738314" y="1385889"/>
            <a:ext cx="6872287" cy="5329237"/>
          </a:xfrm>
        </p:spPr>
        <p:txBody>
          <a:bodyPr/>
          <a:lstStyle/>
          <a:p>
            <a:pPr marL="363538" indent="-363538"/>
            <a:r>
              <a:rPr lang="en-US" altLang="en-US" sz="2500"/>
              <a:t>According to the World Health Organization (March 2012), “Antimicrobial resistance threatens a return to the pre-antibiotic era”</a:t>
            </a:r>
          </a:p>
          <a:p>
            <a:pPr marL="363538" indent="-363538"/>
            <a:endParaRPr lang="en-US" altLang="en-US" sz="2500"/>
          </a:p>
          <a:p>
            <a:pPr marL="363538" indent="-363538"/>
            <a:r>
              <a:rPr lang="en-US" altLang="en-US" sz="2500"/>
              <a:t>440,000 new cases of multidrug-resistant tuberculosis (MDR-TB) emerge annually (150,000 deaths). MDR-TB reported in 64 countries to date</a:t>
            </a:r>
          </a:p>
          <a:p>
            <a:pPr marL="363538" indent="-363538"/>
            <a:endParaRPr lang="en-US" altLang="en-US" sz="2500"/>
          </a:p>
          <a:p>
            <a:pPr marL="363538" indent="-363538"/>
            <a:r>
              <a:rPr lang="en-US" altLang="en-US" sz="2500"/>
              <a:t>Resistance to earlier generation antimalarial medicines is widespread in most malaria-endemic countries</a:t>
            </a:r>
          </a:p>
          <a:p>
            <a:pPr marL="363538" indent="-363538">
              <a:buNone/>
            </a:pPr>
            <a:endParaRPr lang="en-US" altLang="en-US" sz="1600"/>
          </a:p>
          <a:p>
            <a:pPr marL="363538" indent="-363538">
              <a:buNone/>
            </a:pPr>
            <a:endParaRPr lang="en-US" altLang="en-US" sz="1600"/>
          </a:p>
          <a:p>
            <a:pPr marL="363538" indent="-363538">
              <a:buNone/>
            </a:pPr>
            <a:endParaRPr lang="en-US" altLang="en-US" sz="1600"/>
          </a:p>
          <a:p>
            <a:pPr marL="363538" indent="-363538">
              <a:buNone/>
            </a:pPr>
            <a:endParaRPr lang="en-US" altLang="en-US" sz="1200"/>
          </a:p>
          <a:p>
            <a:pPr marL="363538" indent="-363538">
              <a:buNone/>
            </a:pPr>
            <a:endParaRPr lang="en-US" altLang="en-US" sz="1600"/>
          </a:p>
          <a:p>
            <a:pPr marL="363538" indent="-363538">
              <a:buNone/>
            </a:pPr>
            <a:r>
              <a:rPr lang="en-US" altLang="en-US" sz="1600"/>
              <a:t>	http://www.who.int/mediacentre/factsheets/fs194/en/index/html</a:t>
            </a:r>
          </a:p>
        </p:txBody>
      </p:sp>
      <p:pic>
        <p:nvPicPr>
          <p:cNvPr id="17412" name="Picture 4" descr="Andrographis leaf2">
            <a:extLst>
              <a:ext uri="{FF2B5EF4-FFF2-40B4-BE49-F238E27FC236}">
                <a16:creationId xmlns:a16="http://schemas.microsoft.com/office/drawing/2014/main" id="{5C7A4F70-90EA-4325-8875-C8FE127B3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1" y="1524001"/>
            <a:ext cx="2341563" cy="471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05" name="Slide Number Placeholder 4">
            <a:extLst>
              <a:ext uri="{FF2B5EF4-FFF2-40B4-BE49-F238E27FC236}">
                <a16:creationId xmlns:a16="http://schemas.microsoft.com/office/drawing/2014/main" id="{D4761920-BF92-4D8C-860B-4C89C0623B5D}"/>
              </a:ext>
            </a:extLst>
          </p:cNvPr>
          <p:cNvSpPr>
            <a:spLocks noGrp="1"/>
          </p:cNvSpPr>
          <p:nvPr>
            <p:ph type="sldNum" sz="quarter" idx="4294967295"/>
          </p:nvPr>
        </p:nvSpPr>
        <p:spPr bwMode="auto">
          <a:xfrm>
            <a:off x="22098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spcBef>
                <a:spcPct val="50000"/>
              </a:spcBef>
              <a:spcAft>
                <a:spcPct val="0"/>
              </a:spcAft>
              <a:buClrTx/>
              <a:buNone/>
            </a:pPr>
            <a:fld id="{8D82086F-2DD1-4898-B60E-1406A4418832}" type="slidenum">
              <a:rPr kumimoji="0" lang="en-AU" altLang="en-US" sz="1400">
                <a:solidFill>
                  <a:srgbClr val="44546A"/>
                </a:solidFill>
                <a:latin typeface="Times New Roman" panose="02020603050405020304" pitchFamily="18" charset="0"/>
                <a:cs typeface="Arial" panose="020B0604020202020204" pitchFamily="34" charset="0"/>
              </a:rPr>
              <a:pPr fontAlgn="base">
                <a:spcBef>
                  <a:spcPct val="50000"/>
                </a:spcBef>
                <a:spcAft>
                  <a:spcPct val="0"/>
                </a:spcAft>
                <a:buClrTx/>
                <a:buNone/>
              </a:pPr>
              <a:t>12</a:t>
            </a:fld>
            <a:endParaRPr kumimoji="0" lang="en-AU" altLang="en-US" sz="1400">
              <a:solidFill>
                <a:srgbClr val="44546A"/>
              </a:solidFill>
              <a:latin typeface="Times New Roman" panose="02020603050405020304" pitchFamily="18" charset="0"/>
              <a:cs typeface="Arial" panose="020B060402020202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0">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10">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410">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4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a:extLst>
              <a:ext uri="{FF2B5EF4-FFF2-40B4-BE49-F238E27FC236}">
                <a16:creationId xmlns:a16="http://schemas.microsoft.com/office/drawing/2014/main" id="{1C5B669D-681D-4780-8705-E901E93C02D3}"/>
              </a:ext>
            </a:extLst>
          </p:cNvPr>
          <p:cNvSpPr>
            <a:spLocks noGrp="1" noChangeArrowheads="1"/>
          </p:cNvSpPr>
          <p:nvPr>
            <p:ph type="title" idx="4294967295"/>
          </p:nvPr>
        </p:nvSpPr>
        <p:spPr>
          <a:xfrm>
            <a:off x="2057401" y="306388"/>
            <a:ext cx="7280275" cy="868362"/>
          </a:xfrm>
        </p:spPr>
        <p:txBody>
          <a:bodyPr/>
          <a:lstStyle/>
          <a:p>
            <a:r>
              <a:rPr lang="en-AU" altLang="en-US">
                <a:solidFill>
                  <a:srgbClr val="FFC000"/>
                </a:solidFill>
              </a:rPr>
              <a:t>Antibiotic Resistance</a:t>
            </a:r>
            <a:endParaRPr lang="en-US" altLang="en-US">
              <a:solidFill>
                <a:srgbClr val="FFC000"/>
              </a:solidFill>
            </a:endParaRPr>
          </a:p>
        </p:txBody>
      </p:sp>
      <p:sp>
        <p:nvSpPr>
          <p:cNvPr id="13315" name="Rectangle 3">
            <a:extLst>
              <a:ext uri="{FF2B5EF4-FFF2-40B4-BE49-F238E27FC236}">
                <a16:creationId xmlns:a16="http://schemas.microsoft.com/office/drawing/2014/main" id="{91918D87-2BBE-4F41-B42F-2AA046773774}"/>
              </a:ext>
            </a:extLst>
          </p:cNvPr>
          <p:cNvSpPr>
            <a:spLocks noGrp="1" noChangeArrowheads="1"/>
          </p:cNvSpPr>
          <p:nvPr>
            <p:ph type="body" idx="4294967295"/>
          </p:nvPr>
        </p:nvSpPr>
        <p:spPr>
          <a:xfrm>
            <a:off x="1666875" y="1214439"/>
            <a:ext cx="8858250" cy="5500687"/>
          </a:xfrm>
        </p:spPr>
        <p:txBody>
          <a:bodyPr/>
          <a:lstStyle/>
          <a:p>
            <a:pPr marL="0" indent="0">
              <a:buNone/>
              <a:defRPr/>
            </a:pPr>
            <a:r>
              <a:rPr lang="en-US" dirty="0"/>
              <a:t>Many hospital-acquired infections are caused</a:t>
            </a:r>
            <a:br>
              <a:rPr lang="en-US" dirty="0"/>
            </a:br>
            <a:r>
              <a:rPr lang="en-US" dirty="0"/>
              <a:t>by highly resistant bacteria such as methicillin- resistant </a:t>
            </a:r>
            <a:r>
              <a:rPr lang="en-US" i="1" dirty="0"/>
              <a:t>S. aureus </a:t>
            </a:r>
            <a:r>
              <a:rPr lang="en-US" dirty="0"/>
              <a:t>(MRSA) and vancomycin-resistant enterococci(VRE)</a:t>
            </a:r>
            <a:r>
              <a:rPr lang="en-US" baseline="30000" dirty="0"/>
              <a:t>1</a:t>
            </a:r>
          </a:p>
          <a:p>
            <a:pPr marL="0" indent="0">
              <a:buNone/>
              <a:defRPr/>
            </a:pPr>
            <a:endParaRPr lang="en-US" dirty="0"/>
          </a:p>
          <a:p>
            <a:pPr marL="0" indent="0">
              <a:buNone/>
              <a:defRPr/>
            </a:pPr>
            <a:r>
              <a:rPr lang="en-US" dirty="0"/>
              <a:t>In the US, more than 18000 people</a:t>
            </a:r>
            <a:br>
              <a:rPr lang="en-US" dirty="0"/>
            </a:br>
            <a:r>
              <a:rPr lang="en-US" dirty="0"/>
              <a:t>die each year (50 every day!) from MRSA</a:t>
            </a:r>
            <a:r>
              <a:rPr lang="en-US" baseline="30000" dirty="0"/>
              <a:t>2</a:t>
            </a:r>
            <a:r>
              <a:rPr lang="en-US" dirty="0"/>
              <a:t> and up to 30000 from antibiotic-resistant </a:t>
            </a:r>
            <a:r>
              <a:rPr lang="en-US" i="1" dirty="0"/>
              <a:t>Clostridium</a:t>
            </a:r>
            <a:r>
              <a:rPr lang="en-US" baseline="30000" dirty="0"/>
              <a:t>3</a:t>
            </a:r>
            <a:endParaRPr lang="en-US" dirty="0"/>
          </a:p>
          <a:p>
            <a:pPr marL="361950" indent="-361950">
              <a:buNone/>
              <a:defRPr/>
            </a:pPr>
            <a:endParaRPr lang="en-US" baseline="30000" dirty="0"/>
          </a:p>
          <a:p>
            <a:pPr marL="361950" indent="-361950">
              <a:buNone/>
              <a:defRPr/>
            </a:pPr>
            <a:r>
              <a:rPr lang="en-US" sz="1600" dirty="0"/>
              <a:t>1	http://www.who.int/mediacentre/factsheets/fs194/en/index/html</a:t>
            </a:r>
          </a:p>
          <a:p>
            <a:pPr marL="361950" indent="-361950">
              <a:buNone/>
              <a:defRPr/>
            </a:pPr>
            <a:r>
              <a:rPr lang="en-US" sz="1600" dirty="0"/>
              <a:t>2	</a:t>
            </a:r>
            <a:r>
              <a:rPr lang="en-US" sz="1600" dirty="0" err="1"/>
              <a:t>Klevens</a:t>
            </a:r>
            <a:r>
              <a:rPr lang="en-US" sz="1600" dirty="0"/>
              <a:t> RM et al. </a:t>
            </a:r>
            <a:r>
              <a:rPr lang="en-US" sz="1600" i="1" dirty="0"/>
              <a:t>JAMA</a:t>
            </a:r>
            <a:r>
              <a:rPr lang="en-US" sz="1600" dirty="0"/>
              <a:t> 2007; </a:t>
            </a:r>
            <a:r>
              <a:rPr lang="en-US" sz="1600" b="1" dirty="0"/>
              <a:t>298</a:t>
            </a:r>
            <a:r>
              <a:rPr lang="en-US" sz="1600" dirty="0"/>
              <a:t>(15): 1763-1771</a:t>
            </a:r>
          </a:p>
          <a:p>
            <a:pPr marL="361950" indent="-361950">
              <a:buNone/>
              <a:defRPr/>
            </a:pPr>
            <a:r>
              <a:rPr lang="en-US" sz="1600" dirty="0"/>
              <a:t>3	</a:t>
            </a:r>
            <a:r>
              <a:rPr lang="en-US" sz="1600" dirty="0" err="1"/>
              <a:t>Tenover</a:t>
            </a:r>
            <a:r>
              <a:rPr lang="en-US" sz="1600" dirty="0"/>
              <a:t> FC. http://www.hhs.gov/asl/testify/2008/06/t20080624e.html accessed July 4, 2012</a:t>
            </a:r>
          </a:p>
        </p:txBody>
      </p:sp>
      <p:pic>
        <p:nvPicPr>
          <p:cNvPr id="258052" name="Picture 7" descr="vito_080902_0422">
            <a:extLst>
              <a:ext uri="{FF2B5EF4-FFF2-40B4-BE49-F238E27FC236}">
                <a16:creationId xmlns:a16="http://schemas.microsoft.com/office/drawing/2014/main" id="{33557A28-9F29-4B00-8D01-21B2CC876B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1" y="2722563"/>
            <a:ext cx="2905125"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3" name="Slide Number Placeholder 4">
            <a:extLst>
              <a:ext uri="{FF2B5EF4-FFF2-40B4-BE49-F238E27FC236}">
                <a16:creationId xmlns:a16="http://schemas.microsoft.com/office/drawing/2014/main" id="{5558207A-6227-4983-A187-1EDD7D62D0F8}"/>
              </a:ext>
            </a:extLst>
          </p:cNvPr>
          <p:cNvSpPr>
            <a:spLocks noGrp="1"/>
          </p:cNvSpPr>
          <p:nvPr>
            <p:ph type="sldNum" sz="quarter" idx="4294967295"/>
          </p:nvPr>
        </p:nvSpPr>
        <p:spPr bwMode="auto">
          <a:xfrm>
            <a:off x="22098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spcBef>
                <a:spcPct val="50000"/>
              </a:spcBef>
              <a:spcAft>
                <a:spcPct val="0"/>
              </a:spcAft>
              <a:buClrTx/>
              <a:buNone/>
            </a:pPr>
            <a:fld id="{CA98606B-190B-4C28-B7FB-4C6B4A0ED182}" type="slidenum">
              <a:rPr kumimoji="0" lang="en-AU" altLang="en-US" sz="1400">
                <a:solidFill>
                  <a:srgbClr val="44546A"/>
                </a:solidFill>
                <a:latin typeface="Times New Roman" panose="02020603050405020304" pitchFamily="18" charset="0"/>
                <a:cs typeface="Arial" panose="020B0604020202020204" pitchFamily="34" charset="0"/>
              </a:rPr>
              <a:pPr fontAlgn="base">
                <a:spcBef>
                  <a:spcPct val="50000"/>
                </a:spcBef>
                <a:spcAft>
                  <a:spcPct val="0"/>
                </a:spcAft>
                <a:buClrTx/>
                <a:buNone/>
              </a:pPr>
              <a:t>13</a:t>
            </a:fld>
            <a:endParaRPr kumimoji="0" lang="en-AU" altLang="en-US" sz="1400">
              <a:solidFill>
                <a:srgbClr val="44546A"/>
              </a:solidFill>
              <a:latin typeface="Times New Roman" panose="02020603050405020304" pitchFamily="18" charset="0"/>
              <a:cs typeface="Arial" panose="020B0604020202020204" pitchFamily="34" charset="0"/>
            </a:endParaRPr>
          </a:p>
        </p:txBody>
      </p:sp>
    </p:spTree>
  </p:cSld>
  <p:clrMapOvr>
    <a:masterClrMapping/>
  </p:clrMapOvr>
  <p:transition spd="med">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a:extLst>
              <a:ext uri="{FF2B5EF4-FFF2-40B4-BE49-F238E27FC236}">
                <a16:creationId xmlns:a16="http://schemas.microsoft.com/office/drawing/2014/main" id="{8F60BFB5-FE98-4D35-B611-436B63D0BFAB}"/>
              </a:ext>
            </a:extLst>
          </p:cNvPr>
          <p:cNvSpPr>
            <a:spLocks noGrp="1" noChangeArrowheads="1"/>
          </p:cNvSpPr>
          <p:nvPr>
            <p:ph type="title" idx="4294967295"/>
          </p:nvPr>
        </p:nvSpPr>
        <p:spPr>
          <a:xfrm>
            <a:off x="2209801" y="306389"/>
            <a:ext cx="7199313" cy="765175"/>
          </a:xfrm>
        </p:spPr>
        <p:txBody>
          <a:bodyPr/>
          <a:lstStyle/>
          <a:p>
            <a:r>
              <a:rPr lang="en-AU" altLang="en-US">
                <a:solidFill>
                  <a:srgbClr val="FFC000"/>
                </a:solidFill>
              </a:rPr>
              <a:t>Antibiotic Resistance</a:t>
            </a:r>
            <a:endParaRPr lang="en-US" altLang="en-US">
              <a:solidFill>
                <a:srgbClr val="FFC000"/>
              </a:solidFill>
            </a:endParaRPr>
          </a:p>
        </p:txBody>
      </p:sp>
      <p:sp>
        <p:nvSpPr>
          <p:cNvPr id="19458" name="Rectangle 3">
            <a:extLst>
              <a:ext uri="{FF2B5EF4-FFF2-40B4-BE49-F238E27FC236}">
                <a16:creationId xmlns:a16="http://schemas.microsoft.com/office/drawing/2014/main" id="{9911D1BA-9978-4D4C-94F2-35D3200C5C19}"/>
              </a:ext>
            </a:extLst>
          </p:cNvPr>
          <p:cNvSpPr>
            <a:spLocks noGrp="1" noChangeArrowheads="1"/>
          </p:cNvSpPr>
          <p:nvPr>
            <p:ph type="body" idx="4294967295"/>
          </p:nvPr>
        </p:nvSpPr>
        <p:spPr>
          <a:xfrm>
            <a:off x="1738313" y="1071563"/>
            <a:ext cx="8786812" cy="5643562"/>
          </a:xfrm>
        </p:spPr>
        <p:txBody>
          <a:bodyPr/>
          <a:lstStyle/>
          <a:p>
            <a:pPr marL="0" indent="0">
              <a:lnSpc>
                <a:spcPct val="95000"/>
              </a:lnSpc>
              <a:buNone/>
              <a:defRPr/>
            </a:pPr>
            <a:r>
              <a:rPr lang="en-US" sz="2000" dirty="0"/>
              <a:t>The first step in the emergence of resistance </a:t>
            </a:r>
          </a:p>
          <a:p>
            <a:pPr marL="0" indent="0">
              <a:lnSpc>
                <a:spcPct val="95000"/>
              </a:lnSpc>
              <a:buNone/>
              <a:defRPr/>
            </a:pPr>
            <a:r>
              <a:rPr lang="en-US" sz="2000" dirty="0"/>
              <a:t>	is a genetic change in the bacterium</a:t>
            </a:r>
            <a:r>
              <a:rPr lang="en-US" sz="2000" baseline="30000" dirty="0"/>
              <a:t>1</a:t>
            </a:r>
            <a:endParaRPr lang="en-US" sz="2000" dirty="0"/>
          </a:p>
          <a:p>
            <a:pPr marL="363538" indent="-363538">
              <a:lnSpc>
                <a:spcPct val="95000"/>
              </a:lnSpc>
              <a:defRPr/>
            </a:pPr>
            <a:endParaRPr lang="en-US" sz="2000" dirty="0"/>
          </a:p>
          <a:p>
            <a:pPr marL="0" indent="0">
              <a:lnSpc>
                <a:spcPct val="95000"/>
              </a:lnSpc>
              <a:buNone/>
              <a:defRPr/>
            </a:pPr>
            <a:r>
              <a:rPr lang="en-US" sz="2000" dirty="0"/>
              <a:t>Antibiotic resistant genes can then</a:t>
            </a:r>
            <a:br>
              <a:rPr lang="en-US" sz="2000" dirty="0"/>
            </a:br>
            <a:r>
              <a:rPr lang="en-US" sz="2000" dirty="0"/>
              <a:t>	be transferred from one bacterium to another</a:t>
            </a:r>
          </a:p>
          <a:p>
            <a:pPr marL="0" indent="0">
              <a:lnSpc>
                <a:spcPct val="95000"/>
              </a:lnSpc>
              <a:buNone/>
              <a:defRPr/>
            </a:pPr>
            <a:endParaRPr lang="en-US" sz="2000" dirty="0"/>
          </a:p>
          <a:p>
            <a:pPr marL="0" indent="0">
              <a:lnSpc>
                <a:spcPct val="95000"/>
              </a:lnSpc>
              <a:buNone/>
              <a:defRPr/>
            </a:pPr>
            <a:r>
              <a:rPr lang="en-US" sz="2000" dirty="0"/>
              <a:t>Resistance can also spread through movement of bacteria from one host to 	another</a:t>
            </a:r>
          </a:p>
          <a:p>
            <a:pPr marL="0" indent="0">
              <a:lnSpc>
                <a:spcPct val="95000"/>
              </a:lnSpc>
              <a:buNone/>
              <a:defRPr/>
            </a:pPr>
            <a:endParaRPr lang="en-US" sz="2000" dirty="0"/>
          </a:p>
          <a:p>
            <a:pPr marL="0" indent="0">
              <a:lnSpc>
                <a:spcPct val="95000"/>
              </a:lnSpc>
              <a:buNone/>
              <a:defRPr/>
            </a:pPr>
            <a:r>
              <a:rPr lang="en-US" sz="2000" dirty="0"/>
              <a:t>Antibiotic resistance is an inevitable consequence of antibiotic use, the more you 	use the more resistance you get</a:t>
            </a:r>
          </a:p>
          <a:p>
            <a:pPr marL="0" indent="0">
              <a:lnSpc>
                <a:spcPct val="95000"/>
              </a:lnSpc>
              <a:buNone/>
              <a:defRPr/>
            </a:pPr>
            <a:endParaRPr lang="en-US" sz="2000" dirty="0"/>
          </a:p>
          <a:p>
            <a:pPr marL="0" indent="0">
              <a:lnSpc>
                <a:spcPct val="95000"/>
              </a:lnSpc>
              <a:buNone/>
              <a:defRPr/>
            </a:pPr>
            <a:r>
              <a:rPr lang="en-US" sz="2000" dirty="0"/>
              <a:t>The US is one of the highest users of antibiotics in the world, especially in 	agriculture</a:t>
            </a:r>
          </a:p>
          <a:p>
            <a:pPr marL="363538" indent="-363538">
              <a:buNone/>
              <a:defRPr/>
            </a:pPr>
            <a:endParaRPr lang="en-US" sz="1000" dirty="0"/>
          </a:p>
          <a:p>
            <a:pPr marL="363538" indent="-363538">
              <a:spcBef>
                <a:spcPts val="0"/>
              </a:spcBef>
              <a:buNone/>
              <a:defRPr/>
            </a:pPr>
            <a:r>
              <a:rPr lang="en-US" sz="1600" dirty="0"/>
              <a:t>1	http://www.abc.net.au/science/slab/antibiotics/resistance.htm accessed July 4, 2012</a:t>
            </a:r>
          </a:p>
          <a:p>
            <a:pPr marL="363538" indent="-363538">
              <a:spcBef>
                <a:spcPts val="0"/>
              </a:spcBef>
              <a:buNone/>
              <a:defRPr/>
            </a:pPr>
            <a:r>
              <a:rPr lang="en-US" sz="1600" dirty="0"/>
              <a:t>2	http://news.vin.com/VINNews.aspx?articleId-18659 accessed July 4, 2012</a:t>
            </a:r>
          </a:p>
        </p:txBody>
      </p:sp>
      <p:pic>
        <p:nvPicPr>
          <p:cNvPr id="260100" name="Picture 4" descr="bacteria">
            <a:extLst>
              <a:ext uri="{FF2B5EF4-FFF2-40B4-BE49-F238E27FC236}">
                <a16:creationId xmlns:a16="http://schemas.microsoft.com/office/drawing/2014/main" id="{FC2DB59C-CD01-4E98-9A8B-F3C69B2B40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201" y="306388"/>
            <a:ext cx="2828925" cy="274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01" name="Slide Number Placeholder 4">
            <a:extLst>
              <a:ext uri="{FF2B5EF4-FFF2-40B4-BE49-F238E27FC236}">
                <a16:creationId xmlns:a16="http://schemas.microsoft.com/office/drawing/2014/main" id="{0E823E80-9ADF-48BC-8ABA-B0E9305D179F}"/>
              </a:ext>
            </a:extLst>
          </p:cNvPr>
          <p:cNvSpPr>
            <a:spLocks noGrp="1"/>
          </p:cNvSpPr>
          <p:nvPr>
            <p:ph type="sldNum" sz="quarter" idx="4294967295"/>
          </p:nvPr>
        </p:nvSpPr>
        <p:spPr bwMode="auto">
          <a:xfrm>
            <a:off x="22098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spcBef>
                <a:spcPct val="50000"/>
              </a:spcBef>
              <a:spcAft>
                <a:spcPct val="0"/>
              </a:spcAft>
              <a:buClrTx/>
              <a:buNone/>
            </a:pPr>
            <a:fld id="{454CF386-B0E3-4C99-8E43-CBC7E9DEB801}" type="slidenum">
              <a:rPr kumimoji="0" lang="en-AU" altLang="en-US" sz="1400">
                <a:solidFill>
                  <a:srgbClr val="44546A"/>
                </a:solidFill>
                <a:latin typeface="Times New Roman" panose="02020603050405020304" pitchFamily="18" charset="0"/>
                <a:cs typeface="Arial" panose="020B0604020202020204" pitchFamily="34" charset="0"/>
              </a:rPr>
              <a:pPr fontAlgn="base">
                <a:spcBef>
                  <a:spcPct val="50000"/>
                </a:spcBef>
                <a:spcAft>
                  <a:spcPct val="0"/>
                </a:spcAft>
                <a:buClrTx/>
                <a:buNone/>
              </a:pPr>
              <a:t>14</a:t>
            </a:fld>
            <a:endParaRPr kumimoji="0" lang="en-AU" altLang="en-US" sz="1400">
              <a:solidFill>
                <a:srgbClr val="44546A"/>
              </a:solidFill>
              <a:latin typeface="Times New Roman" panose="02020603050405020304" pitchFamily="18" charset="0"/>
              <a:cs typeface="Arial" panose="020B060402020202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Title 2">
            <a:extLst>
              <a:ext uri="{FF2B5EF4-FFF2-40B4-BE49-F238E27FC236}">
                <a16:creationId xmlns:a16="http://schemas.microsoft.com/office/drawing/2014/main" id="{F73E4C3D-72F7-42E0-A591-307F4006BB26}"/>
              </a:ext>
            </a:extLst>
          </p:cNvPr>
          <p:cNvSpPr>
            <a:spLocks noGrp="1" noChangeArrowheads="1"/>
          </p:cNvSpPr>
          <p:nvPr>
            <p:ph type="title"/>
          </p:nvPr>
        </p:nvSpPr>
        <p:spPr>
          <a:xfrm>
            <a:off x="2133600" y="293688"/>
            <a:ext cx="7418388" cy="620712"/>
          </a:xfrm>
        </p:spPr>
        <p:txBody>
          <a:bodyPr/>
          <a:lstStyle/>
          <a:p>
            <a:r>
              <a:rPr lang="en-AU" altLang="en-US">
                <a:solidFill>
                  <a:srgbClr val="FFC000"/>
                </a:solidFill>
              </a:rPr>
              <a:t>Antibiotics in Agriculture</a:t>
            </a:r>
          </a:p>
        </p:txBody>
      </p:sp>
      <p:sp>
        <p:nvSpPr>
          <p:cNvPr id="4" name="Content Placeholder 3">
            <a:extLst>
              <a:ext uri="{FF2B5EF4-FFF2-40B4-BE49-F238E27FC236}">
                <a16:creationId xmlns:a16="http://schemas.microsoft.com/office/drawing/2014/main" id="{F0CB4D53-C65B-4353-A673-3B842CC10A42}"/>
              </a:ext>
            </a:extLst>
          </p:cNvPr>
          <p:cNvSpPr>
            <a:spLocks noGrp="1"/>
          </p:cNvSpPr>
          <p:nvPr>
            <p:ph idx="1"/>
          </p:nvPr>
        </p:nvSpPr>
        <p:spPr>
          <a:xfrm>
            <a:off x="1738314" y="1057275"/>
            <a:ext cx="8929687" cy="5715000"/>
          </a:xfrm>
        </p:spPr>
        <p:txBody>
          <a:bodyPr/>
          <a:lstStyle/>
          <a:p>
            <a:pPr marL="0" indent="0">
              <a:lnSpc>
                <a:spcPct val="90000"/>
              </a:lnSpc>
              <a:spcBef>
                <a:spcPts val="400"/>
              </a:spcBef>
              <a:buNone/>
              <a:defRPr/>
            </a:pPr>
            <a:r>
              <a:rPr lang="en-US" sz="2400" dirty="0"/>
              <a:t>In December 2011 the FDA settled one of the central disputes in the debate about the use of antibiotics in food animals</a:t>
            </a:r>
          </a:p>
          <a:p>
            <a:pPr marL="0" indent="0">
              <a:lnSpc>
                <a:spcPct val="90000"/>
              </a:lnSpc>
              <a:spcBef>
                <a:spcPts val="400"/>
              </a:spcBef>
              <a:buNone/>
              <a:defRPr/>
            </a:pPr>
            <a:endParaRPr lang="en-US" sz="2400" dirty="0"/>
          </a:p>
          <a:p>
            <a:pPr marL="0" indent="0">
              <a:lnSpc>
                <a:spcPct val="90000"/>
              </a:lnSpc>
              <a:spcBef>
                <a:spcPts val="400"/>
              </a:spcBef>
              <a:buNone/>
              <a:defRPr/>
            </a:pPr>
            <a:r>
              <a:rPr lang="en-US" sz="2400" dirty="0"/>
              <a:t>US livestock consumed about 29 million pounds of antibiotics in 2009, about 4 times human medical use</a:t>
            </a:r>
            <a:r>
              <a:rPr lang="en-US" sz="2400" baseline="30000" dirty="0"/>
              <a:t>1</a:t>
            </a:r>
            <a:endParaRPr lang="en-US" sz="2400" dirty="0"/>
          </a:p>
          <a:p>
            <a:pPr marL="0" indent="0">
              <a:lnSpc>
                <a:spcPct val="90000"/>
              </a:lnSpc>
              <a:spcBef>
                <a:spcPts val="400"/>
              </a:spcBef>
              <a:buNone/>
              <a:defRPr/>
            </a:pPr>
            <a:endParaRPr lang="en-US" sz="2400" dirty="0"/>
          </a:p>
          <a:p>
            <a:pPr marL="0" indent="0">
              <a:lnSpc>
                <a:spcPct val="90000"/>
              </a:lnSpc>
              <a:spcBef>
                <a:spcPts val="400"/>
              </a:spcBef>
              <a:buNone/>
              <a:defRPr/>
            </a:pPr>
            <a:r>
              <a:rPr lang="en-US" sz="2400" dirty="0"/>
              <a:t>In an effort to control this excessive use, in April 2012 the FDA announced that for the first time, farmers and ranchers will need a veterinarian’s prescription to give antibiotics to farm animals</a:t>
            </a:r>
            <a:r>
              <a:rPr lang="en-US" sz="2400" baseline="30000" dirty="0"/>
              <a:t>2</a:t>
            </a:r>
            <a:endParaRPr lang="en-US" sz="2400" dirty="0"/>
          </a:p>
          <a:p>
            <a:pPr marL="0" indent="0">
              <a:lnSpc>
                <a:spcPct val="90000"/>
              </a:lnSpc>
              <a:spcBef>
                <a:spcPts val="400"/>
              </a:spcBef>
              <a:buNone/>
              <a:defRPr/>
            </a:pPr>
            <a:endParaRPr lang="en-US" sz="2400" dirty="0"/>
          </a:p>
          <a:p>
            <a:pPr marL="0" indent="0">
              <a:lnSpc>
                <a:spcPct val="90000"/>
              </a:lnSpc>
              <a:spcBef>
                <a:spcPts val="400"/>
              </a:spcBef>
              <a:buNone/>
              <a:defRPr/>
            </a:pPr>
            <a:r>
              <a:rPr lang="en-US" sz="2400" dirty="0"/>
              <a:t>However, this move will require drug makers to voluntarily change their labels to require a prescription</a:t>
            </a:r>
          </a:p>
          <a:p>
            <a:pPr>
              <a:lnSpc>
                <a:spcPct val="90000"/>
              </a:lnSpc>
              <a:spcBef>
                <a:spcPts val="400"/>
              </a:spcBef>
              <a:buNone/>
              <a:defRPr/>
            </a:pPr>
            <a:endParaRPr lang="en-US" sz="800" dirty="0"/>
          </a:p>
          <a:p>
            <a:pPr>
              <a:lnSpc>
                <a:spcPct val="90000"/>
              </a:lnSpc>
              <a:spcBef>
                <a:spcPts val="400"/>
              </a:spcBef>
              <a:buNone/>
              <a:defRPr/>
            </a:pPr>
            <a:r>
              <a:rPr lang="en-US" sz="1600" dirty="0"/>
              <a:t>1	http://news.vin.com/VINNews.aspx?articleId-18659 accessed July 4, 2012</a:t>
            </a:r>
          </a:p>
          <a:p>
            <a:pPr>
              <a:lnSpc>
                <a:spcPct val="90000"/>
              </a:lnSpc>
              <a:spcBef>
                <a:spcPts val="400"/>
              </a:spcBef>
              <a:buNone/>
              <a:defRPr/>
            </a:pPr>
            <a:r>
              <a:rPr lang="en-US" sz="1600" dirty="0"/>
              <a:t>2	http://newhope360.com/print/blog/fda-takes-biggest-step-yet-against-</a:t>
            </a:r>
            <a:br>
              <a:rPr lang="en-US" sz="1600" dirty="0"/>
            </a:br>
            <a:r>
              <a:rPr lang="en-US" sz="1600" dirty="0"/>
              <a:t>antibiotic-use-</a:t>
            </a:r>
            <a:r>
              <a:rPr lang="en-US" sz="1600" dirty="0" err="1"/>
              <a:t>livestock?group_id</a:t>
            </a:r>
            <a:r>
              <a:rPr lang="en-US" sz="1600" dirty="0"/>
              <a:t>=39291 accessed April 16, 2012</a:t>
            </a:r>
          </a:p>
        </p:txBody>
      </p:sp>
      <p:sp>
        <p:nvSpPr>
          <p:cNvPr id="261124" name="Slide Number Placeholder 1">
            <a:extLst>
              <a:ext uri="{FF2B5EF4-FFF2-40B4-BE49-F238E27FC236}">
                <a16:creationId xmlns:a16="http://schemas.microsoft.com/office/drawing/2014/main" id="{B3D803B6-4ED4-4DEE-AE55-1113B1AA682A}"/>
              </a:ext>
            </a:extLst>
          </p:cNvPr>
          <p:cNvSpPr>
            <a:spLocks noGrp="1"/>
          </p:cNvSpPr>
          <p:nvPr>
            <p:ph type="sldNum" sz="quarter" idx="4294967295"/>
          </p:nvPr>
        </p:nvSpPr>
        <p:spPr bwMode="auto">
          <a:xfrm>
            <a:off x="22098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spcBef>
                <a:spcPct val="50000"/>
              </a:spcBef>
              <a:spcAft>
                <a:spcPct val="0"/>
              </a:spcAft>
              <a:buClrTx/>
              <a:buNone/>
            </a:pPr>
            <a:fld id="{8F21D89C-3F9A-4EE6-A6F8-DDC6326D319E}" type="slidenum">
              <a:rPr kumimoji="0" lang="en-AU" altLang="en-US" sz="1400">
                <a:solidFill>
                  <a:srgbClr val="44546A"/>
                </a:solidFill>
                <a:latin typeface="Times New Roman" panose="02020603050405020304" pitchFamily="18" charset="0"/>
                <a:cs typeface="Arial" panose="020B0604020202020204" pitchFamily="34" charset="0"/>
              </a:rPr>
              <a:pPr fontAlgn="base">
                <a:spcBef>
                  <a:spcPct val="50000"/>
                </a:spcBef>
                <a:spcAft>
                  <a:spcPct val="0"/>
                </a:spcAft>
                <a:buClrTx/>
                <a:buNone/>
              </a:pPr>
              <a:t>15</a:t>
            </a:fld>
            <a:endParaRPr kumimoji="0" lang="en-AU" altLang="en-US" sz="1400">
              <a:solidFill>
                <a:srgbClr val="44546A"/>
              </a:solidFill>
              <a:latin typeface="Times New Roman" panose="02020603050405020304" pitchFamily="18" charset="0"/>
              <a:cs typeface="Arial" panose="020B0604020202020204" pitchFamily="34" charset="0"/>
            </a:endParaRP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a:extLst>
              <a:ext uri="{FF2B5EF4-FFF2-40B4-BE49-F238E27FC236}">
                <a16:creationId xmlns:a16="http://schemas.microsoft.com/office/drawing/2014/main" id="{44B12815-CAD0-4841-BCB2-35BD8C93ED18}"/>
              </a:ext>
            </a:extLst>
          </p:cNvPr>
          <p:cNvSpPr>
            <a:spLocks noGrp="1" noChangeArrowheads="1"/>
          </p:cNvSpPr>
          <p:nvPr>
            <p:ph type="title" idx="4294967295"/>
          </p:nvPr>
        </p:nvSpPr>
        <p:spPr>
          <a:xfrm>
            <a:off x="2057401" y="306388"/>
            <a:ext cx="7351713" cy="868362"/>
          </a:xfrm>
        </p:spPr>
        <p:txBody>
          <a:bodyPr/>
          <a:lstStyle/>
          <a:p>
            <a:r>
              <a:rPr lang="en-AU" altLang="en-US">
                <a:solidFill>
                  <a:srgbClr val="FFC000"/>
                </a:solidFill>
              </a:rPr>
              <a:t>The Post-Antibiotic Era</a:t>
            </a:r>
            <a:endParaRPr lang="en-US" altLang="en-US">
              <a:solidFill>
                <a:srgbClr val="FFC000"/>
              </a:solidFill>
            </a:endParaRPr>
          </a:p>
        </p:txBody>
      </p:sp>
      <p:sp>
        <p:nvSpPr>
          <p:cNvPr id="16387" name="Rectangle 3">
            <a:extLst>
              <a:ext uri="{FF2B5EF4-FFF2-40B4-BE49-F238E27FC236}">
                <a16:creationId xmlns:a16="http://schemas.microsoft.com/office/drawing/2014/main" id="{055ABC97-B633-4F59-8849-C83B688D50B5}"/>
              </a:ext>
            </a:extLst>
          </p:cNvPr>
          <p:cNvSpPr>
            <a:spLocks noGrp="1" noChangeArrowheads="1"/>
          </p:cNvSpPr>
          <p:nvPr>
            <p:ph type="body" idx="4294967295"/>
          </p:nvPr>
        </p:nvSpPr>
        <p:spPr>
          <a:xfrm>
            <a:off x="1738313" y="1357314"/>
            <a:ext cx="8786812" cy="5286375"/>
          </a:xfrm>
        </p:spPr>
        <p:txBody>
          <a:bodyPr/>
          <a:lstStyle/>
          <a:p>
            <a:pPr marL="0" indent="0">
              <a:buNone/>
              <a:defRPr/>
            </a:pPr>
            <a:r>
              <a:rPr lang="en-US" sz="2400" dirty="0"/>
              <a:t>Dr Margaret Chan, director general of WHO,</a:t>
            </a:r>
          </a:p>
          <a:p>
            <a:pPr marL="363538" indent="-363538">
              <a:buNone/>
              <a:defRPr/>
            </a:pPr>
            <a:r>
              <a:rPr lang="en-US" sz="2400" dirty="0"/>
              <a:t>	“A post-antibiotic era means, in effect, an end to modern medicine as we know it. Things as common as </a:t>
            </a:r>
            <a:r>
              <a:rPr lang="en-US" sz="2400" i="1" dirty="0"/>
              <a:t>Strep. </a:t>
            </a:r>
            <a:r>
              <a:rPr lang="en-US" sz="2400" dirty="0"/>
              <a:t>throat or a child’s scratched knee could once again kill.</a:t>
            </a:r>
          </a:p>
          <a:p>
            <a:pPr marL="363538" indent="-363538">
              <a:buNone/>
              <a:defRPr/>
            </a:pPr>
            <a:endParaRPr lang="en-US" sz="2400" i="1" dirty="0"/>
          </a:p>
          <a:p>
            <a:pPr marL="363538" indent="-363538">
              <a:buNone/>
              <a:defRPr/>
            </a:pPr>
            <a:r>
              <a:rPr lang="en-US" sz="2400" i="1" dirty="0"/>
              <a:t>	</a:t>
            </a:r>
            <a:r>
              <a:rPr lang="en-US" sz="2400" dirty="0"/>
              <a:t>We are losing our first-line antimicrobials. Replacement treatments are more costly, more toxic, need much longer durations of treatment, and may require treatment in intensive care units.”</a:t>
            </a:r>
          </a:p>
          <a:p>
            <a:pPr marL="363538" indent="-363538">
              <a:buNone/>
              <a:defRPr/>
            </a:pPr>
            <a:endParaRPr lang="en-US" sz="1600" dirty="0"/>
          </a:p>
          <a:p>
            <a:pPr marL="363538" indent="-363538">
              <a:buNone/>
              <a:defRPr/>
            </a:pPr>
            <a:endParaRPr lang="en-US" sz="1600" dirty="0"/>
          </a:p>
          <a:p>
            <a:pPr marL="363538" indent="-363538">
              <a:buNone/>
              <a:defRPr/>
            </a:pPr>
            <a:r>
              <a:rPr lang="en-US" sz="1600" dirty="0"/>
              <a:t>	http://www.who.int/dg/speeches/2012/amr_20120314/en/index.html access July 4 2012</a:t>
            </a:r>
            <a:endParaRPr lang="en-US" sz="2300" dirty="0"/>
          </a:p>
        </p:txBody>
      </p:sp>
      <p:sp>
        <p:nvSpPr>
          <p:cNvPr id="263172" name="Slide Number Placeholder 3">
            <a:extLst>
              <a:ext uri="{FF2B5EF4-FFF2-40B4-BE49-F238E27FC236}">
                <a16:creationId xmlns:a16="http://schemas.microsoft.com/office/drawing/2014/main" id="{E62A18FF-5BDD-4BC8-B9DD-AC82B320FEFD}"/>
              </a:ext>
            </a:extLst>
          </p:cNvPr>
          <p:cNvSpPr>
            <a:spLocks noGrp="1"/>
          </p:cNvSpPr>
          <p:nvPr>
            <p:ph type="sldNum" sz="quarter" idx="4294967295"/>
          </p:nvPr>
        </p:nvSpPr>
        <p:spPr bwMode="auto">
          <a:xfrm>
            <a:off x="22098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spcBef>
                <a:spcPct val="50000"/>
              </a:spcBef>
              <a:spcAft>
                <a:spcPct val="0"/>
              </a:spcAft>
              <a:buClrTx/>
              <a:buNone/>
            </a:pPr>
            <a:fld id="{94B01094-14D6-4CBF-A5D5-178DFDB8ADD3}" type="slidenum">
              <a:rPr kumimoji="0" lang="en-AU" altLang="en-US" sz="1400">
                <a:solidFill>
                  <a:srgbClr val="44546A"/>
                </a:solidFill>
                <a:latin typeface="Times New Roman" panose="02020603050405020304" pitchFamily="18" charset="0"/>
                <a:cs typeface="Arial" panose="020B0604020202020204" pitchFamily="34" charset="0"/>
              </a:rPr>
              <a:pPr fontAlgn="base">
                <a:spcBef>
                  <a:spcPct val="50000"/>
                </a:spcBef>
                <a:spcAft>
                  <a:spcPct val="0"/>
                </a:spcAft>
                <a:buClrTx/>
                <a:buNone/>
              </a:pPr>
              <a:t>16</a:t>
            </a:fld>
            <a:endParaRPr kumimoji="0" lang="en-AU" altLang="en-US" sz="1400">
              <a:solidFill>
                <a:srgbClr val="44546A"/>
              </a:solidFill>
              <a:latin typeface="Times New Roman" panose="02020603050405020304" pitchFamily="18" charset="0"/>
              <a:cs typeface="Arial" panose="020B0604020202020204" pitchFamily="34" charset="0"/>
            </a:endParaRPr>
          </a:p>
        </p:txBody>
      </p:sp>
    </p:spTree>
  </p:cSld>
  <p:clrMapOvr>
    <a:masterClrMapping/>
  </p:clrMapOvr>
  <p:transition spd="med">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a:extLst>
              <a:ext uri="{FF2B5EF4-FFF2-40B4-BE49-F238E27FC236}">
                <a16:creationId xmlns:a16="http://schemas.microsoft.com/office/drawing/2014/main" id="{42558D12-9172-4A27-92A8-6E8DBA369A66}"/>
              </a:ext>
            </a:extLst>
          </p:cNvPr>
          <p:cNvSpPr>
            <a:spLocks noGrp="1" noChangeArrowheads="1"/>
          </p:cNvSpPr>
          <p:nvPr>
            <p:ph type="title" idx="4294967295"/>
          </p:nvPr>
        </p:nvSpPr>
        <p:spPr>
          <a:xfrm>
            <a:off x="2209800" y="457200"/>
            <a:ext cx="7772400" cy="762000"/>
          </a:xfrm>
        </p:spPr>
        <p:txBody>
          <a:bodyPr/>
          <a:lstStyle/>
          <a:p>
            <a:r>
              <a:rPr lang="en-AU" altLang="en-US">
                <a:solidFill>
                  <a:srgbClr val="FFC000"/>
                </a:solidFill>
              </a:rPr>
              <a:t>The Post-Antibiotic Era</a:t>
            </a:r>
            <a:endParaRPr lang="en-US" altLang="en-US">
              <a:solidFill>
                <a:srgbClr val="FFC000"/>
              </a:solidFill>
            </a:endParaRPr>
          </a:p>
        </p:txBody>
      </p:sp>
      <p:sp>
        <p:nvSpPr>
          <p:cNvPr id="264195" name="Rectangle 3">
            <a:extLst>
              <a:ext uri="{FF2B5EF4-FFF2-40B4-BE49-F238E27FC236}">
                <a16:creationId xmlns:a16="http://schemas.microsoft.com/office/drawing/2014/main" id="{0851E380-19AE-4646-ABC8-2F5F60E96604}"/>
              </a:ext>
            </a:extLst>
          </p:cNvPr>
          <p:cNvSpPr>
            <a:spLocks noGrp="1" noChangeArrowheads="1"/>
          </p:cNvSpPr>
          <p:nvPr>
            <p:ph type="body" idx="4294967295"/>
          </p:nvPr>
        </p:nvSpPr>
        <p:spPr>
          <a:xfrm>
            <a:off x="1738313" y="1571625"/>
            <a:ext cx="8786812" cy="5043488"/>
          </a:xfrm>
        </p:spPr>
        <p:txBody>
          <a:bodyPr/>
          <a:lstStyle/>
          <a:p>
            <a:pPr marL="363538" indent="-363538">
              <a:buNone/>
            </a:pPr>
            <a:r>
              <a:rPr lang="en-AU" altLang="en-US" sz="2300"/>
              <a:t>	</a:t>
            </a:r>
            <a:r>
              <a:rPr lang="en-US" altLang="en-US"/>
              <a:t>“Hospitals have become hotbeds for highly-resistant pathogens, increasing the risk that hospitalization kills instead of cures.</a:t>
            </a:r>
          </a:p>
          <a:p>
            <a:pPr marL="363538" indent="-363538">
              <a:buNone/>
            </a:pPr>
            <a:r>
              <a:rPr lang="en-US" altLang="en-US"/>
              <a:t>	</a:t>
            </a:r>
          </a:p>
          <a:p>
            <a:pPr marL="363538" indent="-363538">
              <a:buNone/>
            </a:pPr>
            <a:r>
              <a:rPr lang="en-US" altLang="en-US"/>
              <a:t>	In terms of new replacement antibiotics, the pipeline is virtually dry, especially for gram-negative bacteria. The cupboard is nearly bare.”</a:t>
            </a:r>
          </a:p>
          <a:p>
            <a:pPr marL="363538" indent="-363538">
              <a:buNone/>
            </a:pPr>
            <a:endParaRPr lang="en-US" altLang="en-US"/>
          </a:p>
          <a:p>
            <a:pPr marL="363538" indent="-363538">
              <a:buNone/>
            </a:pPr>
            <a:endParaRPr lang="en-US" altLang="en-US"/>
          </a:p>
          <a:p>
            <a:pPr marL="363538" indent="-363538">
              <a:buNone/>
            </a:pPr>
            <a:endParaRPr lang="en-US" altLang="en-US"/>
          </a:p>
          <a:p>
            <a:pPr marL="363538" indent="-363538">
              <a:buNone/>
            </a:pPr>
            <a:endParaRPr lang="en-US" altLang="en-US"/>
          </a:p>
          <a:p>
            <a:pPr marL="363538" indent="-363538">
              <a:buNone/>
            </a:pPr>
            <a:r>
              <a:rPr lang="en-US" altLang="en-US" sz="1500"/>
              <a:t>	</a:t>
            </a:r>
            <a:r>
              <a:rPr lang="en-US" altLang="en-US" sz="1600"/>
              <a:t>http://www.who.int/dg/speeches/2012/amr_20120314/en/index.html accessed July 4, 2012</a:t>
            </a:r>
          </a:p>
        </p:txBody>
      </p:sp>
      <p:sp>
        <p:nvSpPr>
          <p:cNvPr id="264196" name="Slide Number Placeholder 3">
            <a:extLst>
              <a:ext uri="{FF2B5EF4-FFF2-40B4-BE49-F238E27FC236}">
                <a16:creationId xmlns:a16="http://schemas.microsoft.com/office/drawing/2014/main" id="{880A6E15-B4E5-49B1-AF73-CC2DFB3F2A9D}"/>
              </a:ext>
            </a:extLst>
          </p:cNvPr>
          <p:cNvSpPr>
            <a:spLocks noGrp="1"/>
          </p:cNvSpPr>
          <p:nvPr>
            <p:ph type="sldNum" sz="quarter" idx="4294967295"/>
          </p:nvPr>
        </p:nvSpPr>
        <p:spPr bwMode="auto">
          <a:xfrm>
            <a:off x="22098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spcBef>
                <a:spcPct val="50000"/>
              </a:spcBef>
              <a:spcAft>
                <a:spcPct val="0"/>
              </a:spcAft>
              <a:buClrTx/>
              <a:buNone/>
            </a:pPr>
            <a:fld id="{4615C198-5849-4C95-84C6-8182AC1FBA63}" type="slidenum">
              <a:rPr kumimoji="0" lang="en-AU" altLang="en-US" sz="1400">
                <a:solidFill>
                  <a:srgbClr val="44546A"/>
                </a:solidFill>
                <a:latin typeface="Times New Roman" panose="02020603050405020304" pitchFamily="18" charset="0"/>
                <a:cs typeface="Arial" panose="020B0604020202020204" pitchFamily="34" charset="0"/>
              </a:rPr>
              <a:pPr fontAlgn="base">
                <a:spcBef>
                  <a:spcPct val="50000"/>
                </a:spcBef>
                <a:spcAft>
                  <a:spcPct val="0"/>
                </a:spcAft>
                <a:buClrTx/>
                <a:buNone/>
              </a:pPr>
              <a:t>17</a:t>
            </a:fld>
            <a:endParaRPr kumimoji="0" lang="en-AU" altLang="en-US" sz="1400">
              <a:solidFill>
                <a:srgbClr val="44546A"/>
              </a:solidFill>
              <a:latin typeface="Times New Roman" panose="02020603050405020304" pitchFamily="18" charset="0"/>
              <a:cs typeface="Arial" panose="020B0604020202020204" pitchFamily="34" charset="0"/>
            </a:endParaRPr>
          </a:p>
        </p:txBody>
      </p:sp>
    </p:spTree>
  </p:cSld>
  <p:clrMapOvr>
    <a:masterClrMapping/>
  </p:clrMapOvr>
  <p:transition spd="med">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a:extLst>
              <a:ext uri="{FF2B5EF4-FFF2-40B4-BE49-F238E27FC236}">
                <a16:creationId xmlns:a16="http://schemas.microsoft.com/office/drawing/2014/main" id="{18D10EAA-7FEB-47D5-83D8-D5FE8D08FACA}"/>
              </a:ext>
            </a:extLst>
          </p:cNvPr>
          <p:cNvSpPr>
            <a:spLocks noGrp="1" noChangeArrowheads="1"/>
          </p:cNvSpPr>
          <p:nvPr>
            <p:ph type="title" idx="4294967295"/>
          </p:nvPr>
        </p:nvSpPr>
        <p:spPr>
          <a:xfrm>
            <a:off x="2209800" y="457200"/>
            <a:ext cx="7772400" cy="609600"/>
          </a:xfrm>
        </p:spPr>
        <p:txBody>
          <a:bodyPr/>
          <a:lstStyle/>
          <a:p>
            <a:r>
              <a:rPr lang="en-AU" altLang="en-US">
                <a:solidFill>
                  <a:srgbClr val="FFC000"/>
                </a:solidFill>
              </a:rPr>
              <a:t>New Antibiotics?</a:t>
            </a:r>
            <a:endParaRPr lang="en-US" altLang="en-US">
              <a:solidFill>
                <a:srgbClr val="FFC000"/>
              </a:solidFill>
            </a:endParaRPr>
          </a:p>
        </p:txBody>
      </p:sp>
      <p:sp>
        <p:nvSpPr>
          <p:cNvPr id="265219" name="Rectangle 3">
            <a:extLst>
              <a:ext uri="{FF2B5EF4-FFF2-40B4-BE49-F238E27FC236}">
                <a16:creationId xmlns:a16="http://schemas.microsoft.com/office/drawing/2014/main" id="{34E21AF8-EE29-4E7D-BE45-4472CFC523DA}"/>
              </a:ext>
            </a:extLst>
          </p:cNvPr>
          <p:cNvSpPr>
            <a:spLocks noGrp="1" noChangeArrowheads="1"/>
          </p:cNvSpPr>
          <p:nvPr>
            <p:ph type="body" idx="4294967295"/>
          </p:nvPr>
        </p:nvSpPr>
        <p:spPr>
          <a:xfrm>
            <a:off x="1738313" y="1428750"/>
            <a:ext cx="8786812" cy="5143500"/>
          </a:xfrm>
        </p:spPr>
        <p:txBody>
          <a:bodyPr/>
          <a:lstStyle/>
          <a:p>
            <a:pPr marL="363538" indent="-363538"/>
            <a:r>
              <a:rPr lang="en-US" altLang="en-US" sz="2800"/>
              <a:t>Few companies are willing to invest in drugs designed for short term use</a:t>
            </a:r>
          </a:p>
          <a:p>
            <a:pPr marL="363538" indent="-363538"/>
            <a:endParaRPr lang="en-US" altLang="en-US" sz="2800"/>
          </a:p>
          <a:p>
            <a:pPr marL="363538" indent="-363538"/>
            <a:r>
              <a:rPr lang="en-US" altLang="en-US" sz="2800"/>
              <a:t>According to Dr William Schaffner, chairman of preventive medicine at Vanderbilt University Medical Centre in Nashville, “If you create a new drug to reduce cholesterol, people will be taking that drug every day for the rest of their lives. But you only take antibiotics for a week or maybe 10 days.”</a:t>
            </a:r>
          </a:p>
          <a:p>
            <a:pPr marL="363538" indent="-363538"/>
            <a:endParaRPr lang="en-US" altLang="en-US" sz="700"/>
          </a:p>
          <a:p>
            <a:pPr marL="363538" indent="-363538">
              <a:buNone/>
            </a:pPr>
            <a:r>
              <a:rPr lang="en-US" altLang="en-US"/>
              <a:t>	</a:t>
            </a:r>
            <a:r>
              <a:rPr lang="en-US" altLang="en-US" sz="1600"/>
              <a:t>http://abcnews.go.com/blogs/health/2012/03/16/antibiotic-resistance-could-bring-end-of-modern-medicine/</a:t>
            </a:r>
          </a:p>
        </p:txBody>
      </p:sp>
      <p:sp>
        <p:nvSpPr>
          <p:cNvPr id="265220" name="Slide Number Placeholder 3">
            <a:extLst>
              <a:ext uri="{FF2B5EF4-FFF2-40B4-BE49-F238E27FC236}">
                <a16:creationId xmlns:a16="http://schemas.microsoft.com/office/drawing/2014/main" id="{3C870BE1-0F9D-4730-BAC0-4CD3F3136EA4}"/>
              </a:ext>
            </a:extLst>
          </p:cNvPr>
          <p:cNvSpPr>
            <a:spLocks noGrp="1"/>
          </p:cNvSpPr>
          <p:nvPr>
            <p:ph type="sldNum" sz="quarter" idx="4294967295"/>
          </p:nvPr>
        </p:nvSpPr>
        <p:spPr bwMode="auto">
          <a:xfrm>
            <a:off x="22098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spcBef>
                <a:spcPct val="50000"/>
              </a:spcBef>
              <a:spcAft>
                <a:spcPct val="0"/>
              </a:spcAft>
              <a:buClrTx/>
              <a:buNone/>
            </a:pPr>
            <a:fld id="{9CE3A4D8-F49E-4712-AB4A-A9D568596FE1}" type="slidenum">
              <a:rPr kumimoji="0" lang="en-AU" altLang="en-US" sz="1400">
                <a:solidFill>
                  <a:srgbClr val="44546A"/>
                </a:solidFill>
                <a:latin typeface="Times New Roman" panose="02020603050405020304" pitchFamily="18" charset="0"/>
                <a:cs typeface="Arial" panose="020B0604020202020204" pitchFamily="34" charset="0"/>
              </a:rPr>
              <a:pPr fontAlgn="base">
                <a:spcBef>
                  <a:spcPct val="50000"/>
                </a:spcBef>
                <a:spcAft>
                  <a:spcPct val="0"/>
                </a:spcAft>
                <a:buClrTx/>
                <a:buNone/>
              </a:pPr>
              <a:t>18</a:t>
            </a:fld>
            <a:endParaRPr kumimoji="0" lang="en-AU" altLang="en-US" sz="1400">
              <a:solidFill>
                <a:srgbClr val="44546A"/>
              </a:solidFill>
              <a:latin typeface="Times New Roman" panose="02020603050405020304" pitchFamily="18" charset="0"/>
              <a:cs typeface="Arial" panose="020B0604020202020204" pitchFamily="34" charset="0"/>
            </a:endParaRPr>
          </a:p>
        </p:txBody>
      </p:sp>
    </p:spTree>
  </p:cSld>
  <p:clrMapOvr>
    <a:masterClrMapping/>
  </p:clrMapOvr>
  <p:transition spd="med">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a:extLst>
              <a:ext uri="{FF2B5EF4-FFF2-40B4-BE49-F238E27FC236}">
                <a16:creationId xmlns:a16="http://schemas.microsoft.com/office/drawing/2014/main" id="{F84C81FF-CA0B-43AC-A0D8-A6D8C8788EA5}"/>
              </a:ext>
            </a:extLst>
          </p:cNvPr>
          <p:cNvSpPr>
            <a:spLocks noGrp="1" noChangeArrowheads="1"/>
          </p:cNvSpPr>
          <p:nvPr>
            <p:ph type="title" idx="4294967295"/>
          </p:nvPr>
        </p:nvSpPr>
        <p:spPr>
          <a:xfrm>
            <a:off x="2209800" y="325439"/>
            <a:ext cx="8153400" cy="960437"/>
          </a:xfrm>
        </p:spPr>
        <p:txBody>
          <a:bodyPr/>
          <a:lstStyle/>
          <a:p>
            <a:r>
              <a:rPr lang="en-AU" altLang="en-US">
                <a:solidFill>
                  <a:srgbClr val="FFC000"/>
                </a:solidFill>
              </a:rPr>
              <a:t>The Nutritional &amp; Herbal Approach</a:t>
            </a:r>
            <a:endParaRPr lang="en-US" altLang="en-US">
              <a:solidFill>
                <a:srgbClr val="FFC000"/>
              </a:solidFill>
            </a:endParaRPr>
          </a:p>
        </p:txBody>
      </p:sp>
      <p:sp>
        <p:nvSpPr>
          <p:cNvPr id="266243" name="Rectangle 3">
            <a:extLst>
              <a:ext uri="{FF2B5EF4-FFF2-40B4-BE49-F238E27FC236}">
                <a16:creationId xmlns:a16="http://schemas.microsoft.com/office/drawing/2014/main" id="{FBF53DDF-FAAB-4187-B036-3DB25FE641CB}"/>
              </a:ext>
            </a:extLst>
          </p:cNvPr>
          <p:cNvSpPr>
            <a:spLocks noGrp="1" noChangeArrowheads="1"/>
          </p:cNvSpPr>
          <p:nvPr>
            <p:ph type="body" idx="4294967295"/>
          </p:nvPr>
        </p:nvSpPr>
        <p:spPr>
          <a:xfrm>
            <a:off x="1738313" y="1625600"/>
            <a:ext cx="8786812" cy="5043488"/>
          </a:xfrm>
        </p:spPr>
        <p:txBody>
          <a:bodyPr/>
          <a:lstStyle/>
          <a:p>
            <a:pPr marL="363538" indent="-363538"/>
            <a:r>
              <a:rPr lang="en-US" altLang="en-US" sz="2400"/>
              <a:t>It is now clear that we are approaching crisis point with infection control</a:t>
            </a:r>
          </a:p>
          <a:p>
            <a:pPr marL="363538" indent="-363538"/>
            <a:endParaRPr lang="en-US" altLang="en-US" sz="2400"/>
          </a:p>
          <a:p>
            <a:pPr marL="363538" indent="-363538"/>
            <a:r>
              <a:rPr lang="en-US" altLang="en-US" sz="2400"/>
              <a:t>So, what can we offer?</a:t>
            </a:r>
          </a:p>
          <a:p>
            <a:pPr marL="363538" indent="-363538"/>
            <a:endParaRPr lang="en-US" altLang="en-US" sz="2400"/>
          </a:p>
          <a:p>
            <a:pPr marL="363538" indent="-363538"/>
            <a:r>
              <a:rPr lang="en-US" altLang="en-US" sz="2400"/>
              <a:t>What are the nutritional and herbal supports to support or preventing any type of infection?</a:t>
            </a:r>
          </a:p>
          <a:p>
            <a:pPr marL="363538" indent="-363538"/>
            <a:endParaRPr lang="en-US" altLang="en-US" sz="2400"/>
          </a:p>
          <a:p>
            <a:pPr marL="363538" indent="-363538"/>
            <a:r>
              <a:rPr lang="en-US" altLang="en-US" sz="2400"/>
              <a:t>IMMUNE ENHANCEMENT</a:t>
            </a:r>
          </a:p>
          <a:p>
            <a:pPr marL="363538" indent="-363538"/>
            <a:endParaRPr lang="en-US" altLang="en-US" sz="2400"/>
          </a:p>
          <a:p>
            <a:pPr marL="363538" indent="-363538"/>
            <a:r>
              <a:rPr lang="en-US" altLang="en-US" sz="2400"/>
              <a:t>Immune enhancement is our first-line treatment and is fundamental to infection control and treatment</a:t>
            </a:r>
          </a:p>
        </p:txBody>
      </p:sp>
      <p:sp>
        <p:nvSpPr>
          <p:cNvPr id="266244" name="Slide Number Placeholder 3">
            <a:extLst>
              <a:ext uri="{FF2B5EF4-FFF2-40B4-BE49-F238E27FC236}">
                <a16:creationId xmlns:a16="http://schemas.microsoft.com/office/drawing/2014/main" id="{F16E009F-A9FC-43D7-BBE5-0D0D32519930}"/>
              </a:ext>
            </a:extLst>
          </p:cNvPr>
          <p:cNvSpPr>
            <a:spLocks noGrp="1"/>
          </p:cNvSpPr>
          <p:nvPr>
            <p:ph type="sldNum" sz="quarter" idx="4294967295"/>
          </p:nvPr>
        </p:nvSpPr>
        <p:spPr bwMode="auto">
          <a:xfrm>
            <a:off x="22098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spcBef>
                <a:spcPct val="50000"/>
              </a:spcBef>
              <a:spcAft>
                <a:spcPct val="0"/>
              </a:spcAft>
              <a:buClrTx/>
              <a:buNone/>
            </a:pPr>
            <a:fld id="{2ED888E5-2601-46F8-8C80-49765E31D274}" type="slidenum">
              <a:rPr kumimoji="0" lang="en-AU" altLang="en-US" sz="1400">
                <a:solidFill>
                  <a:srgbClr val="44546A"/>
                </a:solidFill>
                <a:latin typeface="Times New Roman" panose="02020603050405020304" pitchFamily="18" charset="0"/>
                <a:cs typeface="Arial" panose="020B0604020202020204" pitchFamily="34" charset="0"/>
              </a:rPr>
              <a:pPr fontAlgn="base">
                <a:spcBef>
                  <a:spcPct val="50000"/>
                </a:spcBef>
                <a:spcAft>
                  <a:spcPct val="0"/>
                </a:spcAft>
                <a:buClrTx/>
                <a:buNone/>
              </a:pPr>
              <a:t>19</a:t>
            </a:fld>
            <a:endParaRPr kumimoji="0" lang="en-AU" altLang="en-US" sz="1400">
              <a:solidFill>
                <a:srgbClr val="44546A"/>
              </a:solidFill>
              <a:latin typeface="Times New Roman" panose="02020603050405020304" pitchFamily="18" charset="0"/>
              <a:cs typeface="Arial" panose="020B0604020202020204" pitchFamily="34" charset="0"/>
            </a:endParaRPr>
          </a:p>
        </p:txBody>
      </p:sp>
    </p:spTree>
  </p:cSld>
  <p:clrMapOvr>
    <a:masterClrMapping/>
  </p:clrMapOvr>
  <p:transition spd="med">
    <p:random/>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B3B9DBC-97CC-4A18-B4A6-66E240292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4492644-1D84-449E-94E4-5FC5C873D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27"/>
            <a:ext cx="12188952" cy="455189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0C1515-551B-9E48-9964-AF3E4CACB551}"/>
              </a:ext>
            </a:extLst>
          </p:cNvPr>
          <p:cNvSpPr>
            <a:spLocks noGrp="1"/>
          </p:cNvSpPr>
          <p:nvPr>
            <p:ph type="ctrTitle"/>
          </p:nvPr>
        </p:nvSpPr>
        <p:spPr>
          <a:xfrm>
            <a:off x="795342" y="637953"/>
            <a:ext cx="10817538" cy="3189507"/>
          </a:xfrm>
        </p:spPr>
        <p:txBody>
          <a:bodyPr>
            <a:normAutofit/>
          </a:bodyPr>
          <a:lstStyle/>
          <a:p>
            <a:pPr algn="l"/>
            <a:r>
              <a:rPr lang="en-US" sz="5600" dirty="0">
                <a:solidFill>
                  <a:srgbClr val="FFFFFF"/>
                </a:solidFill>
              </a:rPr>
              <a:t>This approach is unique to the Standard Process school of thought</a:t>
            </a:r>
            <a:br>
              <a:rPr lang="en-US" sz="5600" dirty="0">
                <a:solidFill>
                  <a:srgbClr val="FFFFFF"/>
                </a:solidFill>
              </a:rPr>
            </a:br>
            <a:br>
              <a:rPr lang="en-US" sz="5600" dirty="0">
                <a:solidFill>
                  <a:srgbClr val="FFFFFF"/>
                </a:solidFill>
              </a:rPr>
            </a:br>
            <a:r>
              <a:rPr lang="en-US" sz="5600" dirty="0">
                <a:solidFill>
                  <a:srgbClr val="FFFFFF"/>
                </a:solidFill>
              </a:rPr>
              <a:t>“No other company promotes it”</a:t>
            </a:r>
          </a:p>
        </p:txBody>
      </p:sp>
      <p:sp>
        <p:nvSpPr>
          <p:cNvPr id="14" name="Freeform 6">
            <a:extLst>
              <a:ext uri="{FF2B5EF4-FFF2-40B4-BE49-F238E27FC236}">
                <a16:creationId xmlns:a16="http://schemas.microsoft.com/office/drawing/2014/main" id="{94EE1A74-DEBF-434E-8B5E-7AB296ECB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7747" y="4208147"/>
            <a:ext cx="339126" cy="193852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8C7C4D4B-92D9-4FA4-A294-749E8574F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8739" y="4098333"/>
            <a:ext cx="201857" cy="1874520"/>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8">
            <a:extLst>
              <a:ext uri="{FF2B5EF4-FFF2-40B4-BE49-F238E27FC236}">
                <a16:creationId xmlns:a16="http://schemas.microsoft.com/office/drawing/2014/main" id="{BADA3358-2A3F-41B0-A458-6FD1DB3AF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48" y="4098334"/>
            <a:ext cx="8933019"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Subtitle 4">
            <a:extLst>
              <a:ext uri="{FF2B5EF4-FFF2-40B4-BE49-F238E27FC236}">
                <a16:creationId xmlns:a16="http://schemas.microsoft.com/office/drawing/2014/main" id="{55BB3BE6-6E25-4A50-8335-3064C58728AE}"/>
              </a:ext>
            </a:extLst>
          </p:cNvPr>
          <p:cNvSpPr>
            <a:spLocks noGrp="1"/>
          </p:cNvSpPr>
          <p:nvPr>
            <p:ph type="subTitle" idx="1"/>
          </p:nvPr>
        </p:nvSpPr>
        <p:spPr>
          <a:xfrm>
            <a:off x="795342" y="4377268"/>
            <a:ext cx="7970903" cy="1280582"/>
          </a:xfrm>
        </p:spPr>
        <p:txBody>
          <a:bodyPr anchor="t">
            <a:normAutofit/>
          </a:bodyPr>
          <a:lstStyle/>
          <a:p>
            <a:pPr algn="l"/>
            <a:r>
              <a:rPr lang="en-US" sz="3200" dirty="0">
                <a:solidFill>
                  <a:srgbClr val="FEFFFF"/>
                </a:solidFill>
              </a:rPr>
              <a:t>The product line iterates a long-term approach to health and healing – the long view</a:t>
            </a:r>
          </a:p>
        </p:txBody>
      </p:sp>
      <p:sp>
        <p:nvSpPr>
          <p:cNvPr id="20" name="Rectangle 8">
            <a:extLst>
              <a:ext uri="{FF2B5EF4-FFF2-40B4-BE49-F238E27FC236}">
                <a16:creationId xmlns:a16="http://schemas.microsoft.com/office/drawing/2014/main" id="{E4737216-37B2-43AD-AB08-05BFCCEFC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066873" y="4377267"/>
            <a:ext cx="3122079"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412959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99010" name="Title 1">
            <a:extLst>
              <a:ext uri="{FF2B5EF4-FFF2-40B4-BE49-F238E27FC236}">
                <a16:creationId xmlns:a16="http://schemas.microsoft.com/office/drawing/2014/main" id="{57870BDB-785A-4840-B871-455C2161D395}"/>
              </a:ext>
            </a:extLst>
          </p:cNvPr>
          <p:cNvSpPr>
            <a:spLocks noGrp="1" noChangeArrowheads="1"/>
          </p:cNvSpPr>
          <p:nvPr>
            <p:ph type="title"/>
          </p:nvPr>
        </p:nvSpPr>
        <p:spPr>
          <a:xfrm>
            <a:off x="1752600" y="152401"/>
            <a:ext cx="8763000" cy="792163"/>
          </a:xfrm>
        </p:spPr>
        <p:txBody>
          <a:bodyPr/>
          <a:lstStyle/>
          <a:p>
            <a:r>
              <a:rPr lang="en-AU" altLang="en-US">
                <a:solidFill>
                  <a:srgbClr val="FFC000"/>
                </a:solidFill>
              </a:rPr>
              <a:t>Co-Infection – The Lesson of Lyme</a:t>
            </a:r>
          </a:p>
        </p:txBody>
      </p:sp>
      <p:sp>
        <p:nvSpPr>
          <p:cNvPr id="299011" name="Content Placeholder 2">
            <a:extLst>
              <a:ext uri="{FF2B5EF4-FFF2-40B4-BE49-F238E27FC236}">
                <a16:creationId xmlns:a16="http://schemas.microsoft.com/office/drawing/2014/main" id="{AA0F09E7-FC91-4E63-9E0B-020782DFFE4C}"/>
              </a:ext>
            </a:extLst>
          </p:cNvPr>
          <p:cNvSpPr>
            <a:spLocks noGrp="1" noChangeArrowheads="1"/>
          </p:cNvSpPr>
          <p:nvPr>
            <p:ph idx="1"/>
          </p:nvPr>
        </p:nvSpPr>
        <p:spPr>
          <a:xfrm>
            <a:off x="1981200" y="950914"/>
            <a:ext cx="8229600" cy="5038725"/>
          </a:xfrm>
        </p:spPr>
        <p:txBody>
          <a:bodyPr/>
          <a:lstStyle/>
          <a:p>
            <a:pPr marL="0" indent="0">
              <a:buNone/>
            </a:pPr>
            <a:r>
              <a:rPr lang="en-US" altLang="en-US"/>
              <a:t>Lyme Disease has revealed that often the co-infections are worse than the primary one – seeing this clinically expands our thinking to realize that everyone carries co-infectious burdens that chronically strain the immune system and create many of the chronic discomfort an malady people experience</a:t>
            </a:r>
          </a:p>
          <a:p>
            <a:pPr marL="0" indent="0">
              <a:buNone/>
            </a:pPr>
            <a:endParaRPr lang="en-US" altLang="en-US"/>
          </a:p>
          <a:p>
            <a:pPr marL="0" indent="0">
              <a:buNone/>
            </a:pPr>
            <a:r>
              <a:rPr lang="en-US" altLang="en-US"/>
              <a:t>Yeast/Candida overgrowth accompanies almost all immune burdens and autoimmune  conditions </a:t>
            </a:r>
          </a:p>
          <a:p>
            <a:pPr marL="0" indent="0">
              <a:buNone/>
            </a:pPr>
            <a:endParaRPr lang="en-US" altLang="en-US"/>
          </a:p>
          <a:p>
            <a:pPr marL="0" indent="0">
              <a:buNone/>
            </a:pPr>
            <a:r>
              <a:rPr lang="en-US" altLang="en-US"/>
              <a:t>Biofilm conditions influence the success of the resistant infection</a:t>
            </a:r>
          </a:p>
          <a:p>
            <a:pPr marL="0" indent="0">
              <a:buNone/>
            </a:pPr>
            <a:endParaRPr lang="en-US" altLang="en-US"/>
          </a:p>
          <a:p>
            <a:pPr marL="0" indent="0">
              <a:buNone/>
            </a:pPr>
            <a:r>
              <a:rPr lang="en-US" altLang="en-US"/>
              <a:t>No longer can a one infection paradigm exist – that one infection is either causing others, or others are causing it </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Title 1">
            <a:extLst>
              <a:ext uri="{FF2B5EF4-FFF2-40B4-BE49-F238E27FC236}">
                <a16:creationId xmlns:a16="http://schemas.microsoft.com/office/drawing/2014/main" id="{BD7F8EDE-BADA-499A-84EE-FF94237A3E2D}"/>
              </a:ext>
            </a:extLst>
          </p:cNvPr>
          <p:cNvSpPr>
            <a:spLocks noGrp="1" noChangeArrowheads="1"/>
          </p:cNvSpPr>
          <p:nvPr>
            <p:ph type="title"/>
          </p:nvPr>
        </p:nvSpPr>
        <p:spPr>
          <a:xfrm>
            <a:off x="2209800" y="457200"/>
            <a:ext cx="7772400" cy="533400"/>
          </a:xfrm>
        </p:spPr>
        <p:txBody>
          <a:bodyPr/>
          <a:lstStyle/>
          <a:p>
            <a:r>
              <a:rPr lang="en-US" altLang="en-US">
                <a:solidFill>
                  <a:srgbClr val="FFC000"/>
                </a:solidFill>
              </a:rPr>
              <a:t>Mixed Infection Syndrome -</a:t>
            </a:r>
          </a:p>
        </p:txBody>
      </p:sp>
      <p:sp>
        <p:nvSpPr>
          <p:cNvPr id="267267" name="Content Placeholder 2">
            <a:extLst>
              <a:ext uri="{FF2B5EF4-FFF2-40B4-BE49-F238E27FC236}">
                <a16:creationId xmlns:a16="http://schemas.microsoft.com/office/drawing/2014/main" id="{D2A4D682-F408-43E4-9D58-6718D296DC1D}"/>
              </a:ext>
            </a:extLst>
          </p:cNvPr>
          <p:cNvSpPr>
            <a:spLocks noGrp="1" noChangeArrowheads="1"/>
          </p:cNvSpPr>
          <p:nvPr>
            <p:ph sz="half" idx="1"/>
          </p:nvPr>
        </p:nvSpPr>
        <p:spPr>
          <a:xfrm>
            <a:off x="1938338" y="1143000"/>
            <a:ext cx="4081462" cy="4953000"/>
          </a:xfrm>
        </p:spPr>
        <p:txBody>
          <a:bodyPr/>
          <a:lstStyle/>
          <a:p>
            <a:r>
              <a:rPr lang="en-US" altLang="en-US"/>
              <a:t>Virus</a:t>
            </a:r>
          </a:p>
          <a:p>
            <a:endParaRPr lang="en-US" altLang="en-US"/>
          </a:p>
          <a:p>
            <a:r>
              <a:rPr lang="en-US" altLang="en-US"/>
              <a:t>Fungus / Yeast</a:t>
            </a:r>
          </a:p>
          <a:p>
            <a:endParaRPr lang="en-US" altLang="en-US"/>
          </a:p>
          <a:p>
            <a:r>
              <a:rPr lang="en-US" altLang="en-US"/>
              <a:t>Parasite</a:t>
            </a:r>
          </a:p>
          <a:p>
            <a:endParaRPr lang="en-US" altLang="en-US"/>
          </a:p>
          <a:p>
            <a:r>
              <a:rPr lang="en-US" altLang="en-US"/>
              <a:t>Bacteria</a:t>
            </a:r>
          </a:p>
          <a:p>
            <a:endParaRPr lang="en-US" altLang="en-US"/>
          </a:p>
          <a:p>
            <a:r>
              <a:rPr lang="en-US" altLang="en-US"/>
              <a:t>Stealth</a:t>
            </a:r>
          </a:p>
        </p:txBody>
      </p:sp>
      <p:sp>
        <p:nvSpPr>
          <p:cNvPr id="267268" name="Content Placeholder 3">
            <a:extLst>
              <a:ext uri="{FF2B5EF4-FFF2-40B4-BE49-F238E27FC236}">
                <a16:creationId xmlns:a16="http://schemas.microsoft.com/office/drawing/2014/main" id="{4A03E0B6-F950-4A3C-929C-2A91E6BC3D0C}"/>
              </a:ext>
            </a:extLst>
          </p:cNvPr>
          <p:cNvSpPr>
            <a:spLocks noGrp="1" noChangeArrowheads="1"/>
          </p:cNvSpPr>
          <p:nvPr>
            <p:ph sz="half" idx="2"/>
          </p:nvPr>
        </p:nvSpPr>
        <p:spPr>
          <a:xfrm>
            <a:off x="6019800" y="1143000"/>
            <a:ext cx="4495800" cy="4953000"/>
          </a:xfrm>
        </p:spPr>
        <p:txBody>
          <a:bodyPr/>
          <a:lstStyle/>
          <a:p>
            <a:pPr>
              <a:buFont typeface="Wingdings" panose="05000000000000000000" pitchFamily="2" charset="2"/>
              <a:buChar char="§"/>
            </a:pPr>
            <a:r>
              <a:rPr lang="en-US" altLang="en-US"/>
              <a:t>* Cavitated Infection – sequestered colonization typically near bone where less blood exchange occurs</a:t>
            </a:r>
          </a:p>
          <a:p>
            <a:pPr>
              <a:buFont typeface="Wingdings" panose="05000000000000000000" pitchFamily="2" charset="2"/>
              <a:buChar char="§"/>
            </a:pPr>
            <a:endParaRPr lang="en-US" altLang="en-US"/>
          </a:p>
          <a:p>
            <a:pPr>
              <a:buFont typeface="Wingdings" panose="05000000000000000000" pitchFamily="2" charset="2"/>
              <a:buChar char="§"/>
            </a:pPr>
            <a:r>
              <a:rPr lang="en-US" altLang="en-US"/>
              <a:t>* Latent Intracellular Conjugated Parasites</a:t>
            </a:r>
          </a:p>
          <a:p>
            <a:endParaRPr lang="en-US" altLang="en-US"/>
          </a:p>
          <a:p>
            <a:r>
              <a:rPr lang="en-US" altLang="en-US"/>
              <a:t>* DNA encoded hereditary infection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Title 1">
            <a:extLst>
              <a:ext uri="{FF2B5EF4-FFF2-40B4-BE49-F238E27FC236}">
                <a16:creationId xmlns:a16="http://schemas.microsoft.com/office/drawing/2014/main" id="{5F02E590-3C57-458D-BD36-CB8B84FA4C85}"/>
              </a:ext>
            </a:extLst>
          </p:cNvPr>
          <p:cNvSpPr>
            <a:spLocks noGrp="1" noChangeArrowheads="1"/>
          </p:cNvSpPr>
          <p:nvPr>
            <p:ph type="title"/>
          </p:nvPr>
        </p:nvSpPr>
        <p:spPr>
          <a:xfrm>
            <a:off x="1774826" y="152400"/>
            <a:ext cx="8664575" cy="1143000"/>
          </a:xfrm>
        </p:spPr>
        <p:txBody>
          <a:bodyPr/>
          <a:lstStyle/>
          <a:p>
            <a:pPr algn="ctr"/>
            <a:r>
              <a:rPr lang="en-AU" altLang="en-US">
                <a:solidFill>
                  <a:srgbClr val="FFCC66"/>
                </a:solidFill>
              </a:rPr>
              <a:t>Infectious Personality Disorder -</a:t>
            </a:r>
          </a:p>
        </p:txBody>
      </p:sp>
      <p:sp>
        <p:nvSpPr>
          <p:cNvPr id="268291" name="TextBox 5">
            <a:extLst>
              <a:ext uri="{FF2B5EF4-FFF2-40B4-BE49-F238E27FC236}">
                <a16:creationId xmlns:a16="http://schemas.microsoft.com/office/drawing/2014/main" id="{14A9B1D0-2040-4BC9-85FB-A32C5D4191E2}"/>
              </a:ext>
            </a:extLst>
          </p:cNvPr>
          <p:cNvSpPr txBox="1">
            <a:spLocks noChangeArrowheads="1"/>
          </p:cNvSpPr>
          <p:nvPr/>
        </p:nvSpPr>
        <p:spPr bwMode="auto">
          <a:xfrm>
            <a:off x="1905000" y="1600200"/>
            <a:ext cx="83820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Infection results in a direct invasion of the CNS across the single layer blood brain barrier (BBB)</a:t>
            </a:r>
          </a:p>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Resultant CNS cell death (apoptosis) and neuro-inflammation</a:t>
            </a:r>
          </a:p>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Infection directly creates immune activation and inflammatory response, GI microbiome alteration, HPA modulation and dysfunction altering hormonal expression and ability to maintain homeostasis</a:t>
            </a:r>
          </a:p>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Each of the above contribute cumulatively to Mood Disorder</a:t>
            </a:r>
          </a:p>
          <a:p>
            <a:pPr lvl="1" fontAlgn="base">
              <a:spcBef>
                <a:spcPct val="0"/>
              </a:spcBef>
              <a:spcAft>
                <a:spcPct val="0"/>
              </a:spcAft>
              <a:buClrTx/>
              <a:buNone/>
            </a:pPr>
            <a:endParaRPr kumimoji="0" lang="en-US" altLang="en-US" sz="2400">
              <a:solidFill>
                <a:srgbClr val="FFFFCC"/>
              </a:solidFill>
              <a:latin typeface="Arial" panose="020B0604020202020204" pitchFamily="34" charset="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Title 1">
            <a:extLst>
              <a:ext uri="{FF2B5EF4-FFF2-40B4-BE49-F238E27FC236}">
                <a16:creationId xmlns:a16="http://schemas.microsoft.com/office/drawing/2014/main" id="{F8391213-D673-4A8B-B197-C38EA281D600}"/>
              </a:ext>
            </a:extLst>
          </p:cNvPr>
          <p:cNvSpPr>
            <a:spLocks noGrp="1" noChangeArrowheads="1"/>
          </p:cNvSpPr>
          <p:nvPr>
            <p:ph type="title"/>
          </p:nvPr>
        </p:nvSpPr>
        <p:spPr>
          <a:xfrm>
            <a:off x="1774826" y="152400"/>
            <a:ext cx="8664575" cy="1143000"/>
          </a:xfrm>
        </p:spPr>
        <p:txBody>
          <a:bodyPr/>
          <a:lstStyle/>
          <a:p>
            <a:pPr algn="ctr"/>
            <a:r>
              <a:rPr lang="en-AU" altLang="en-US">
                <a:solidFill>
                  <a:srgbClr val="FFCC66"/>
                </a:solidFill>
              </a:rPr>
              <a:t>Mood Disorder from Infection -</a:t>
            </a:r>
          </a:p>
        </p:txBody>
      </p:sp>
      <p:sp>
        <p:nvSpPr>
          <p:cNvPr id="270339" name="TextBox 5">
            <a:extLst>
              <a:ext uri="{FF2B5EF4-FFF2-40B4-BE49-F238E27FC236}">
                <a16:creationId xmlns:a16="http://schemas.microsoft.com/office/drawing/2014/main" id="{0E876638-A02B-4376-ADBA-562DBE8B738F}"/>
              </a:ext>
            </a:extLst>
          </p:cNvPr>
          <p:cNvSpPr txBox="1">
            <a:spLocks noChangeArrowheads="1"/>
          </p:cNvSpPr>
          <p:nvPr/>
        </p:nvSpPr>
        <p:spPr bwMode="auto">
          <a:xfrm>
            <a:off x="1905000" y="1600200"/>
            <a:ext cx="83820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Mood Disorders are the fastest increasing epidemic in the US</a:t>
            </a:r>
          </a:p>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The NIH estimates that 20% of American adults deal with a mood disorder and one in six take psychiatric medication</a:t>
            </a:r>
          </a:p>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Mood Disorders create personal and social burdens resulting in long and short term disability more than any other medical condition (JAMA. 1990; 264(19): 2524-2528)</a:t>
            </a:r>
          </a:p>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Depression makes up 50% of total mood disorder</a:t>
            </a:r>
          </a:p>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Compared to a decade ago (2005) the cost of mood disorder has risen by 21%</a:t>
            </a:r>
          </a:p>
          <a:p>
            <a:pPr lvl="1" fontAlgn="base">
              <a:spcBef>
                <a:spcPct val="0"/>
              </a:spcBef>
              <a:spcAft>
                <a:spcPct val="0"/>
              </a:spcAft>
              <a:buClrTx/>
              <a:buNone/>
            </a:pPr>
            <a:endParaRPr kumimoji="0" lang="en-US" altLang="en-US" sz="2400">
              <a:solidFill>
                <a:srgbClr val="FFFFCC"/>
              </a:solidFill>
              <a:latin typeface="Arial" panose="020B0604020202020204" pitchFamily="34" charset="0"/>
              <a:cs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Title 1">
            <a:extLst>
              <a:ext uri="{FF2B5EF4-FFF2-40B4-BE49-F238E27FC236}">
                <a16:creationId xmlns:a16="http://schemas.microsoft.com/office/drawing/2014/main" id="{16862D90-3989-453A-8BD7-7F07A188DEB9}"/>
              </a:ext>
            </a:extLst>
          </p:cNvPr>
          <p:cNvSpPr>
            <a:spLocks noGrp="1" noChangeArrowheads="1"/>
          </p:cNvSpPr>
          <p:nvPr>
            <p:ph type="title"/>
          </p:nvPr>
        </p:nvSpPr>
        <p:spPr>
          <a:xfrm>
            <a:off x="1774826" y="152400"/>
            <a:ext cx="8664575" cy="1143000"/>
          </a:xfrm>
        </p:spPr>
        <p:txBody>
          <a:bodyPr/>
          <a:lstStyle/>
          <a:p>
            <a:pPr algn="ctr"/>
            <a:r>
              <a:rPr lang="en-AU" altLang="en-US">
                <a:solidFill>
                  <a:srgbClr val="FFCC66"/>
                </a:solidFill>
              </a:rPr>
              <a:t>Infection and limbic depression -</a:t>
            </a:r>
          </a:p>
        </p:txBody>
      </p:sp>
      <p:sp>
        <p:nvSpPr>
          <p:cNvPr id="272387" name="TextBox 5">
            <a:extLst>
              <a:ext uri="{FF2B5EF4-FFF2-40B4-BE49-F238E27FC236}">
                <a16:creationId xmlns:a16="http://schemas.microsoft.com/office/drawing/2014/main" id="{7145D147-FB9D-4039-94BC-C7661D8F0333}"/>
              </a:ext>
            </a:extLst>
          </p:cNvPr>
          <p:cNvSpPr txBox="1">
            <a:spLocks noChangeArrowheads="1"/>
          </p:cNvSpPr>
          <p:nvPr/>
        </p:nvSpPr>
        <p:spPr bwMode="auto">
          <a:xfrm>
            <a:off x="1905000" y="1600200"/>
            <a:ext cx="83820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Immune response to infection causes the symptoms that are described as “feeling sick” – malaise, fever, aching, catarrhal, etc</a:t>
            </a:r>
          </a:p>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Most people feel depression/sadness during acute illness due to cytokine generated inflammatory response </a:t>
            </a:r>
          </a:p>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Indeed often in the subclinical infection syndrome a depressed limbic (unhappy, morbid, non-playful, joyless) state is the first and most telling indication of an immune/infectious burden </a:t>
            </a:r>
          </a:p>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We identify limbic depression and stress by interviewing and listening and respecting the stresses of life (financial, relationship, children, loneliness, etc) – and finding every person is either limbically depressed and burdened or they are limbically supported and modulated</a:t>
            </a:r>
          </a:p>
          <a:p>
            <a:pPr lvl="1" fontAlgn="base">
              <a:spcBef>
                <a:spcPct val="0"/>
              </a:spcBef>
              <a:spcAft>
                <a:spcPct val="0"/>
              </a:spcAft>
              <a:buClrTx/>
              <a:buNone/>
            </a:pPr>
            <a:endParaRPr kumimoji="0" lang="en-US" altLang="en-US" sz="2400">
              <a:solidFill>
                <a:srgbClr val="FFFFCC"/>
              </a:solidFill>
              <a:latin typeface="Arial" panose="020B0604020202020204" pitchFamily="34" charset="0"/>
              <a:cs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a:extLst>
              <a:ext uri="{FF2B5EF4-FFF2-40B4-BE49-F238E27FC236}">
                <a16:creationId xmlns:a16="http://schemas.microsoft.com/office/drawing/2014/main" id="{7C36D1F9-829C-44B7-B66E-ADDD1905480F}"/>
              </a:ext>
            </a:extLst>
          </p:cNvPr>
          <p:cNvSpPr>
            <a:spLocks noGrp="1" noChangeArrowheads="1"/>
          </p:cNvSpPr>
          <p:nvPr>
            <p:ph type="title"/>
          </p:nvPr>
        </p:nvSpPr>
        <p:spPr>
          <a:xfrm>
            <a:off x="2209800" y="457200"/>
            <a:ext cx="7772400" cy="685800"/>
          </a:xfrm>
        </p:spPr>
        <p:txBody>
          <a:bodyPr/>
          <a:lstStyle/>
          <a:p>
            <a:r>
              <a:rPr lang="en-US" altLang="en-US"/>
              <a:t>Complexity and Potency</a:t>
            </a:r>
          </a:p>
        </p:txBody>
      </p:sp>
      <p:sp>
        <p:nvSpPr>
          <p:cNvPr id="117763" name="Content Placeholder 2">
            <a:extLst>
              <a:ext uri="{FF2B5EF4-FFF2-40B4-BE49-F238E27FC236}">
                <a16:creationId xmlns:a16="http://schemas.microsoft.com/office/drawing/2014/main" id="{907D1906-25E2-42ED-9D74-B48F7EEA9EED}"/>
              </a:ext>
            </a:extLst>
          </p:cNvPr>
          <p:cNvSpPr>
            <a:spLocks noGrp="1" noChangeArrowheads="1"/>
          </p:cNvSpPr>
          <p:nvPr>
            <p:ph sz="half" idx="1"/>
          </p:nvPr>
        </p:nvSpPr>
        <p:spPr>
          <a:xfrm>
            <a:off x="1905000" y="1371600"/>
            <a:ext cx="4495800" cy="4114800"/>
          </a:xfrm>
        </p:spPr>
        <p:txBody>
          <a:bodyPr/>
          <a:lstStyle/>
          <a:p>
            <a:r>
              <a:rPr lang="en-US" altLang="en-US" u="sng"/>
              <a:t>Complexity</a:t>
            </a:r>
            <a:r>
              <a:rPr lang="en-US" altLang="en-US"/>
              <a:t> –</a:t>
            </a:r>
          </a:p>
          <a:p>
            <a:endParaRPr lang="en-US" altLang="en-US"/>
          </a:p>
          <a:p>
            <a:r>
              <a:rPr lang="en-US" altLang="en-US"/>
              <a:t>Covid 19 – is it manmade (functional augmentation of a bat virus)</a:t>
            </a:r>
          </a:p>
          <a:p>
            <a:endParaRPr lang="en-US" altLang="en-US"/>
          </a:p>
          <a:p>
            <a:r>
              <a:rPr lang="en-US" altLang="en-US"/>
              <a:t>5G network conversion</a:t>
            </a:r>
          </a:p>
          <a:p>
            <a:endParaRPr lang="en-US" altLang="en-US"/>
          </a:p>
          <a:p>
            <a:r>
              <a:rPr lang="en-US" altLang="en-US"/>
              <a:t>Mandatory vaccine and data chipping issues</a:t>
            </a:r>
          </a:p>
        </p:txBody>
      </p:sp>
      <p:sp>
        <p:nvSpPr>
          <p:cNvPr id="117764" name="Content Placeholder 3">
            <a:extLst>
              <a:ext uri="{FF2B5EF4-FFF2-40B4-BE49-F238E27FC236}">
                <a16:creationId xmlns:a16="http://schemas.microsoft.com/office/drawing/2014/main" id="{3B261375-605F-405E-9A6D-8BFFB832C9F6}"/>
              </a:ext>
            </a:extLst>
          </p:cNvPr>
          <p:cNvSpPr>
            <a:spLocks noGrp="1" noChangeArrowheads="1"/>
          </p:cNvSpPr>
          <p:nvPr>
            <p:ph sz="half" idx="2"/>
          </p:nvPr>
        </p:nvSpPr>
        <p:spPr>
          <a:xfrm>
            <a:off x="6096000" y="1398588"/>
            <a:ext cx="3810000" cy="4114800"/>
          </a:xfrm>
        </p:spPr>
        <p:txBody>
          <a:bodyPr/>
          <a:lstStyle/>
          <a:p>
            <a:r>
              <a:rPr lang="en-US" altLang="en-US" u="sng">
                <a:solidFill>
                  <a:srgbClr val="FFC000"/>
                </a:solidFill>
              </a:rPr>
              <a:t>Potency</a:t>
            </a:r>
            <a:r>
              <a:rPr lang="en-US" altLang="en-US">
                <a:solidFill>
                  <a:srgbClr val="FFC000"/>
                </a:solidFill>
              </a:rPr>
              <a:t> –</a:t>
            </a:r>
          </a:p>
          <a:p>
            <a:endParaRPr lang="en-US" altLang="en-US">
              <a:solidFill>
                <a:srgbClr val="FFC000"/>
              </a:solidFill>
            </a:endParaRPr>
          </a:p>
          <a:p>
            <a:r>
              <a:rPr lang="en-US" altLang="en-US">
                <a:solidFill>
                  <a:srgbClr val="FFC000"/>
                </a:solidFill>
              </a:rPr>
              <a:t>Innate immune and complement system</a:t>
            </a:r>
          </a:p>
          <a:p>
            <a:endParaRPr lang="en-US" altLang="en-US">
              <a:solidFill>
                <a:srgbClr val="FFC000"/>
              </a:solidFill>
            </a:endParaRPr>
          </a:p>
          <a:p>
            <a:r>
              <a:rPr lang="en-US" altLang="en-US">
                <a:solidFill>
                  <a:srgbClr val="FFC000"/>
                </a:solidFill>
              </a:rPr>
              <a:t>Acquired immune learning/activation with antibody and prepared immune response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a:extLst>
              <a:ext uri="{FF2B5EF4-FFF2-40B4-BE49-F238E27FC236}">
                <a16:creationId xmlns:a16="http://schemas.microsoft.com/office/drawing/2014/main" id="{C4F748CC-5451-4537-B271-4EB4B58BB6CC}"/>
              </a:ext>
            </a:extLst>
          </p:cNvPr>
          <p:cNvSpPr>
            <a:spLocks noGrp="1" noChangeArrowheads="1"/>
          </p:cNvSpPr>
          <p:nvPr>
            <p:ph type="title"/>
          </p:nvPr>
        </p:nvSpPr>
        <p:spPr>
          <a:xfrm>
            <a:off x="2209800" y="457200"/>
            <a:ext cx="7772400" cy="685800"/>
          </a:xfrm>
        </p:spPr>
        <p:txBody>
          <a:bodyPr/>
          <a:lstStyle/>
          <a:p>
            <a:r>
              <a:rPr lang="en-US" altLang="en-US"/>
              <a:t>Covid 19 Characteristics</a:t>
            </a:r>
          </a:p>
        </p:txBody>
      </p:sp>
      <p:sp>
        <p:nvSpPr>
          <p:cNvPr id="117763" name="Content Placeholder 2">
            <a:extLst>
              <a:ext uri="{FF2B5EF4-FFF2-40B4-BE49-F238E27FC236}">
                <a16:creationId xmlns:a16="http://schemas.microsoft.com/office/drawing/2014/main" id="{86B260C9-FB3E-47BC-A40A-45EE7785B0B7}"/>
              </a:ext>
            </a:extLst>
          </p:cNvPr>
          <p:cNvSpPr>
            <a:spLocks noGrp="1" noChangeArrowheads="1"/>
          </p:cNvSpPr>
          <p:nvPr>
            <p:ph sz="half" idx="1"/>
          </p:nvPr>
        </p:nvSpPr>
        <p:spPr>
          <a:xfrm>
            <a:off x="1828800" y="1219200"/>
            <a:ext cx="4495800" cy="4114800"/>
          </a:xfrm>
        </p:spPr>
        <p:txBody>
          <a:bodyPr/>
          <a:lstStyle/>
          <a:p>
            <a:pPr>
              <a:defRPr/>
            </a:pPr>
            <a:r>
              <a:rPr lang="en-US" altLang="en-US" sz="1800" u="sng" dirty="0"/>
              <a:t>What we know </a:t>
            </a:r>
            <a:r>
              <a:rPr lang="en-US" altLang="en-US" sz="1800" dirty="0"/>
              <a:t>(we learn more daily)</a:t>
            </a:r>
          </a:p>
          <a:p>
            <a:pPr>
              <a:defRPr/>
            </a:pPr>
            <a:endParaRPr lang="en-US" altLang="en-US" sz="1800" dirty="0"/>
          </a:p>
          <a:p>
            <a:pPr marL="0" indent="0">
              <a:buNone/>
              <a:defRPr/>
            </a:pPr>
            <a:r>
              <a:rPr lang="en-US" altLang="en-US" sz="1800" dirty="0" err="1"/>
              <a:t>Covid</a:t>
            </a:r>
            <a:r>
              <a:rPr lang="en-US" altLang="en-US" sz="1800" dirty="0"/>
              <a:t> 19 – is it man altered bat virus (it would take approximately 800 years for natural selection to allow a bat virus to develop that could jump between species) </a:t>
            </a:r>
          </a:p>
          <a:p>
            <a:pPr>
              <a:defRPr/>
            </a:pPr>
            <a:r>
              <a:rPr lang="en-US" altLang="en-US" sz="1800" dirty="0"/>
              <a:t>- Augmentation of function is a scientific term to describe the steps taken in a laboratory to increase the virulence of a virus in order to amplify its characteristics and better see ways to prepare therapies in advance</a:t>
            </a:r>
          </a:p>
          <a:p>
            <a:pPr>
              <a:defRPr/>
            </a:pPr>
            <a:r>
              <a:rPr lang="en-US" altLang="en-US" sz="1800" dirty="0"/>
              <a:t>- the genome sequence of the virus is unique to the horseshoe bat (Living in caves 600 miles south of Wuhan in China)</a:t>
            </a:r>
          </a:p>
          <a:p>
            <a:pPr>
              <a:defRPr/>
            </a:pPr>
            <a:r>
              <a:rPr lang="en-US" altLang="en-US" sz="1800" dirty="0"/>
              <a:t>- the virus is optimized for human transmission – an uncommon event in nature</a:t>
            </a:r>
          </a:p>
        </p:txBody>
      </p:sp>
      <p:sp>
        <p:nvSpPr>
          <p:cNvPr id="118788" name="Content Placeholder 3">
            <a:extLst>
              <a:ext uri="{FF2B5EF4-FFF2-40B4-BE49-F238E27FC236}">
                <a16:creationId xmlns:a16="http://schemas.microsoft.com/office/drawing/2014/main" id="{DC88D313-381D-4A7C-A60C-F88DB9646BFE}"/>
              </a:ext>
            </a:extLst>
          </p:cNvPr>
          <p:cNvSpPr>
            <a:spLocks noGrp="1" noChangeArrowheads="1"/>
          </p:cNvSpPr>
          <p:nvPr>
            <p:ph sz="half" idx="2"/>
          </p:nvPr>
        </p:nvSpPr>
        <p:spPr>
          <a:xfrm>
            <a:off x="6096000" y="1398588"/>
            <a:ext cx="3810000" cy="4114800"/>
          </a:xfrm>
        </p:spPr>
        <p:txBody>
          <a:bodyPr/>
          <a:lstStyle/>
          <a:p>
            <a:r>
              <a:rPr lang="en-US" altLang="en-US" sz="1800">
                <a:solidFill>
                  <a:srgbClr val="FFC000"/>
                </a:solidFill>
              </a:rPr>
              <a:t>- the S proteins on he surface of the viral particles are what make it dangerous and contagious and so able to infect humans</a:t>
            </a:r>
          </a:p>
          <a:p>
            <a:r>
              <a:rPr lang="en-US" altLang="en-US" sz="1800">
                <a:solidFill>
                  <a:srgbClr val="FFC000"/>
                </a:solidFill>
              </a:rPr>
              <a:t>- In 2008 the covid 19 virus was augmented in function with HIV homology, bio-engineered for augmentation to predict and develop therapeutics</a:t>
            </a:r>
          </a:p>
          <a:p>
            <a:r>
              <a:rPr lang="en-US" altLang="en-US" sz="1800">
                <a:solidFill>
                  <a:srgbClr val="FFC000"/>
                </a:solidFill>
              </a:rPr>
              <a:t>-  Gain of function for the bat ACE II receptor to the human ACE II receptor</a:t>
            </a:r>
          </a:p>
          <a:p>
            <a:r>
              <a:rPr lang="en-US" altLang="en-US" sz="1800">
                <a:solidFill>
                  <a:srgbClr val="FFC000"/>
                </a:solidFill>
              </a:rPr>
              <a:t>-  Subsequently the gain of function continued (weaponized) at Fort Dietrich and UNC allowedaccess to receptors CD147, CD209, CD299 and GRP 78</a:t>
            </a:r>
            <a:endParaRPr lang="en-US" altLang="en-US">
              <a:solidFill>
                <a:srgbClr val="FFC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CEC20D38-4A53-4B98-9C4A-5A1022707A38}"/>
              </a:ext>
            </a:extLst>
          </p:cNvPr>
          <p:cNvSpPr>
            <a:spLocks noGrp="1" noChangeArrowheads="1"/>
          </p:cNvSpPr>
          <p:nvPr>
            <p:ph type="title"/>
          </p:nvPr>
        </p:nvSpPr>
        <p:spPr>
          <a:xfrm>
            <a:off x="1774826" y="152400"/>
            <a:ext cx="8664575" cy="1143000"/>
          </a:xfrm>
        </p:spPr>
        <p:txBody>
          <a:bodyPr/>
          <a:lstStyle/>
          <a:p>
            <a:pPr algn="ctr"/>
            <a:r>
              <a:rPr lang="en-AU" altLang="en-US">
                <a:solidFill>
                  <a:srgbClr val="FFCC66"/>
                </a:solidFill>
              </a:rPr>
              <a:t>Getting to know Covid 19 -</a:t>
            </a:r>
          </a:p>
        </p:txBody>
      </p:sp>
      <p:sp>
        <p:nvSpPr>
          <p:cNvPr id="119811" name="TextBox 5">
            <a:extLst>
              <a:ext uri="{FF2B5EF4-FFF2-40B4-BE49-F238E27FC236}">
                <a16:creationId xmlns:a16="http://schemas.microsoft.com/office/drawing/2014/main" id="{2583F9F7-9556-4A51-80E1-21FFBF6FA578}"/>
              </a:ext>
            </a:extLst>
          </p:cNvPr>
          <p:cNvSpPr txBox="1">
            <a:spLocks noChangeArrowheads="1"/>
          </p:cNvSpPr>
          <p:nvPr/>
        </p:nvSpPr>
        <p:spPr bwMode="auto">
          <a:xfrm>
            <a:off x="1905000" y="1600201"/>
            <a:ext cx="8382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Unique characteristics of Covid 19: </a:t>
            </a:r>
          </a:p>
          <a:p>
            <a:pPr lvl="1" fontAlgn="base">
              <a:spcBef>
                <a:spcPct val="0"/>
              </a:spcBef>
              <a:spcAft>
                <a:spcPct val="0"/>
              </a:spcAft>
              <a:buClrTx/>
              <a:buFont typeface="Arial" panose="020B0604020202020204" pitchFamily="34" charset="0"/>
              <a:buChar char="•"/>
            </a:pPr>
            <a:r>
              <a:rPr kumimoji="0" lang="en-US" altLang="en-US" sz="2000">
                <a:solidFill>
                  <a:srgbClr val="FFFFCC"/>
                </a:solidFill>
                <a:latin typeface="Arial" panose="020B0604020202020204" pitchFamily="34" charset="0"/>
                <a:cs typeface="Arial" panose="020B0604020202020204" pitchFamily="34" charset="0"/>
              </a:rPr>
              <a:t>Lives for 2 hours on stainless steel</a:t>
            </a:r>
          </a:p>
          <a:p>
            <a:pPr lvl="1" fontAlgn="base">
              <a:spcBef>
                <a:spcPct val="0"/>
              </a:spcBef>
              <a:spcAft>
                <a:spcPct val="0"/>
              </a:spcAft>
              <a:buClrTx/>
              <a:buFont typeface="Arial" panose="020B0604020202020204" pitchFamily="34" charset="0"/>
              <a:buChar char="•"/>
            </a:pPr>
            <a:r>
              <a:rPr kumimoji="0" lang="en-US" altLang="en-US" sz="2000">
                <a:solidFill>
                  <a:srgbClr val="FFFFCC"/>
                </a:solidFill>
                <a:latin typeface="Arial" panose="020B0604020202020204" pitchFamily="34" charset="0"/>
                <a:cs typeface="Arial" panose="020B0604020202020204" pitchFamily="34" charset="0"/>
              </a:rPr>
              <a:t>Lives for 3 hours on plastic</a:t>
            </a:r>
          </a:p>
          <a:p>
            <a:pPr lvl="1" fontAlgn="base">
              <a:spcBef>
                <a:spcPct val="0"/>
              </a:spcBef>
              <a:spcAft>
                <a:spcPct val="0"/>
              </a:spcAft>
              <a:buClrTx/>
              <a:buFont typeface="Arial" panose="020B0604020202020204" pitchFamily="34" charset="0"/>
              <a:buChar char="•"/>
            </a:pPr>
            <a:r>
              <a:rPr kumimoji="0" lang="en-US" altLang="en-US" sz="2000">
                <a:solidFill>
                  <a:srgbClr val="FFFFCC"/>
                </a:solidFill>
                <a:latin typeface="Arial" panose="020B0604020202020204" pitchFamily="34" charset="0"/>
                <a:cs typeface="Arial" panose="020B0604020202020204" pitchFamily="34" charset="0"/>
              </a:rPr>
              <a:t>Lives for 24 hours on cardboard</a:t>
            </a:r>
          </a:p>
          <a:p>
            <a:pPr lvl="1" fontAlgn="base">
              <a:spcBef>
                <a:spcPct val="0"/>
              </a:spcBef>
              <a:spcAft>
                <a:spcPct val="0"/>
              </a:spcAft>
              <a:buClrTx/>
              <a:buFont typeface="Arial" panose="020B0604020202020204" pitchFamily="34" charset="0"/>
              <a:buChar char="•"/>
            </a:pPr>
            <a:r>
              <a:rPr kumimoji="0" lang="en-US" altLang="en-US" sz="2000">
                <a:solidFill>
                  <a:srgbClr val="FFFFCC"/>
                </a:solidFill>
                <a:latin typeface="Arial" panose="020B0604020202020204" pitchFamily="34" charset="0"/>
                <a:cs typeface="Arial" panose="020B0604020202020204" pitchFamily="34" charset="0"/>
              </a:rPr>
              <a:t>Stays suspended floating the air for three hours</a:t>
            </a:r>
          </a:p>
          <a:p>
            <a:pPr lvl="1" fontAlgn="base">
              <a:spcBef>
                <a:spcPct val="0"/>
              </a:spcBef>
              <a:spcAft>
                <a:spcPct val="0"/>
              </a:spcAft>
              <a:buClrTx/>
              <a:buFont typeface="Arial" panose="020B0604020202020204" pitchFamily="34" charset="0"/>
              <a:buChar char="•"/>
            </a:pPr>
            <a:r>
              <a:rPr kumimoji="0" lang="en-US" altLang="en-US" sz="2000">
                <a:solidFill>
                  <a:srgbClr val="FFFFCC"/>
                </a:solidFill>
                <a:latin typeface="Arial" panose="020B0604020202020204" pitchFamily="34" charset="0"/>
                <a:cs typeface="Arial" panose="020B0604020202020204" pitchFamily="34" charset="0"/>
              </a:rPr>
              <a:t>In proper conditions (heat and hydration) virus can live ou tside the body for up to  7 weeks</a:t>
            </a:r>
          </a:p>
          <a:p>
            <a:pPr lvl="1" fontAlgn="base">
              <a:spcBef>
                <a:spcPct val="0"/>
              </a:spcBef>
              <a:spcAft>
                <a:spcPct val="0"/>
              </a:spcAft>
              <a:buClrTx/>
              <a:buFont typeface="Arial" panose="020B0604020202020204" pitchFamily="34" charset="0"/>
              <a:buChar char="•"/>
            </a:pPr>
            <a:endParaRPr kumimoji="0" lang="en-US" altLang="en-US" sz="2000">
              <a:solidFill>
                <a:srgbClr val="FFFFCC"/>
              </a:solidFill>
              <a:latin typeface="Arial" panose="020B0604020202020204" pitchFamily="34" charset="0"/>
              <a:cs typeface="Arial" panose="020B0604020202020204" pitchFamily="34" charset="0"/>
            </a:endParaRPr>
          </a:p>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The unique protein spike of this corona virus acts like the key to fit the receptor lock on numerous cells – namely lung cells, nerve tissue and RBC/T cells effecting the functionality of these cells and, when invaded, commandeering and killing these cells</a:t>
            </a:r>
          </a:p>
          <a:p>
            <a:pPr fontAlgn="base">
              <a:spcBef>
                <a:spcPct val="0"/>
              </a:spcBef>
              <a:spcAft>
                <a:spcPct val="0"/>
              </a:spcAft>
              <a:buClrTx/>
              <a:buFont typeface="Arial" panose="020B0604020202020204" pitchFamily="34" charset="0"/>
              <a:buChar char="•"/>
            </a:pPr>
            <a:endParaRPr kumimoji="0" lang="en-US" altLang="en-US" sz="2400">
              <a:solidFill>
                <a:srgbClr val="FFFFCC"/>
              </a:solidFill>
              <a:latin typeface="Arial" panose="020B0604020202020204" pitchFamily="34" charset="0"/>
              <a:cs typeface="Arial" panose="020B0604020202020204" pitchFamily="34" charset="0"/>
            </a:endParaRPr>
          </a:p>
          <a:p>
            <a:pPr lvl="1" fontAlgn="base">
              <a:spcBef>
                <a:spcPct val="0"/>
              </a:spcBef>
              <a:spcAft>
                <a:spcPct val="0"/>
              </a:spcAft>
              <a:buClrTx/>
              <a:buNone/>
            </a:pPr>
            <a:endParaRPr kumimoji="0" lang="en-US" altLang="en-US" sz="2000">
              <a:solidFill>
                <a:srgbClr val="FFFFCC"/>
              </a:solidFill>
              <a:latin typeface="Arial" panose="020B0604020202020204" pitchFamily="34" charset="0"/>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a:extLst>
              <a:ext uri="{FF2B5EF4-FFF2-40B4-BE49-F238E27FC236}">
                <a16:creationId xmlns:a16="http://schemas.microsoft.com/office/drawing/2014/main" id="{ADCA9C73-5368-4B48-B145-A032BF663602}"/>
              </a:ext>
            </a:extLst>
          </p:cNvPr>
          <p:cNvSpPr>
            <a:spLocks noGrp="1" noChangeArrowheads="1"/>
          </p:cNvSpPr>
          <p:nvPr>
            <p:ph type="title"/>
          </p:nvPr>
        </p:nvSpPr>
        <p:spPr>
          <a:xfrm>
            <a:off x="1774826" y="152400"/>
            <a:ext cx="8664575" cy="1143000"/>
          </a:xfrm>
        </p:spPr>
        <p:txBody>
          <a:bodyPr/>
          <a:lstStyle/>
          <a:p>
            <a:pPr algn="ctr"/>
            <a:r>
              <a:rPr lang="en-AU" altLang="en-US">
                <a:solidFill>
                  <a:srgbClr val="FFCC66"/>
                </a:solidFill>
              </a:rPr>
              <a:t>Clinical Findings of Covid 19 -</a:t>
            </a:r>
          </a:p>
        </p:txBody>
      </p:sp>
      <p:sp>
        <p:nvSpPr>
          <p:cNvPr id="121859" name="TextBox 5">
            <a:extLst>
              <a:ext uri="{FF2B5EF4-FFF2-40B4-BE49-F238E27FC236}">
                <a16:creationId xmlns:a16="http://schemas.microsoft.com/office/drawing/2014/main" id="{2779E952-2417-4EDF-A5DE-5B3374A8389F}"/>
              </a:ext>
            </a:extLst>
          </p:cNvPr>
          <p:cNvSpPr txBox="1">
            <a:spLocks noChangeArrowheads="1"/>
          </p:cNvSpPr>
          <p:nvPr/>
        </p:nvSpPr>
        <p:spPr bwMode="auto">
          <a:xfrm>
            <a:off x="1905000" y="1600200"/>
            <a:ext cx="83820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Symptoms typically include: fever, neck stiffness, severe headache, loss of smell/taste, heavy sensation in the chest (fibrosis), fatigue, malaise and loss of limbic wellbeing</a:t>
            </a:r>
          </a:p>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further observation reveals that the virus also can attack the heart and reduce output (ejection fraction reduced)</a:t>
            </a:r>
          </a:p>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Can also penetrate the central nervous system and create aphasia and memory impairment and activate latent neuroviral activity which produces neuritis and extension neuralgias and paresthesias</a:t>
            </a:r>
          </a:p>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a:extLst>
              <a:ext uri="{FF2B5EF4-FFF2-40B4-BE49-F238E27FC236}">
                <a16:creationId xmlns:a16="http://schemas.microsoft.com/office/drawing/2014/main" id="{812C98F3-67F9-42BB-B9ED-B1B410AEAB6C}"/>
              </a:ext>
            </a:extLst>
          </p:cNvPr>
          <p:cNvSpPr>
            <a:spLocks noGrp="1" noChangeArrowheads="1"/>
          </p:cNvSpPr>
          <p:nvPr>
            <p:ph type="title"/>
          </p:nvPr>
        </p:nvSpPr>
        <p:spPr>
          <a:xfrm>
            <a:off x="1774826" y="152400"/>
            <a:ext cx="8664575" cy="1143000"/>
          </a:xfrm>
        </p:spPr>
        <p:txBody>
          <a:bodyPr/>
          <a:lstStyle/>
          <a:p>
            <a:pPr algn="ctr"/>
            <a:r>
              <a:rPr lang="en-AU" altLang="en-US">
                <a:solidFill>
                  <a:srgbClr val="FFCC66"/>
                </a:solidFill>
              </a:rPr>
              <a:t>Rumors of Covid 19 -</a:t>
            </a:r>
          </a:p>
        </p:txBody>
      </p:sp>
      <p:sp>
        <p:nvSpPr>
          <p:cNvPr id="123907" name="TextBox 5">
            <a:extLst>
              <a:ext uri="{FF2B5EF4-FFF2-40B4-BE49-F238E27FC236}">
                <a16:creationId xmlns:a16="http://schemas.microsoft.com/office/drawing/2014/main" id="{C337B56C-2635-49C2-B575-5153053F95B8}"/>
              </a:ext>
            </a:extLst>
          </p:cNvPr>
          <p:cNvSpPr txBox="1">
            <a:spLocks noChangeArrowheads="1"/>
          </p:cNvSpPr>
          <p:nvPr/>
        </p:nvSpPr>
        <p:spPr bwMode="auto">
          <a:xfrm>
            <a:off x="1905000" y="1600201"/>
            <a:ext cx="83820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Manmade virus which has been augmented to study its characteristics</a:t>
            </a:r>
          </a:p>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May have genetic strands from HIV, Ebola, SARS grafted into it</a:t>
            </a:r>
          </a:p>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May have been accidentally or deliberately released on the public</a:t>
            </a:r>
          </a:p>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May have been funded in China by the NIH ($3.7 million) after research of this sort was banned in the USA</a:t>
            </a:r>
          </a:p>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Poor public health data management has inflated the morbidity of the virus </a:t>
            </a:r>
          </a:p>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Some say there are 700,000 more people infected in American than has been estimated, which would then reduce the morbidity quotient against the number of deaths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E0DA0-06A7-4497-B7B7-2CDBF1282E63}"/>
              </a:ext>
            </a:extLst>
          </p:cNvPr>
          <p:cNvSpPr/>
          <p:nvPr/>
        </p:nvSpPr>
        <p:spPr>
          <a:xfrm>
            <a:off x="1752600" y="955675"/>
            <a:ext cx="8610600" cy="5551488"/>
          </a:xfrm>
          <a:prstGeom prst="rect">
            <a:avLst/>
          </a:prstGeom>
        </p:spPr>
        <p:txBody>
          <a:bodyPr>
            <a:spAutoFit/>
          </a:bodyPr>
          <a:lstStyle/>
          <a:p>
            <a:pPr eaLnBrk="0" fontAlgn="base" hangingPunct="0">
              <a:spcBef>
                <a:spcPct val="0"/>
              </a:spcBef>
              <a:spcAft>
                <a:spcPct val="0"/>
              </a:spcAft>
              <a:defRPr/>
            </a:pPr>
            <a:r>
              <a:rPr lang="en-US" altLang="en-US" sz="1867" dirty="0">
                <a:solidFill>
                  <a:srgbClr val="FFFFFF"/>
                </a:solidFill>
                <a:latin typeface="Verdana" panose="020B0604030504040204" pitchFamily="34" charset="0"/>
                <a:ea typeface="Verdana" panose="020B0604030504040204" pitchFamily="34" charset="0"/>
                <a:cs typeface="Verdana" panose="020B0604030504040204" pitchFamily="34" charset="0"/>
              </a:rPr>
              <a:t>Standard Process sponsors this seminar to provide healthcare information to practitioners and to provide them the opportunity to hear about the views &amp; recommendations of practitioners like Dr. Stuart White.  Health-related information provided here is not a substitute of medical advice.</a:t>
            </a:r>
          </a:p>
          <a:p>
            <a:pPr eaLnBrk="0" fontAlgn="base" hangingPunct="0">
              <a:spcBef>
                <a:spcPct val="0"/>
              </a:spcBef>
              <a:spcAft>
                <a:spcPct val="0"/>
              </a:spcAft>
              <a:defRPr/>
            </a:pPr>
            <a:endParaRPr lang="en-AU" altLang="en-US" sz="1867"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eaLnBrk="0" fontAlgn="base" hangingPunct="0">
              <a:spcBef>
                <a:spcPct val="0"/>
              </a:spcBef>
              <a:spcAft>
                <a:spcPct val="0"/>
              </a:spcAft>
              <a:defRPr/>
            </a:pPr>
            <a:r>
              <a:rPr lang="en-US" altLang="en-US" sz="1867" dirty="0">
                <a:solidFill>
                  <a:srgbClr val="FFFFFF"/>
                </a:solidFill>
                <a:latin typeface="Verdana" panose="020B0604030504040204" pitchFamily="34" charset="0"/>
                <a:ea typeface="Verdana" panose="020B0604030504040204" pitchFamily="34" charset="0"/>
                <a:cs typeface="Verdana" panose="020B0604030504040204" pitchFamily="34" charset="0"/>
              </a:rPr>
              <a:t>Neither Standard Process nor Stuart White have evaluated the legal status of any products, services or recommendations with respect to State or Federal laws, including scope of practice. Standard Process NW and Stuart White do not and cannot accept responsibility for errors or omissions or for any consequences from applications of the information provided and makes no warranty, expressed or implied, with respect to the information provided. </a:t>
            </a:r>
          </a:p>
          <a:p>
            <a:pPr eaLnBrk="0" fontAlgn="base" hangingPunct="0">
              <a:spcBef>
                <a:spcPct val="0"/>
              </a:spcBef>
              <a:spcAft>
                <a:spcPct val="0"/>
              </a:spcAft>
              <a:defRPr/>
            </a:pPr>
            <a:endParaRPr lang="en-US" altLang="en-US" sz="1867"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eaLnBrk="0" fontAlgn="base" hangingPunct="0">
              <a:spcBef>
                <a:spcPct val="0"/>
              </a:spcBef>
              <a:spcAft>
                <a:spcPct val="0"/>
              </a:spcAft>
              <a:defRPr/>
            </a:pPr>
            <a:r>
              <a:rPr lang="en-US" altLang="en-US" sz="1867" dirty="0">
                <a:solidFill>
                  <a:srgbClr val="FFFFFF"/>
                </a:solidFill>
                <a:latin typeface="Verdana" panose="020B0604030504040204" pitchFamily="34" charset="0"/>
                <a:ea typeface="Verdana" panose="020B0604030504040204" pitchFamily="34" charset="0"/>
                <a:cs typeface="Verdana" panose="020B0604030504040204" pitchFamily="34" charset="0"/>
              </a:rPr>
              <a:t>The following seminar is completely compiled and presented by Stuart White with no suggestions or advice from Standard Process, and contains only his individual opinions and estimation of relevant material as derived from his education and experience of 40 years in practice consulting with over 43,000 cases.</a:t>
            </a:r>
            <a:endParaRPr lang="en-AU" altLang="en-US" sz="1867"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212995" name="TextBox 2">
            <a:extLst>
              <a:ext uri="{FF2B5EF4-FFF2-40B4-BE49-F238E27FC236}">
                <a16:creationId xmlns:a16="http://schemas.microsoft.com/office/drawing/2014/main" id="{CDBE5080-249D-402F-A416-91211371F1CE}"/>
              </a:ext>
            </a:extLst>
          </p:cNvPr>
          <p:cNvSpPr txBox="1">
            <a:spLocks noChangeArrowheads="1"/>
          </p:cNvSpPr>
          <p:nvPr/>
        </p:nvSpPr>
        <p:spPr bwMode="auto">
          <a:xfrm>
            <a:off x="1758950" y="304800"/>
            <a:ext cx="27622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eaLnBrk="0" fontAlgn="base" hangingPunct="0">
              <a:spcBef>
                <a:spcPct val="0"/>
              </a:spcBef>
              <a:spcAft>
                <a:spcPct val="0"/>
              </a:spcAft>
              <a:buClrTx/>
              <a:buNone/>
            </a:pPr>
            <a:r>
              <a:rPr kumimoji="0" lang="en-AU" altLang="en-US" sz="2800" b="1">
                <a:solidFill>
                  <a:srgbClr val="FFFFFF"/>
                </a:solidFill>
                <a:latin typeface="Verdana" panose="020B0604030504040204" pitchFamily="34" charset="0"/>
                <a:cs typeface="Arial" panose="020B0604020202020204" pitchFamily="34" charset="0"/>
              </a:rPr>
              <a:t>DISCLAIMER</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a:extLst>
              <a:ext uri="{FF2B5EF4-FFF2-40B4-BE49-F238E27FC236}">
                <a16:creationId xmlns:a16="http://schemas.microsoft.com/office/drawing/2014/main" id="{ED8E9235-F9AC-4E9B-B664-C05523541CF2}"/>
              </a:ext>
            </a:extLst>
          </p:cNvPr>
          <p:cNvSpPr>
            <a:spLocks noGrp="1" noChangeArrowheads="1"/>
          </p:cNvSpPr>
          <p:nvPr>
            <p:ph type="title"/>
          </p:nvPr>
        </p:nvSpPr>
        <p:spPr/>
        <p:txBody>
          <a:bodyPr/>
          <a:lstStyle/>
          <a:p>
            <a:r>
              <a:rPr lang="en-US" altLang="en-US"/>
              <a:t>Concept of Co-Infection</a:t>
            </a:r>
          </a:p>
        </p:txBody>
      </p:sp>
      <p:sp>
        <p:nvSpPr>
          <p:cNvPr id="125955" name="Text Placeholder 2">
            <a:extLst>
              <a:ext uri="{FF2B5EF4-FFF2-40B4-BE49-F238E27FC236}">
                <a16:creationId xmlns:a16="http://schemas.microsoft.com/office/drawing/2014/main" id="{83EFC8C7-6496-4309-86CC-1B3E6B032EB3}"/>
              </a:ext>
            </a:extLst>
          </p:cNvPr>
          <p:cNvSpPr>
            <a:spLocks noGrp="1" noChangeArrowheads="1"/>
          </p:cNvSpPr>
          <p:nvPr>
            <p:ph type="body" sz="half" idx="1"/>
          </p:nvPr>
        </p:nvSpPr>
        <p:spPr/>
        <p:txBody>
          <a:bodyPr/>
          <a:lstStyle/>
          <a:p>
            <a:pPr>
              <a:buFont typeface="Arial" panose="020B0604020202020204" pitchFamily="34" charset="0"/>
              <a:buChar char="•"/>
            </a:pPr>
            <a:r>
              <a:rPr lang="en-US" altLang="en-US" sz="1800"/>
              <a:t>* The latest explanation of the Covid 19 dynamic is that infection of this carries a diverse complexity of many retroviruses and co-virus components.</a:t>
            </a:r>
          </a:p>
          <a:p>
            <a:r>
              <a:rPr lang="en-US" altLang="en-US" sz="1800"/>
              <a:t>* It also acts in the host to upset the latent viral balance which is being maintained in a state of suppression by immune tolerant mechanisms</a:t>
            </a:r>
          </a:p>
          <a:p>
            <a:pPr>
              <a:buFont typeface="Arial" panose="020B0604020202020204" pitchFamily="34" charset="0"/>
              <a:buChar char="•"/>
            </a:pPr>
            <a:r>
              <a:rPr lang="en-US" altLang="en-US" sz="1800"/>
              <a:t>* Which means the balanced seesaw can be upset</a:t>
            </a:r>
          </a:p>
        </p:txBody>
      </p:sp>
      <p:pic>
        <p:nvPicPr>
          <p:cNvPr id="125956" name="Content Placeholder 5">
            <a:extLst>
              <a:ext uri="{FF2B5EF4-FFF2-40B4-BE49-F238E27FC236}">
                <a16:creationId xmlns:a16="http://schemas.microsoft.com/office/drawing/2014/main" id="{8F6488A2-4BF9-4B4A-9128-239B83A81C4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172200" y="1600200"/>
            <a:ext cx="4167188" cy="4876800"/>
          </a:xfrm>
        </p:spPr>
      </p:pic>
      <p:sp>
        <p:nvSpPr>
          <p:cNvPr id="125957" name="TextBox 6">
            <a:extLst>
              <a:ext uri="{FF2B5EF4-FFF2-40B4-BE49-F238E27FC236}">
                <a16:creationId xmlns:a16="http://schemas.microsoft.com/office/drawing/2014/main" id="{43C8CC36-CF42-46A1-A02A-11B65E8D049A}"/>
              </a:ext>
            </a:extLst>
          </p:cNvPr>
          <p:cNvSpPr txBox="1">
            <a:spLocks noChangeArrowheads="1"/>
          </p:cNvSpPr>
          <p:nvPr/>
        </p:nvSpPr>
        <p:spPr bwMode="auto">
          <a:xfrm>
            <a:off x="6396038" y="4724400"/>
            <a:ext cx="312896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eaLnBrk="0" fontAlgn="base" hangingPunct="0">
              <a:spcBef>
                <a:spcPct val="0"/>
              </a:spcBef>
              <a:spcAft>
                <a:spcPct val="0"/>
              </a:spcAft>
              <a:buClrTx/>
              <a:buNone/>
            </a:pPr>
            <a:r>
              <a:rPr kumimoji="0" lang="en-US" altLang="en-US" sz="900">
                <a:solidFill>
                  <a:prstClr val="white"/>
                </a:solidFill>
                <a:latin typeface="Arial" panose="020B0604020202020204" pitchFamily="34" charset="0"/>
                <a:hlinkClick r:id="rId3" tooltip="https://www.frontiersin.org/articles/10.3389/fmed.2018.00121/full"/>
              </a:rPr>
              <a:t>This Photo</a:t>
            </a:r>
            <a:r>
              <a:rPr kumimoji="0" lang="en-US" altLang="en-US" sz="900">
                <a:solidFill>
                  <a:prstClr val="white"/>
                </a:solidFill>
                <a:latin typeface="Arial" panose="020B0604020202020204" pitchFamily="34" charset="0"/>
              </a:rPr>
              <a:t> by Unknown Author is licensed under </a:t>
            </a:r>
            <a:r>
              <a:rPr kumimoji="0" lang="en-US" altLang="en-US" sz="900">
                <a:solidFill>
                  <a:prstClr val="white"/>
                </a:solidFill>
                <a:latin typeface="Arial" panose="020B0604020202020204" pitchFamily="34" charset="0"/>
                <a:hlinkClick r:id="rId4" tooltip="https://creativecommons.org/licenses/by/3.0/"/>
              </a:rPr>
              <a:t>CC BY</a:t>
            </a:r>
            <a:endParaRPr kumimoji="0" lang="en-US" altLang="en-US" sz="900">
              <a:solidFill>
                <a:prstClr val="white"/>
              </a:solidFill>
              <a:latin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4">
            <a:extLst>
              <a:ext uri="{FF2B5EF4-FFF2-40B4-BE49-F238E27FC236}">
                <a16:creationId xmlns:a16="http://schemas.microsoft.com/office/drawing/2014/main" id="{DD81541C-9C5E-4D29-B6AA-EE68B2C5AA66}"/>
              </a:ext>
            </a:extLst>
          </p:cNvPr>
          <p:cNvSpPr>
            <a:spLocks noGrp="1" noChangeArrowheads="1"/>
          </p:cNvSpPr>
          <p:nvPr>
            <p:ph type="title"/>
          </p:nvPr>
        </p:nvSpPr>
        <p:spPr/>
        <p:txBody>
          <a:bodyPr/>
          <a:lstStyle/>
          <a:p>
            <a:r>
              <a:rPr lang="en-US" altLang="en-US"/>
              <a:t>Viral Replication</a:t>
            </a:r>
          </a:p>
        </p:txBody>
      </p:sp>
      <p:pic>
        <p:nvPicPr>
          <p:cNvPr id="126979" name="Content Placeholder 8">
            <a:extLst>
              <a:ext uri="{FF2B5EF4-FFF2-40B4-BE49-F238E27FC236}">
                <a16:creationId xmlns:a16="http://schemas.microsoft.com/office/drawing/2014/main" id="{68C8D5CE-E772-465E-8F4F-30826C0DFD18}"/>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621949" y="1752600"/>
            <a:ext cx="9151302" cy="4800600"/>
          </a:xfrm>
        </p:spPr>
      </p:pic>
      <p:sp>
        <p:nvSpPr>
          <p:cNvPr id="126980" name="Content Placeholder 6">
            <a:extLst>
              <a:ext uri="{FF2B5EF4-FFF2-40B4-BE49-F238E27FC236}">
                <a16:creationId xmlns:a16="http://schemas.microsoft.com/office/drawing/2014/main" id="{9F2FAE1C-99FB-4463-982B-9F22E6387A9E}"/>
              </a:ext>
            </a:extLst>
          </p:cNvPr>
          <p:cNvSpPr>
            <a:spLocks noGrp="1" noChangeArrowheads="1"/>
          </p:cNvSpPr>
          <p:nvPr>
            <p:ph sz="half" idx="2"/>
          </p:nvPr>
        </p:nvSpPr>
        <p:spPr/>
        <p:txBody>
          <a:bodyPr/>
          <a:lstStyle/>
          <a:p>
            <a:endParaRPr lang="en-US" altLang="en-US"/>
          </a:p>
        </p:txBody>
      </p:sp>
      <p:sp>
        <p:nvSpPr>
          <p:cNvPr id="126981" name="TextBox 9">
            <a:extLst>
              <a:ext uri="{FF2B5EF4-FFF2-40B4-BE49-F238E27FC236}">
                <a16:creationId xmlns:a16="http://schemas.microsoft.com/office/drawing/2014/main" id="{0353377A-4001-4795-B5B7-0E0F2EBAB9CF}"/>
              </a:ext>
            </a:extLst>
          </p:cNvPr>
          <p:cNvSpPr txBox="1">
            <a:spLocks noChangeArrowheads="1"/>
          </p:cNvSpPr>
          <p:nvPr/>
        </p:nvSpPr>
        <p:spPr bwMode="auto">
          <a:xfrm>
            <a:off x="2209800" y="5568950"/>
            <a:ext cx="38100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eaLnBrk="0" fontAlgn="base" hangingPunct="0">
              <a:spcBef>
                <a:spcPct val="0"/>
              </a:spcBef>
              <a:spcAft>
                <a:spcPct val="0"/>
              </a:spcAft>
              <a:buClrTx/>
              <a:buNone/>
            </a:pPr>
            <a:r>
              <a:rPr kumimoji="0" lang="en-US" altLang="en-US" sz="900">
                <a:solidFill>
                  <a:prstClr val="white"/>
                </a:solidFill>
                <a:latin typeface="Arial" panose="020B0604020202020204" pitchFamily="34" charset="0"/>
                <a:hlinkClick r:id="rId3" tooltip="https://talk.ictvonline.org/ictv-reports/ictv_online_report/dsdna-viruses/w/iridoviridae"/>
              </a:rPr>
              <a:t>This Photo</a:t>
            </a:r>
            <a:r>
              <a:rPr kumimoji="0" lang="en-US" altLang="en-US" sz="900">
                <a:solidFill>
                  <a:prstClr val="white"/>
                </a:solidFill>
                <a:latin typeface="Arial" panose="020B0604020202020204" pitchFamily="34" charset="0"/>
              </a:rPr>
              <a:t> by Unknown Author is licensed under </a:t>
            </a:r>
            <a:r>
              <a:rPr kumimoji="0" lang="en-US" altLang="en-US" sz="900">
                <a:solidFill>
                  <a:prstClr val="white"/>
                </a:solidFill>
                <a:latin typeface="Arial" panose="020B0604020202020204" pitchFamily="34" charset="0"/>
                <a:hlinkClick r:id="rId4" tooltip="https://creativecommons.org/licenses/by-sa/3.0/"/>
              </a:rPr>
              <a:t>CC BY-SA</a:t>
            </a:r>
            <a:endParaRPr kumimoji="0" lang="en-US" altLang="en-US" sz="900">
              <a:solidFill>
                <a:prstClr val="white"/>
              </a:solidFill>
              <a:latin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a:extLst>
              <a:ext uri="{FF2B5EF4-FFF2-40B4-BE49-F238E27FC236}">
                <a16:creationId xmlns:a16="http://schemas.microsoft.com/office/drawing/2014/main" id="{2E91A031-2D19-426C-95E1-A2EE60A3E96F}"/>
              </a:ext>
            </a:extLst>
          </p:cNvPr>
          <p:cNvSpPr>
            <a:spLocks noGrp="1" noChangeArrowheads="1"/>
          </p:cNvSpPr>
          <p:nvPr>
            <p:ph type="title"/>
          </p:nvPr>
        </p:nvSpPr>
        <p:spPr>
          <a:xfrm>
            <a:off x="1981201" y="273050"/>
            <a:ext cx="3008313" cy="1162050"/>
          </a:xfrm>
        </p:spPr>
        <p:txBody>
          <a:bodyPr/>
          <a:lstStyle/>
          <a:p>
            <a:r>
              <a:rPr lang="en-US" altLang="en-US"/>
              <a:t>Synthetic Virus attacks immune compromised systems</a:t>
            </a:r>
          </a:p>
        </p:txBody>
      </p:sp>
      <p:pic>
        <p:nvPicPr>
          <p:cNvPr id="128003" name="Content Placeholder 5">
            <a:extLst>
              <a:ext uri="{FF2B5EF4-FFF2-40B4-BE49-F238E27FC236}">
                <a16:creationId xmlns:a16="http://schemas.microsoft.com/office/drawing/2014/main" id="{5F04C388-8A4C-4D07-8C7F-560D6A922AE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099050" y="641351"/>
            <a:ext cx="5111750" cy="5116513"/>
          </a:xfrm>
        </p:spPr>
      </p:pic>
      <p:sp>
        <p:nvSpPr>
          <p:cNvPr id="128004" name="Text Placeholder 3">
            <a:extLst>
              <a:ext uri="{FF2B5EF4-FFF2-40B4-BE49-F238E27FC236}">
                <a16:creationId xmlns:a16="http://schemas.microsoft.com/office/drawing/2014/main" id="{110A35FE-C807-4386-9DC3-7812ABC76A09}"/>
              </a:ext>
            </a:extLst>
          </p:cNvPr>
          <p:cNvSpPr>
            <a:spLocks noGrp="1" noChangeArrowheads="1"/>
          </p:cNvSpPr>
          <p:nvPr>
            <p:ph type="body" sz="half" idx="2"/>
          </p:nvPr>
        </p:nvSpPr>
        <p:spPr>
          <a:xfrm>
            <a:off x="1981201" y="1435101"/>
            <a:ext cx="3008313" cy="4691063"/>
          </a:xfrm>
        </p:spPr>
        <p:txBody>
          <a:bodyPr/>
          <a:lstStyle/>
          <a:p>
            <a:r>
              <a:rPr lang="en-US" altLang="en-US"/>
              <a:t>Absence of Interferon 1 in the fermenter that grows virus means there is no suppression of viral activity</a:t>
            </a:r>
          </a:p>
          <a:p>
            <a:endParaRPr lang="en-US" altLang="en-US"/>
          </a:p>
          <a:p>
            <a:r>
              <a:rPr lang="en-US" altLang="en-US"/>
              <a:t>So there is a exponential increase of viral replication and adaptation including ‘accelerated evolution’ wherein the virus being grown picks up and combines with all the unnamed viral strains that are co-present</a:t>
            </a:r>
          </a:p>
          <a:p>
            <a:endParaRPr lang="en-US" altLang="en-US"/>
          </a:p>
          <a:p>
            <a:r>
              <a:rPr lang="en-US" altLang="en-US"/>
              <a:t>Virus is not allowed  to replicate and mutate like that in the human body and nature because of the present of Interferon 1, which suppresses viral activity</a:t>
            </a:r>
          </a:p>
          <a:p>
            <a:endParaRPr lang="en-US" altLang="en-US"/>
          </a:p>
          <a:p>
            <a:endParaRPr lang="en-US" altLang="en-US"/>
          </a:p>
        </p:txBody>
      </p:sp>
      <p:sp>
        <p:nvSpPr>
          <p:cNvPr id="128005" name="TextBox 6">
            <a:extLst>
              <a:ext uri="{FF2B5EF4-FFF2-40B4-BE49-F238E27FC236}">
                <a16:creationId xmlns:a16="http://schemas.microsoft.com/office/drawing/2014/main" id="{2CDAE332-1501-424D-9C93-EF950583ABAF}"/>
              </a:ext>
            </a:extLst>
          </p:cNvPr>
          <p:cNvSpPr txBox="1">
            <a:spLocks noChangeArrowheads="1"/>
          </p:cNvSpPr>
          <p:nvPr/>
        </p:nvSpPr>
        <p:spPr bwMode="auto">
          <a:xfrm>
            <a:off x="5099050" y="5757864"/>
            <a:ext cx="51117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eaLnBrk="0" fontAlgn="base" hangingPunct="0">
              <a:spcBef>
                <a:spcPct val="0"/>
              </a:spcBef>
              <a:spcAft>
                <a:spcPct val="0"/>
              </a:spcAft>
              <a:buClrTx/>
              <a:buNone/>
            </a:pPr>
            <a:r>
              <a:rPr kumimoji="0" lang="en-US" altLang="en-US" sz="900">
                <a:solidFill>
                  <a:prstClr val="white"/>
                </a:solidFill>
                <a:latin typeface="Arial" panose="020B0604020202020204" pitchFamily="34" charset="0"/>
                <a:hlinkClick r:id="rId3" tooltip="http://ricochetscience.com/naming-the-2015-2016-influenza-viruses-h3n2-and-h1n1/"/>
              </a:rPr>
              <a:t>This Photo</a:t>
            </a:r>
            <a:r>
              <a:rPr kumimoji="0" lang="en-US" altLang="en-US" sz="900">
                <a:solidFill>
                  <a:prstClr val="white"/>
                </a:solidFill>
                <a:latin typeface="Arial" panose="020B0604020202020204" pitchFamily="34" charset="0"/>
              </a:rPr>
              <a:t> by Unknown Author is licensed under </a:t>
            </a:r>
            <a:r>
              <a:rPr kumimoji="0" lang="en-US" altLang="en-US" sz="900">
                <a:solidFill>
                  <a:prstClr val="white"/>
                </a:solidFill>
                <a:latin typeface="Arial" panose="020B0604020202020204" pitchFamily="34" charset="0"/>
                <a:hlinkClick r:id="rId4" tooltip="https://creativecommons.org/licenses/by-nc-sa/3.0/"/>
              </a:rPr>
              <a:t>CC BY-SA-NC</a:t>
            </a:r>
            <a:endParaRPr kumimoji="0" lang="en-US" altLang="en-US" sz="900">
              <a:solidFill>
                <a:prstClr val="white"/>
              </a:solidFill>
              <a:latin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a:extLst>
              <a:ext uri="{FF2B5EF4-FFF2-40B4-BE49-F238E27FC236}">
                <a16:creationId xmlns:a16="http://schemas.microsoft.com/office/drawing/2014/main" id="{69D1DFD7-89D5-49B1-A993-BA280444F7DA}"/>
              </a:ext>
            </a:extLst>
          </p:cNvPr>
          <p:cNvSpPr>
            <a:spLocks noGrp="1" noChangeArrowheads="1"/>
          </p:cNvSpPr>
          <p:nvPr>
            <p:ph type="title"/>
          </p:nvPr>
        </p:nvSpPr>
        <p:spPr>
          <a:xfrm>
            <a:off x="1981201" y="273050"/>
            <a:ext cx="3008313" cy="641350"/>
          </a:xfrm>
        </p:spPr>
        <p:txBody>
          <a:bodyPr/>
          <a:lstStyle/>
          <a:p>
            <a:pPr algn="ctr"/>
            <a:r>
              <a:rPr lang="en-US" altLang="en-US"/>
              <a:t>No Single Virus </a:t>
            </a:r>
          </a:p>
        </p:txBody>
      </p:sp>
      <p:pic>
        <p:nvPicPr>
          <p:cNvPr id="129027" name="Content Placeholder 5">
            <a:extLst>
              <a:ext uri="{FF2B5EF4-FFF2-40B4-BE49-F238E27FC236}">
                <a16:creationId xmlns:a16="http://schemas.microsoft.com/office/drawing/2014/main" id="{216C3D7B-67BF-4FE7-9AF6-E4A7F70220D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181600" y="338138"/>
            <a:ext cx="5111750" cy="2874962"/>
          </a:xfrm>
        </p:spPr>
      </p:pic>
      <p:sp>
        <p:nvSpPr>
          <p:cNvPr id="129028" name="Text Placeholder 3">
            <a:extLst>
              <a:ext uri="{FF2B5EF4-FFF2-40B4-BE49-F238E27FC236}">
                <a16:creationId xmlns:a16="http://schemas.microsoft.com/office/drawing/2014/main" id="{C353B747-E527-48B0-84A9-FD3CA24B6475}"/>
              </a:ext>
            </a:extLst>
          </p:cNvPr>
          <p:cNvSpPr>
            <a:spLocks noGrp="1" noChangeArrowheads="1"/>
          </p:cNvSpPr>
          <p:nvPr>
            <p:ph type="body" sz="half" idx="2"/>
          </p:nvPr>
        </p:nvSpPr>
        <p:spPr>
          <a:xfrm>
            <a:off x="1981201" y="1435101"/>
            <a:ext cx="3008313" cy="4691063"/>
          </a:xfrm>
        </p:spPr>
        <p:txBody>
          <a:bodyPr/>
          <a:lstStyle/>
          <a:p>
            <a:r>
              <a:rPr lang="en-US" altLang="en-US"/>
              <a:t>Viruses don’t travel alone </a:t>
            </a:r>
          </a:p>
          <a:p>
            <a:endParaRPr lang="en-US" altLang="en-US"/>
          </a:p>
          <a:p>
            <a:r>
              <a:rPr lang="en-US" altLang="en-US"/>
              <a:t>HIV doesn’t cause AIDS because there is a multiplicity of interacting viruses all activating and spreading throughout the host</a:t>
            </a:r>
          </a:p>
          <a:p>
            <a:endParaRPr lang="en-US" altLang="en-US"/>
          </a:p>
          <a:p>
            <a:r>
              <a:rPr lang="en-US" altLang="en-US"/>
              <a:t>The answer always lies in host immune competence to interrupt viral spread and suppress viral activity</a:t>
            </a:r>
          </a:p>
          <a:p>
            <a:endParaRPr lang="en-US" altLang="en-US"/>
          </a:p>
          <a:p>
            <a:r>
              <a:rPr lang="en-US" altLang="en-US"/>
              <a:t>Be strong – Be prepared – this is the answer</a:t>
            </a:r>
          </a:p>
          <a:p>
            <a:endParaRPr lang="en-US" altLang="en-US"/>
          </a:p>
          <a:p>
            <a:r>
              <a:rPr lang="en-US" altLang="en-US"/>
              <a:t>The anti viral antidote is the potentiated human</a:t>
            </a:r>
          </a:p>
          <a:p>
            <a:endParaRPr lang="en-US" altLang="en-US"/>
          </a:p>
          <a:p>
            <a:endParaRPr lang="en-US" altLang="en-US"/>
          </a:p>
        </p:txBody>
      </p:sp>
      <p:sp>
        <p:nvSpPr>
          <p:cNvPr id="129029" name="TextBox 6">
            <a:extLst>
              <a:ext uri="{FF2B5EF4-FFF2-40B4-BE49-F238E27FC236}">
                <a16:creationId xmlns:a16="http://schemas.microsoft.com/office/drawing/2014/main" id="{72D12B9D-7B00-4654-B75B-BF05572AD79E}"/>
              </a:ext>
            </a:extLst>
          </p:cNvPr>
          <p:cNvSpPr txBox="1">
            <a:spLocks noChangeArrowheads="1"/>
          </p:cNvSpPr>
          <p:nvPr/>
        </p:nvSpPr>
        <p:spPr bwMode="auto">
          <a:xfrm>
            <a:off x="5181600" y="3213101"/>
            <a:ext cx="51117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eaLnBrk="0" fontAlgn="base" hangingPunct="0">
              <a:spcBef>
                <a:spcPct val="0"/>
              </a:spcBef>
              <a:spcAft>
                <a:spcPct val="0"/>
              </a:spcAft>
              <a:buClrTx/>
              <a:buNone/>
            </a:pPr>
            <a:r>
              <a:rPr kumimoji="0" lang="en-US" altLang="en-US" sz="900">
                <a:solidFill>
                  <a:prstClr val="white"/>
                </a:solidFill>
                <a:latin typeface="Arial" panose="020B0604020202020204" pitchFamily="34" charset="0"/>
                <a:hlinkClick r:id="rId3" tooltip="http://www.michellesmirror.com/"/>
              </a:rPr>
              <a:t>This Photo</a:t>
            </a:r>
            <a:r>
              <a:rPr kumimoji="0" lang="en-US" altLang="en-US" sz="900">
                <a:solidFill>
                  <a:prstClr val="white"/>
                </a:solidFill>
                <a:latin typeface="Arial" panose="020B0604020202020204" pitchFamily="34" charset="0"/>
              </a:rPr>
              <a:t> by Unknown Author is licensed under </a:t>
            </a:r>
            <a:r>
              <a:rPr kumimoji="0" lang="en-US" altLang="en-US" sz="900">
                <a:solidFill>
                  <a:prstClr val="white"/>
                </a:solidFill>
                <a:latin typeface="Arial" panose="020B0604020202020204" pitchFamily="34" charset="0"/>
                <a:hlinkClick r:id="rId4" tooltip="https://creativecommons.org/licenses/by-nc-sa/3.0/"/>
              </a:rPr>
              <a:t>CC BY-SA-NC</a:t>
            </a:r>
            <a:endParaRPr kumimoji="0" lang="en-US" altLang="en-US" sz="900">
              <a:solidFill>
                <a:prstClr val="white"/>
              </a:solidFill>
              <a:latin typeface="Arial" panose="020B0604020202020204" pitchFamily="34" charset="0"/>
            </a:endParaRPr>
          </a:p>
        </p:txBody>
      </p:sp>
      <p:pic>
        <p:nvPicPr>
          <p:cNvPr id="129030" name="Picture 11">
            <a:extLst>
              <a:ext uri="{FF2B5EF4-FFF2-40B4-BE49-F238E27FC236}">
                <a16:creationId xmlns:a16="http://schemas.microsoft.com/office/drawing/2014/main" id="{FACE9188-374C-46EC-A8AE-E4CFADD523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3444875"/>
            <a:ext cx="5111750"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1" name="TextBox 12">
            <a:extLst>
              <a:ext uri="{FF2B5EF4-FFF2-40B4-BE49-F238E27FC236}">
                <a16:creationId xmlns:a16="http://schemas.microsoft.com/office/drawing/2014/main" id="{C6D9B5FF-4DF6-4AC9-8A0C-7FBBC2C7DC33}"/>
              </a:ext>
            </a:extLst>
          </p:cNvPr>
          <p:cNvSpPr txBox="1">
            <a:spLocks noChangeArrowheads="1"/>
          </p:cNvSpPr>
          <p:nvPr/>
        </p:nvSpPr>
        <p:spPr bwMode="auto">
          <a:xfrm>
            <a:off x="5181600" y="6748464"/>
            <a:ext cx="51117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eaLnBrk="0" fontAlgn="base" hangingPunct="0">
              <a:spcBef>
                <a:spcPct val="0"/>
              </a:spcBef>
              <a:spcAft>
                <a:spcPct val="0"/>
              </a:spcAft>
              <a:buClrTx/>
              <a:buNone/>
            </a:pPr>
            <a:r>
              <a:rPr kumimoji="0" lang="en-US" altLang="en-US" sz="900">
                <a:solidFill>
                  <a:prstClr val="white"/>
                </a:solidFill>
                <a:latin typeface="Arial" panose="020B0604020202020204" pitchFamily="34" charset="0"/>
                <a:hlinkClick r:id="rId6" tooltip="https://www.frontiersin.org/articles/10.3389/fimmu.2018.03067/full"/>
              </a:rPr>
              <a:t>This Photo</a:t>
            </a:r>
            <a:r>
              <a:rPr kumimoji="0" lang="en-US" altLang="en-US" sz="900">
                <a:solidFill>
                  <a:prstClr val="white"/>
                </a:solidFill>
                <a:latin typeface="Arial" panose="020B0604020202020204" pitchFamily="34" charset="0"/>
              </a:rPr>
              <a:t> by Unknown Author is licensed under </a:t>
            </a:r>
            <a:r>
              <a:rPr kumimoji="0" lang="en-US" altLang="en-US" sz="900">
                <a:solidFill>
                  <a:prstClr val="white"/>
                </a:solidFill>
                <a:latin typeface="Arial" panose="020B0604020202020204" pitchFamily="34" charset="0"/>
                <a:hlinkClick r:id="rId7" tooltip="https://creativecommons.org/licenses/by/3.0/"/>
              </a:rPr>
              <a:t>CC BY</a:t>
            </a:r>
            <a:endParaRPr kumimoji="0" lang="en-US" altLang="en-US" sz="900">
              <a:solidFill>
                <a:prstClr val="white"/>
              </a:solidFill>
              <a:latin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a:extLst>
              <a:ext uri="{FF2B5EF4-FFF2-40B4-BE49-F238E27FC236}">
                <a16:creationId xmlns:a16="http://schemas.microsoft.com/office/drawing/2014/main" id="{5401FFA3-F8D0-4C23-AE92-E29A90256E1D}"/>
              </a:ext>
            </a:extLst>
          </p:cNvPr>
          <p:cNvSpPr>
            <a:spLocks noGrp="1" noChangeArrowheads="1"/>
          </p:cNvSpPr>
          <p:nvPr>
            <p:ph type="title"/>
          </p:nvPr>
        </p:nvSpPr>
        <p:spPr>
          <a:xfrm>
            <a:off x="1774826" y="152400"/>
            <a:ext cx="8664575" cy="1143000"/>
          </a:xfrm>
        </p:spPr>
        <p:txBody>
          <a:bodyPr/>
          <a:lstStyle/>
          <a:p>
            <a:pPr algn="ctr"/>
            <a:r>
              <a:rPr lang="en-AU" altLang="en-US">
                <a:solidFill>
                  <a:srgbClr val="FFCC66"/>
                </a:solidFill>
              </a:rPr>
              <a:t>Preparation to meet Covid 19 -</a:t>
            </a:r>
          </a:p>
        </p:txBody>
      </p:sp>
      <p:sp>
        <p:nvSpPr>
          <p:cNvPr id="130051" name="TextBox 5">
            <a:extLst>
              <a:ext uri="{FF2B5EF4-FFF2-40B4-BE49-F238E27FC236}">
                <a16:creationId xmlns:a16="http://schemas.microsoft.com/office/drawing/2014/main" id="{0E3BED4C-B33B-4E7C-8F27-2236A2427B4D}"/>
              </a:ext>
            </a:extLst>
          </p:cNvPr>
          <p:cNvSpPr txBox="1">
            <a:spLocks noChangeArrowheads="1"/>
          </p:cNvSpPr>
          <p:nvPr/>
        </p:nvSpPr>
        <p:spPr bwMode="auto">
          <a:xfrm>
            <a:off x="1905000" y="1600201"/>
            <a:ext cx="83820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There is no prevention! There is only preparation for exposure to the virus for the entire population eventually</a:t>
            </a:r>
          </a:p>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A vaccine is highly unlikely for a number of reasons (corona virus/ common cold cannot be vaccinated against according to world leading virologist who invented the vaccine for HPV and is thus nominated for the Nobel Prize, the quickest development of a vaccine in history took 4 years for the Measles vaccine, it will not create immunity against mutations of the virus, etc)</a:t>
            </a:r>
          </a:p>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The immune system can meet Covid 19 and easily control exposure and spread and shorten symptomatology and contagiosity – Immune up-regulation is the answer to the pandemic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a:extLst>
              <a:ext uri="{FF2B5EF4-FFF2-40B4-BE49-F238E27FC236}">
                <a16:creationId xmlns:a16="http://schemas.microsoft.com/office/drawing/2014/main" id="{835E3960-647E-4BD3-B28D-7B82A2A95E63}"/>
              </a:ext>
            </a:extLst>
          </p:cNvPr>
          <p:cNvSpPr>
            <a:spLocks noGrp="1" noChangeArrowheads="1"/>
          </p:cNvSpPr>
          <p:nvPr>
            <p:ph type="title"/>
          </p:nvPr>
        </p:nvSpPr>
        <p:spPr>
          <a:xfrm>
            <a:off x="1774826" y="152400"/>
            <a:ext cx="8664575" cy="1143000"/>
          </a:xfrm>
        </p:spPr>
        <p:txBody>
          <a:bodyPr/>
          <a:lstStyle/>
          <a:p>
            <a:pPr algn="ctr"/>
            <a:r>
              <a:rPr lang="en-AU" altLang="en-US">
                <a:solidFill>
                  <a:srgbClr val="FFCC66"/>
                </a:solidFill>
              </a:rPr>
              <a:t>Opinions on Covid 19 -</a:t>
            </a:r>
          </a:p>
        </p:txBody>
      </p:sp>
      <p:sp>
        <p:nvSpPr>
          <p:cNvPr id="132099" name="TextBox 5">
            <a:extLst>
              <a:ext uri="{FF2B5EF4-FFF2-40B4-BE49-F238E27FC236}">
                <a16:creationId xmlns:a16="http://schemas.microsoft.com/office/drawing/2014/main" id="{087794B8-D4CD-4340-AFD6-DC205BC7CFFF}"/>
              </a:ext>
            </a:extLst>
          </p:cNvPr>
          <p:cNvSpPr txBox="1">
            <a:spLocks noChangeArrowheads="1"/>
          </p:cNvSpPr>
          <p:nvPr/>
        </p:nvSpPr>
        <p:spPr bwMode="auto">
          <a:xfrm>
            <a:off x="1905000" y="1600201"/>
            <a:ext cx="83820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This pandemic exposes the at risk population that is nutritionally deficient (Zn, etc) and biochemically imbalanced (immune compromised) according to Kerry Bone</a:t>
            </a:r>
          </a:p>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The only people who complicate with viral exposure are those who receive only palliative care to suppress the symptoms and allow the virus to further penetrate and infect the body (suppressing fever/inflammatory complement system is contra-indicated) according to Stuart White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0930" name="Slide Number Placeholder 3">
            <a:extLst>
              <a:ext uri="{FF2B5EF4-FFF2-40B4-BE49-F238E27FC236}">
                <a16:creationId xmlns:a16="http://schemas.microsoft.com/office/drawing/2014/main" id="{AACC2413-4DBC-4278-88AC-D78CB3FA8548}"/>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Font typeface="Wingdings 2" panose="05020102010507070707" pitchFamily="18" charset="2"/>
              <a:buChar char="f"/>
              <a:defRPr kumimoji="1" sz="3200">
                <a:solidFill>
                  <a:schemeClr val="tx1"/>
                </a:solidFill>
                <a:latin typeface="Papyrus" panose="03070502060502030205" pitchFamily="66" charset="0"/>
              </a:defRPr>
            </a:lvl1pPr>
            <a:lvl2pPr marL="741363" indent="-284163">
              <a:spcBef>
                <a:spcPct val="20000"/>
              </a:spcBef>
              <a:buClr>
                <a:schemeClr val="bg2"/>
              </a:buClr>
              <a:buFont typeface="Wingdings 2" panose="05020102010507070707" pitchFamily="18" charset="2"/>
              <a:buChar char="f"/>
              <a:defRPr kumimoji="1" sz="2800">
                <a:solidFill>
                  <a:schemeClr val="tx1"/>
                </a:solidFill>
                <a:latin typeface="Papyrus" panose="03070502060502030205" pitchFamily="66" charset="0"/>
              </a:defRPr>
            </a:lvl2pPr>
            <a:lvl3pPr marL="1141413" indent="-227013">
              <a:spcBef>
                <a:spcPct val="20000"/>
              </a:spcBef>
              <a:buClr>
                <a:schemeClr val="bg2"/>
              </a:buClr>
              <a:buFont typeface="Wingdings 2" panose="05020102010507070707" pitchFamily="18" charset="2"/>
              <a:buChar char="f"/>
              <a:defRPr kumimoji="1" sz="2400">
                <a:solidFill>
                  <a:schemeClr val="tx1"/>
                </a:solidFill>
                <a:latin typeface="Papyrus" panose="03070502060502030205" pitchFamily="66" charset="0"/>
              </a:defRPr>
            </a:lvl3pPr>
            <a:lvl4pPr marL="1598613" indent="-227013">
              <a:spcBef>
                <a:spcPct val="20000"/>
              </a:spcBef>
              <a:buClr>
                <a:schemeClr val="bg2"/>
              </a:buClr>
              <a:buFont typeface="Wingdings 2" panose="05020102010507070707" pitchFamily="18" charset="2"/>
              <a:buChar char="f"/>
              <a:defRPr kumimoji="1" sz="2000">
                <a:solidFill>
                  <a:schemeClr val="tx1"/>
                </a:solidFill>
                <a:latin typeface="Papyrus" panose="03070502060502030205" pitchFamily="66" charset="0"/>
              </a:defRPr>
            </a:lvl4pPr>
            <a:lvl5pPr marL="2055813" indent="-227013">
              <a:spcBef>
                <a:spcPct val="20000"/>
              </a:spcBef>
              <a:buClr>
                <a:schemeClr val="bg2"/>
              </a:buClr>
              <a:buFont typeface="Wingdings 2" panose="05020102010507070707" pitchFamily="18" charset="2"/>
              <a:buChar char="f"/>
              <a:defRPr kumimoji="1" sz="2000">
                <a:solidFill>
                  <a:schemeClr val="tx1"/>
                </a:solidFill>
                <a:latin typeface="Papyrus" panose="03070502060502030205" pitchFamily="66" charset="0"/>
              </a:defRPr>
            </a:lvl5pPr>
            <a:lvl6pPr marL="2513013" indent="-227013"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6pPr>
            <a:lvl7pPr marL="2970213" indent="-227013"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7pPr>
            <a:lvl8pPr marL="3427413" indent="-227013"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8pPr>
            <a:lvl9pPr marL="3884613" indent="-227013"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9pPr>
          </a:lstStyle>
          <a:p>
            <a:pPr marL="0" marR="0" lvl="0" indent="0" algn="r" defTabSz="914400" rtl="0" eaLnBrk="1" fontAlgn="base" latinLnBrk="0" hangingPunct="1">
              <a:lnSpc>
                <a:spcPct val="100000"/>
              </a:lnSpc>
              <a:spcBef>
                <a:spcPct val="50000"/>
              </a:spcBef>
              <a:spcAft>
                <a:spcPct val="0"/>
              </a:spcAft>
              <a:buClrTx/>
              <a:buSzTx/>
              <a:buFont typeface="Wingdings 2" panose="05020102010507070707" pitchFamily="18" charset="2"/>
              <a:buNone/>
              <a:tabLst/>
              <a:defRPr/>
            </a:pPr>
            <a:fld id="{FE00FF0E-E57D-4179-856D-DD482A6253D2}" type="slidenum">
              <a:rPr kumimoji="0" lang="en-US" altLang="en-US" sz="1400" b="0" i="0" u="none" strike="noStrike" kern="1200" cap="none" spc="0" normalizeH="0" baseline="0" noProof="0">
                <a:ln>
                  <a:noFill/>
                </a:ln>
                <a:solidFill>
                  <a:srgbClr val="578963"/>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50000"/>
                </a:spcBef>
                <a:spcAft>
                  <a:spcPct val="0"/>
                </a:spcAft>
                <a:buClrTx/>
                <a:buSzTx/>
                <a:buFont typeface="Wingdings 2" panose="05020102010507070707" pitchFamily="18" charset="2"/>
                <a:buNone/>
                <a:tabLst/>
                <a:defRPr/>
              </a:pPr>
              <a:t>36</a:t>
            </a:fld>
            <a:endParaRPr kumimoji="0" lang="en-US" altLang="en-US" sz="1400" b="0" i="0" u="none" strike="noStrike" kern="1200" cap="none" spc="0" normalizeH="0" baseline="0" noProof="0">
              <a:ln>
                <a:noFill/>
              </a:ln>
              <a:solidFill>
                <a:srgbClr val="578963"/>
              </a:solidFill>
              <a:effectLst/>
              <a:uLnTx/>
              <a:uFillTx/>
              <a:latin typeface="Times New Roman" panose="02020603050405020304" pitchFamily="18" charset="0"/>
              <a:ea typeface="+mn-ea"/>
              <a:cs typeface="Arial" panose="020B0604020202020204" pitchFamily="34" charset="0"/>
            </a:endParaRPr>
          </a:p>
        </p:txBody>
      </p:sp>
      <p:pic>
        <p:nvPicPr>
          <p:cNvPr id="380931" name="Picture 2" descr="no back red">
            <a:extLst>
              <a:ext uri="{FF2B5EF4-FFF2-40B4-BE49-F238E27FC236}">
                <a16:creationId xmlns:a16="http://schemas.microsoft.com/office/drawing/2014/main" id="{3355305E-F96D-48EA-BD13-14828451CFE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90800" y="0"/>
            <a:ext cx="716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0932" name="Text Box 3">
            <a:extLst>
              <a:ext uri="{FF2B5EF4-FFF2-40B4-BE49-F238E27FC236}">
                <a16:creationId xmlns:a16="http://schemas.microsoft.com/office/drawing/2014/main" id="{9D8C9E5E-82F5-485E-93EA-B3DE6A1F4343}"/>
              </a:ext>
            </a:extLst>
          </p:cNvPr>
          <p:cNvSpPr txBox="1">
            <a:spLocks noChangeArrowheads="1"/>
          </p:cNvSpPr>
          <p:nvPr/>
        </p:nvSpPr>
        <p:spPr bwMode="auto">
          <a:xfrm>
            <a:off x="2390775" y="1900239"/>
            <a:ext cx="7391400" cy="193833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Wingdings 2" panose="05020102010507070707" pitchFamily="18" charset="2"/>
              <a:buChar char="f"/>
              <a:defRPr kumimoji="1" sz="3200">
                <a:solidFill>
                  <a:schemeClr val="tx1"/>
                </a:solidFill>
                <a:latin typeface="Papyrus" panose="03070502060502030205" pitchFamily="66"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Papyrus" panose="03070502060502030205" pitchFamily="66"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Papyrus" panose="03070502060502030205" pitchFamily="66"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Papyrus" panose="03070502060502030205" pitchFamily="66"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Papyrus" panose="03070502060502030205" pitchFamily="66"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9pPr>
          </a:lstStyle>
          <a:p>
            <a:pPr marL="0" marR="0" lvl="0" indent="0" algn="ctr" defTabSz="914400" rtl="0" eaLnBrk="1" fontAlgn="base" latinLnBrk="0" hangingPunct="1">
              <a:lnSpc>
                <a:spcPct val="100000"/>
              </a:lnSpc>
              <a:spcBef>
                <a:spcPct val="50000"/>
              </a:spcBef>
              <a:spcAft>
                <a:spcPct val="0"/>
              </a:spcAft>
              <a:buClrTx/>
              <a:buSzTx/>
              <a:buFont typeface="Wingdings 2" panose="05020102010507070707" pitchFamily="18" charset="2"/>
              <a:buNone/>
              <a:tabLst/>
              <a:defRPr/>
            </a:pPr>
            <a:r>
              <a:rPr kumimoji="0" lang="en-US" altLang="en-US" sz="4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Understanding</a:t>
            </a:r>
          </a:p>
          <a:p>
            <a:pPr marL="0" marR="0" lvl="0" indent="0" algn="ctr" defTabSz="914400" rtl="0" eaLnBrk="1" fontAlgn="base" latinLnBrk="0" hangingPunct="1">
              <a:lnSpc>
                <a:spcPct val="100000"/>
              </a:lnSpc>
              <a:spcBef>
                <a:spcPct val="50000"/>
              </a:spcBef>
              <a:spcAft>
                <a:spcPct val="0"/>
              </a:spcAft>
              <a:buClrTx/>
              <a:buSzTx/>
              <a:buFont typeface="Wingdings 2" panose="05020102010507070707" pitchFamily="18" charset="2"/>
              <a:buNone/>
              <a:tabLst/>
              <a:defRPr/>
            </a:pPr>
            <a:r>
              <a:rPr kumimoji="0" lang="en-US" altLang="en-US" sz="4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Immune Modulation</a:t>
            </a:r>
          </a:p>
        </p:txBody>
      </p:sp>
    </p:spTree>
    <p:extLst>
      <p:ext uri="{BB962C8B-B14F-4D97-AF65-F5344CB8AC3E}">
        <p14:creationId xmlns:p14="http://schemas.microsoft.com/office/powerpoint/2010/main" val="33138719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a:extLst>
              <a:ext uri="{FF2B5EF4-FFF2-40B4-BE49-F238E27FC236}">
                <a16:creationId xmlns:a16="http://schemas.microsoft.com/office/drawing/2014/main" id="{C7F0C926-2DDE-423E-B34A-0384CC1F62DF}"/>
              </a:ext>
            </a:extLst>
          </p:cNvPr>
          <p:cNvSpPr>
            <a:spLocks noGrp="1" noChangeArrowheads="1"/>
          </p:cNvSpPr>
          <p:nvPr>
            <p:ph type="title"/>
          </p:nvPr>
        </p:nvSpPr>
        <p:spPr/>
        <p:txBody>
          <a:bodyPr/>
          <a:lstStyle/>
          <a:p>
            <a:r>
              <a:rPr lang="en-US" altLang="en-US"/>
              <a:t>The camel’s back</a:t>
            </a:r>
          </a:p>
        </p:txBody>
      </p:sp>
      <p:sp>
        <p:nvSpPr>
          <p:cNvPr id="134147" name="Content Placeholder 2">
            <a:extLst>
              <a:ext uri="{FF2B5EF4-FFF2-40B4-BE49-F238E27FC236}">
                <a16:creationId xmlns:a16="http://schemas.microsoft.com/office/drawing/2014/main" id="{8275DE69-40CC-4F51-86F4-17441B63FEB4}"/>
              </a:ext>
            </a:extLst>
          </p:cNvPr>
          <p:cNvSpPr>
            <a:spLocks noGrp="1" noChangeArrowheads="1"/>
          </p:cNvSpPr>
          <p:nvPr>
            <p:ph sz="half" idx="1"/>
          </p:nvPr>
        </p:nvSpPr>
        <p:spPr>
          <a:xfrm>
            <a:off x="1981200" y="1981200"/>
            <a:ext cx="4495800" cy="4114800"/>
          </a:xfrm>
        </p:spPr>
        <p:txBody>
          <a:bodyPr/>
          <a:lstStyle/>
          <a:p>
            <a:r>
              <a:rPr lang="en-US" altLang="en-US"/>
              <a:t>We may either unburden the camel’s back thus preventing it from being fractured</a:t>
            </a:r>
          </a:p>
          <a:p>
            <a:r>
              <a:rPr lang="en-US" altLang="en-US"/>
              <a:t>Or we may strengthen the camel to carry more burden</a:t>
            </a:r>
          </a:p>
          <a:p>
            <a:r>
              <a:rPr lang="en-US" altLang="en-US"/>
              <a:t>This seminar is about doing both </a:t>
            </a:r>
          </a:p>
        </p:txBody>
      </p:sp>
      <p:sp>
        <p:nvSpPr>
          <p:cNvPr id="134148" name="Content Placeholder 3">
            <a:extLst>
              <a:ext uri="{FF2B5EF4-FFF2-40B4-BE49-F238E27FC236}">
                <a16:creationId xmlns:a16="http://schemas.microsoft.com/office/drawing/2014/main" id="{3681432E-5B13-4FDF-9F72-9DA02936A9F3}"/>
              </a:ext>
            </a:extLst>
          </p:cNvPr>
          <p:cNvSpPr>
            <a:spLocks noGrp="1" noChangeArrowheads="1"/>
          </p:cNvSpPr>
          <p:nvPr>
            <p:ph sz="half" idx="2"/>
          </p:nvPr>
        </p:nvSpPr>
        <p:spPr/>
        <p:txBody>
          <a:bodyPr/>
          <a:lstStyle/>
          <a:p>
            <a:r>
              <a:rPr lang="en-US" altLang="en-US">
                <a:solidFill>
                  <a:srgbClr val="FFC000"/>
                </a:solidFill>
              </a:rPr>
              <a:t>All trophic and immune/inflammatory modulation is strengthening the camel</a:t>
            </a:r>
          </a:p>
          <a:p>
            <a:r>
              <a:rPr lang="en-US" altLang="en-US">
                <a:solidFill>
                  <a:srgbClr val="FFC000"/>
                </a:solidFill>
              </a:rPr>
              <a:t>All antimicrobial devices unburden the camel’s back</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a:extLst>
              <a:ext uri="{FF2B5EF4-FFF2-40B4-BE49-F238E27FC236}">
                <a16:creationId xmlns:a16="http://schemas.microsoft.com/office/drawing/2014/main" id="{E58365B8-497B-4EDE-B478-B9850C29AF9A}"/>
              </a:ext>
            </a:extLst>
          </p:cNvPr>
          <p:cNvSpPr>
            <a:spLocks noGrp="1" noChangeArrowheads="1"/>
          </p:cNvSpPr>
          <p:nvPr>
            <p:ph type="title"/>
          </p:nvPr>
        </p:nvSpPr>
        <p:spPr/>
        <p:txBody>
          <a:bodyPr/>
          <a:lstStyle/>
          <a:p>
            <a:r>
              <a:rPr lang="en-US" altLang="en-US"/>
              <a:t>The camel’s back</a:t>
            </a:r>
          </a:p>
        </p:txBody>
      </p:sp>
      <p:sp>
        <p:nvSpPr>
          <p:cNvPr id="135171" name="Content Placeholder 2">
            <a:extLst>
              <a:ext uri="{FF2B5EF4-FFF2-40B4-BE49-F238E27FC236}">
                <a16:creationId xmlns:a16="http://schemas.microsoft.com/office/drawing/2014/main" id="{2B29F850-DD60-4F47-81CA-A044A229F1DB}"/>
              </a:ext>
            </a:extLst>
          </p:cNvPr>
          <p:cNvSpPr>
            <a:spLocks noGrp="1" noChangeArrowheads="1"/>
          </p:cNvSpPr>
          <p:nvPr>
            <p:ph sz="half" idx="1"/>
          </p:nvPr>
        </p:nvSpPr>
        <p:spPr>
          <a:xfrm>
            <a:off x="1981200" y="1981200"/>
            <a:ext cx="4495800" cy="3048000"/>
          </a:xfrm>
        </p:spPr>
        <p:txBody>
          <a:bodyPr/>
          <a:lstStyle/>
          <a:p>
            <a:r>
              <a:rPr lang="en-US" altLang="en-US"/>
              <a:t>Tropho-restorative nutrients and herbs strengthen the camel to carry and manage its burden of toxicity, infection, infestation and lifestyle</a:t>
            </a:r>
          </a:p>
        </p:txBody>
      </p:sp>
      <p:sp>
        <p:nvSpPr>
          <p:cNvPr id="135172" name="Content Placeholder 3">
            <a:extLst>
              <a:ext uri="{FF2B5EF4-FFF2-40B4-BE49-F238E27FC236}">
                <a16:creationId xmlns:a16="http://schemas.microsoft.com/office/drawing/2014/main" id="{034D9ED2-39AA-456C-883E-1C4D47FBFF6F}"/>
              </a:ext>
            </a:extLst>
          </p:cNvPr>
          <p:cNvSpPr>
            <a:spLocks noGrp="1" noChangeArrowheads="1"/>
          </p:cNvSpPr>
          <p:nvPr>
            <p:ph sz="half" idx="2"/>
          </p:nvPr>
        </p:nvSpPr>
        <p:spPr>
          <a:xfrm>
            <a:off x="6172200" y="1981200"/>
            <a:ext cx="3810000" cy="2895600"/>
          </a:xfrm>
        </p:spPr>
        <p:txBody>
          <a:bodyPr/>
          <a:lstStyle/>
          <a:p>
            <a:r>
              <a:rPr lang="en-US" altLang="en-US">
                <a:solidFill>
                  <a:srgbClr val="FFC000"/>
                </a:solidFill>
              </a:rPr>
              <a:t>Antimicrobial efforts reduce the burden on the camel and reduce breaking the system</a:t>
            </a:r>
          </a:p>
        </p:txBody>
      </p:sp>
      <p:sp>
        <p:nvSpPr>
          <p:cNvPr id="135173" name="TextBox 1">
            <a:extLst>
              <a:ext uri="{FF2B5EF4-FFF2-40B4-BE49-F238E27FC236}">
                <a16:creationId xmlns:a16="http://schemas.microsoft.com/office/drawing/2014/main" id="{9B78A01E-149B-4A5B-A160-BC5C449EE70D}"/>
              </a:ext>
            </a:extLst>
          </p:cNvPr>
          <p:cNvSpPr txBox="1">
            <a:spLocks noChangeArrowheads="1"/>
          </p:cNvSpPr>
          <p:nvPr/>
        </p:nvSpPr>
        <p:spPr bwMode="auto">
          <a:xfrm>
            <a:off x="2362200" y="5257801"/>
            <a:ext cx="7620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eaLnBrk="0" fontAlgn="base" hangingPunct="0">
              <a:spcBef>
                <a:spcPct val="0"/>
              </a:spcBef>
              <a:spcAft>
                <a:spcPct val="0"/>
              </a:spcAft>
              <a:buClrTx/>
              <a:buNone/>
            </a:pPr>
            <a:r>
              <a:rPr kumimoji="0" lang="en-US" altLang="en-US" sz="1800">
                <a:solidFill>
                  <a:srgbClr val="FFFF00"/>
                </a:solidFill>
                <a:latin typeface="Arial" panose="020B0604020202020204" pitchFamily="34" charset="0"/>
                <a:cs typeface="Arial" panose="020B0604020202020204" pitchFamily="34" charset="0"/>
              </a:rPr>
              <a:t>Real recovery and recovery of health supports both of these efforts sequentially, immediately upon initiation of therapy and chronically for the duration of therapy</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a:extLst>
              <a:ext uri="{FF2B5EF4-FFF2-40B4-BE49-F238E27FC236}">
                <a16:creationId xmlns:a16="http://schemas.microsoft.com/office/drawing/2014/main" id="{D8E1DBD9-68FB-4978-9110-F1424E2F5DEE}"/>
              </a:ext>
            </a:extLst>
          </p:cNvPr>
          <p:cNvSpPr>
            <a:spLocks noGrp="1" noChangeArrowheads="1"/>
          </p:cNvSpPr>
          <p:nvPr>
            <p:ph type="title"/>
          </p:nvPr>
        </p:nvSpPr>
        <p:spPr>
          <a:xfrm>
            <a:off x="2209800" y="457200"/>
            <a:ext cx="7772400" cy="685800"/>
          </a:xfrm>
        </p:spPr>
        <p:txBody>
          <a:bodyPr/>
          <a:lstStyle/>
          <a:p>
            <a:r>
              <a:rPr lang="en-US" altLang="en-US"/>
              <a:t>Bio-Burden</a:t>
            </a:r>
          </a:p>
        </p:txBody>
      </p:sp>
      <p:sp>
        <p:nvSpPr>
          <p:cNvPr id="136195" name="Content Placeholder 2">
            <a:extLst>
              <a:ext uri="{FF2B5EF4-FFF2-40B4-BE49-F238E27FC236}">
                <a16:creationId xmlns:a16="http://schemas.microsoft.com/office/drawing/2014/main" id="{56D2DC36-AEBB-430D-82BD-CF3D13028002}"/>
              </a:ext>
            </a:extLst>
          </p:cNvPr>
          <p:cNvSpPr>
            <a:spLocks noGrp="1" noChangeArrowheads="1"/>
          </p:cNvSpPr>
          <p:nvPr>
            <p:ph sz="half" idx="1"/>
          </p:nvPr>
        </p:nvSpPr>
        <p:spPr>
          <a:xfrm>
            <a:off x="1905000" y="1371600"/>
            <a:ext cx="4495800" cy="4114800"/>
          </a:xfrm>
        </p:spPr>
        <p:txBody>
          <a:bodyPr/>
          <a:lstStyle/>
          <a:p>
            <a:r>
              <a:rPr lang="en-US" altLang="en-US"/>
              <a:t>“Let s/he who is amongst you without infectious/toxic burdens, or without mixed infection syndrome, or without chronic immune strain, or with no stealth infectious activity lead the way by telling how they have accomplished this purity of being while living in this world …</a:t>
            </a:r>
          </a:p>
        </p:txBody>
      </p:sp>
      <p:sp>
        <p:nvSpPr>
          <p:cNvPr id="136196" name="Content Placeholder 3">
            <a:extLst>
              <a:ext uri="{FF2B5EF4-FFF2-40B4-BE49-F238E27FC236}">
                <a16:creationId xmlns:a16="http://schemas.microsoft.com/office/drawing/2014/main" id="{DE96853F-D38E-4A64-B4BC-FA965B1B23C1}"/>
              </a:ext>
            </a:extLst>
          </p:cNvPr>
          <p:cNvSpPr>
            <a:spLocks noGrp="1" noChangeArrowheads="1"/>
          </p:cNvSpPr>
          <p:nvPr>
            <p:ph sz="half" idx="2"/>
          </p:nvPr>
        </p:nvSpPr>
        <p:spPr>
          <a:xfrm>
            <a:off x="6096000" y="1398588"/>
            <a:ext cx="3810000" cy="4114800"/>
          </a:xfrm>
        </p:spPr>
        <p:txBody>
          <a:bodyPr/>
          <a:lstStyle/>
          <a:p>
            <a:r>
              <a:rPr lang="en-US" altLang="en-US">
                <a:solidFill>
                  <a:srgbClr val="FFC000"/>
                </a:solidFill>
              </a:rPr>
              <a:t>Otherwise let those who address and reduce the burden, and sequentially reduce the mixed infection population and so reduce the immune strain, and cleanse the stealth infection lead the way – and show that way to the rest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C8C3900-B8A1-4965-88E6-CBCBFE067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4825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7305B1-9761-4F78-A88F-B66C59BCAC94}"/>
              </a:ext>
            </a:extLst>
          </p:cNvPr>
          <p:cNvSpPr>
            <a:spLocks noGrp="1"/>
          </p:cNvSpPr>
          <p:nvPr>
            <p:ph type="title"/>
          </p:nvPr>
        </p:nvSpPr>
        <p:spPr>
          <a:xfrm>
            <a:off x="838200" y="624568"/>
            <a:ext cx="3766457" cy="5412920"/>
          </a:xfrm>
        </p:spPr>
        <p:txBody>
          <a:bodyPr>
            <a:normAutofit/>
          </a:bodyPr>
          <a:lstStyle/>
          <a:p>
            <a:r>
              <a:rPr lang="en-US" dirty="0">
                <a:solidFill>
                  <a:srgbClr val="FFFFFF"/>
                </a:solidFill>
              </a:rPr>
              <a:t>What we hope to teach -</a:t>
            </a:r>
          </a:p>
        </p:txBody>
      </p:sp>
      <p:sp>
        <p:nvSpPr>
          <p:cNvPr id="3" name="Content Placeholder 2">
            <a:extLst>
              <a:ext uri="{FF2B5EF4-FFF2-40B4-BE49-F238E27FC236}">
                <a16:creationId xmlns:a16="http://schemas.microsoft.com/office/drawing/2014/main" id="{88D3EBD6-8489-4847-8D4C-EEBF0ECB9D76}"/>
              </a:ext>
            </a:extLst>
          </p:cNvPr>
          <p:cNvSpPr>
            <a:spLocks noGrp="1"/>
          </p:cNvSpPr>
          <p:nvPr>
            <p:ph idx="1"/>
          </p:nvPr>
        </p:nvSpPr>
        <p:spPr>
          <a:xfrm>
            <a:off x="5600700" y="624568"/>
            <a:ext cx="5753098" cy="5412920"/>
          </a:xfrm>
        </p:spPr>
        <p:txBody>
          <a:bodyPr anchor="ctr">
            <a:normAutofit/>
          </a:bodyPr>
          <a:lstStyle/>
          <a:p>
            <a:r>
              <a:rPr lang="en-US" sz="2200" dirty="0"/>
              <a:t>Promote autophagy</a:t>
            </a:r>
          </a:p>
          <a:p>
            <a:r>
              <a:rPr lang="en-US" sz="2200" dirty="0"/>
              <a:t>Sequential Immune Up-Regulation</a:t>
            </a:r>
          </a:p>
          <a:p>
            <a:r>
              <a:rPr lang="en-US" sz="2200" dirty="0"/>
              <a:t>Mixed Infection Syndrome</a:t>
            </a:r>
          </a:p>
          <a:p>
            <a:r>
              <a:rPr lang="en-US" sz="2200" dirty="0"/>
              <a:t>The unburdened immune system is more able to monitor and address metabolic issues</a:t>
            </a:r>
          </a:p>
          <a:p>
            <a:r>
              <a:rPr lang="en-US" sz="2200" dirty="0"/>
              <a:t>Every person is in a process of homeostatic promotion to offset the decline of health</a:t>
            </a:r>
          </a:p>
          <a:p>
            <a:r>
              <a:rPr lang="en-US" sz="2200" dirty="0"/>
              <a:t>Dramatic increase in compliance due to immediate limbic upliftment </a:t>
            </a:r>
          </a:p>
          <a:p>
            <a:r>
              <a:rPr lang="en-US" sz="2200" dirty="0"/>
              <a:t>Sequential Immune Up-Regulation is really sequential liver, spleen, lymphatic, lung, GI, endocrine, cardiovascular, organ up-regulation</a:t>
            </a:r>
          </a:p>
          <a:p>
            <a:r>
              <a:rPr lang="en-US" sz="2200" dirty="0"/>
              <a:t>Nothing is more powerful than an idea whose time has come </a:t>
            </a:r>
          </a:p>
        </p:txBody>
      </p:sp>
    </p:spTree>
    <p:extLst>
      <p:ext uri="{BB962C8B-B14F-4D97-AF65-F5344CB8AC3E}">
        <p14:creationId xmlns:p14="http://schemas.microsoft.com/office/powerpoint/2010/main" val="3707526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95C974F2-42C4-466D-BD59-41890D6F39BC}"/>
              </a:ext>
            </a:extLst>
          </p:cNvPr>
          <p:cNvGraphicFramePr/>
          <p:nvPr/>
        </p:nvGraphicFramePr>
        <p:xfrm>
          <a:off x="2895600" y="152400"/>
          <a:ext cx="77724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a:extLst>
              <a:ext uri="{FF2B5EF4-FFF2-40B4-BE49-F238E27FC236}">
                <a16:creationId xmlns:a16="http://schemas.microsoft.com/office/drawing/2014/main" id="{3E00D744-53AB-4D43-A732-98026E9141EC}"/>
              </a:ext>
            </a:extLst>
          </p:cNvPr>
          <p:cNvGraphicFramePr/>
          <p:nvPr/>
        </p:nvGraphicFramePr>
        <p:xfrm>
          <a:off x="1905000" y="304800"/>
          <a:ext cx="4419600" cy="4648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5" name="Diagram 4">
            <a:extLst>
              <a:ext uri="{FF2B5EF4-FFF2-40B4-BE49-F238E27FC236}">
                <a16:creationId xmlns:a16="http://schemas.microsoft.com/office/drawing/2014/main" id="{808694A8-1BF9-48D6-813E-8988B13BE890}"/>
              </a:ext>
            </a:extLst>
          </p:cNvPr>
          <p:cNvGraphicFramePr/>
          <p:nvPr/>
        </p:nvGraphicFramePr>
        <p:xfrm>
          <a:off x="3200400" y="3962400"/>
          <a:ext cx="6858000" cy="34290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a:extLst>
              <a:ext uri="{FF2B5EF4-FFF2-40B4-BE49-F238E27FC236}">
                <a16:creationId xmlns:a16="http://schemas.microsoft.com/office/drawing/2014/main" id="{69CAF9AD-D882-42CA-BB42-18044FAEF156}"/>
              </a:ext>
            </a:extLst>
          </p:cNvPr>
          <p:cNvSpPr>
            <a:spLocks noGrp="1" noChangeArrowheads="1"/>
          </p:cNvSpPr>
          <p:nvPr>
            <p:ph type="title"/>
          </p:nvPr>
        </p:nvSpPr>
        <p:spPr>
          <a:xfrm>
            <a:off x="1752600" y="76200"/>
            <a:ext cx="8229600" cy="762000"/>
          </a:xfrm>
        </p:spPr>
        <p:txBody>
          <a:bodyPr/>
          <a:lstStyle/>
          <a:p>
            <a:r>
              <a:rPr lang="en-US" altLang="en-US"/>
              <a:t>Immune Vigilance and Discretion</a:t>
            </a:r>
          </a:p>
        </p:txBody>
      </p:sp>
      <p:sp>
        <p:nvSpPr>
          <p:cNvPr id="138243" name="Content Placeholder 2">
            <a:extLst>
              <a:ext uri="{FF2B5EF4-FFF2-40B4-BE49-F238E27FC236}">
                <a16:creationId xmlns:a16="http://schemas.microsoft.com/office/drawing/2014/main" id="{23111E49-3E8C-42B0-BCC6-86C0F23660DB}"/>
              </a:ext>
            </a:extLst>
          </p:cNvPr>
          <p:cNvSpPr>
            <a:spLocks noGrp="1" noChangeArrowheads="1"/>
          </p:cNvSpPr>
          <p:nvPr>
            <p:ph sz="half" idx="1"/>
          </p:nvPr>
        </p:nvSpPr>
        <p:spPr>
          <a:xfrm>
            <a:off x="1371600" y="876300"/>
            <a:ext cx="4495800" cy="4114800"/>
          </a:xfrm>
        </p:spPr>
        <p:txBody>
          <a:bodyPr/>
          <a:lstStyle/>
          <a:p>
            <a:r>
              <a:rPr lang="en-US" altLang="en-US" sz="2400"/>
              <a:t>Amplification / Attenuation –</a:t>
            </a:r>
          </a:p>
          <a:p>
            <a:endParaRPr lang="en-US" altLang="en-US" sz="2400"/>
          </a:p>
          <a:p>
            <a:r>
              <a:rPr lang="en-US" altLang="en-US" sz="2400"/>
              <a:t>Thymosin produced by thymus cells mature the immune system to be moderate  (not aggressive or permissive) in pattern recognition</a:t>
            </a:r>
          </a:p>
          <a:p>
            <a:endParaRPr lang="en-US" altLang="en-US" sz="2400"/>
          </a:p>
          <a:p>
            <a:endParaRPr lang="en-US" altLang="en-US" sz="2400"/>
          </a:p>
          <a:p>
            <a:endParaRPr lang="en-US" altLang="en-US" sz="2400"/>
          </a:p>
          <a:p>
            <a:r>
              <a:rPr lang="en-US" altLang="en-US" sz="2400"/>
              <a:t>It turns up or down the volume </a:t>
            </a:r>
          </a:p>
        </p:txBody>
      </p:sp>
      <p:graphicFrame>
        <p:nvGraphicFramePr>
          <p:cNvPr id="2" name="Diagram 1">
            <a:extLst>
              <a:ext uri="{FF2B5EF4-FFF2-40B4-BE49-F238E27FC236}">
                <a16:creationId xmlns:a16="http://schemas.microsoft.com/office/drawing/2014/main" id="{99161BEC-BF98-4D73-BC3B-BE29E37BAB49}"/>
              </a:ext>
            </a:extLst>
          </p:cNvPr>
          <p:cNvGraphicFramePr/>
          <p:nvPr/>
        </p:nvGraphicFramePr>
        <p:xfrm>
          <a:off x="3962400" y="2057400"/>
          <a:ext cx="4724400" cy="396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a:extLst>
              <a:ext uri="{FF2B5EF4-FFF2-40B4-BE49-F238E27FC236}">
                <a16:creationId xmlns:a16="http://schemas.microsoft.com/office/drawing/2014/main" id="{3C1313F3-F33D-4C75-8CCC-C32D9C9C806D}"/>
              </a:ext>
            </a:extLst>
          </p:cNvPr>
          <p:cNvSpPr>
            <a:spLocks noGrp="1"/>
          </p:cNvSpPr>
          <p:nvPr>
            <p:ph sz="half" idx="2"/>
          </p:nvPr>
        </p:nvSpPr>
        <p:spPr>
          <a:xfrm>
            <a:off x="6477000" y="838200"/>
            <a:ext cx="3886200" cy="4648200"/>
          </a:xfrm>
        </p:spPr>
        <p:txBody>
          <a:bodyPr/>
          <a:lstStyle/>
          <a:p>
            <a:pPr algn="r">
              <a:defRPr/>
            </a:pPr>
            <a:r>
              <a:rPr lang="en-US" sz="2400" dirty="0">
                <a:solidFill>
                  <a:srgbClr val="FFC000"/>
                </a:solidFill>
              </a:rPr>
              <a:t>Escalation / Familiarizing –</a:t>
            </a:r>
          </a:p>
          <a:p>
            <a:pPr algn="r">
              <a:defRPr/>
            </a:pPr>
            <a:endParaRPr lang="en-US" sz="2400" dirty="0">
              <a:solidFill>
                <a:srgbClr val="FFC000"/>
              </a:solidFill>
            </a:endParaRPr>
          </a:p>
          <a:p>
            <a:pPr algn="r">
              <a:defRPr/>
            </a:pPr>
            <a:r>
              <a:rPr lang="en-US" sz="2400" dirty="0">
                <a:solidFill>
                  <a:srgbClr val="FFC000"/>
                </a:solidFill>
              </a:rPr>
              <a:t> Interferon and cytokine expression shifts discretion/discernment</a:t>
            </a:r>
          </a:p>
          <a:p>
            <a:pPr algn="r">
              <a:defRPr/>
            </a:pPr>
            <a:endParaRPr lang="en-US" sz="2400" dirty="0">
              <a:solidFill>
                <a:srgbClr val="FFC000"/>
              </a:solidFill>
            </a:endParaRPr>
          </a:p>
          <a:p>
            <a:pPr algn="r">
              <a:defRPr/>
            </a:pPr>
            <a:endParaRPr lang="en-US" sz="2400" dirty="0">
              <a:solidFill>
                <a:srgbClr val="FFC000"/>
              </a:solidFill>
            </a:endParaRPr>
          </a:p>
          <a:p>
            <a:pPr algn="r">
              <a:defRPr/>
            </a:pPr>
            <a:endParaRPr lang="en-US" sz="2400" dirty="0">
              <a:solidFill>
                <a:srgbClr val="FFC000"/>
              </a:solidFill>
            </a:endParaRPr>
          </a:p>
          <a:p>
            <a:pPr algn="r">
              <a:defRPr/>
            </a:pPr>
            <a:endParaRPr lang="en-US" sz="2400" dirty="0">
              <a:solidFill>
                <a:srgbClr val="FFC000"/>
              </a:solidFill>
            </a:endParaRPr>
          </a:p>
          <a:p>
            <a:pPr algn="r">
              <a:defRPr/>
            </a:pPr>
            <a:endParaRPr lang="en-US" sz="2400" dirty="0">
              <a:solidFill>
                <a:srgbClr val="FFC000"/>
              </a:solidFill>
            </a:endParaRPr>
          </a:p>
          <a:p>
            <a:pPr marL="0" indent="0" algn="r">
              <a:buNone/>
              <a:defRPr/>
            </a:pPr>
            <a:r>
              <a:rPr lang="en-US" sz="2400" dirty="0">
                <a:solidFill>
                  <a:srgbClr val="FFC000"/>
                </a:solidFill>
              </a:rPr>
              <a:t>Th1 increases intolerance, while Th2 (and Th17) shifts toward self consciousness and absorption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a:extLst>
              <a:ext uri="{FF2B5EF4-FFF2-40B4-BE49-F238E27FC236}">
                <a16:creationId xmlns:a16="http://schemas.microsoft.com/office/drawing/2014/main" id="{B3B1C048-8AD6-4D01-801E-2D81DEB6A755}"/>
              </a:ext>
            </a:extLst>
          </p:cNvPr>
          <p:cNvSpPr>
            <a:spLocks noGrp="1" noChangeArrowheads="1"/>
          </p:cNvSpPr>
          <p:nvPr>
            <p:ph type="title"/>
          </p:nvPr>
        </p:nvSpPr>
        <p:spPr>
          <a:xfrm>
            <a:off x="2209800" y="457200"/>
            <a:ext cx="7772400" cy="533400"/>
          </a:xfrm>
        </p:spPr>
        <p:txBody>
          <a:bodyPr/>
          <a:lstStyle/>
          <a:p>
            <a:r>
              <a:rPr lang="en-US" altLang="en-US">
                <a:solidFill>
                  <a:srgbClr val="FFC000"/>
                </a:solidFill>
              </a:rPr>
              <a:t>Mixed Infection Syndrome -</a:t>
            </a:r>
          </a:p>
        </p:txBody>
      </p:sp>
      <p:sp>
        <p:nvSpPr>
          <p:cNvPr id="139267" name="Content Placeholder 2">
            <a:extLst>
              <a:ext uri="{FF2B5EF4-FFF2-40B4-BE49-F238E27FC236}">
                <a16:creationId xmlns:a16="http://schemas.microsoft.com/office/drawing/2014/main" id="{6E7BE670-20CA-4E30-B16A-70D57A7F73CF}"/>
              </a:ext>
            </a:extLst>
          </p:cNvPr>
          <p:cNvSpPr>
            <a:spLocks noGrp="1" noChangeArrowheads="1"/>
          </p:cNvSpPr>
          <p:nvPr>
            <p:ph sz="half" idx="1"/>
          </p:nvPr>
        </p:nvSpPr>
        <p:spPr>
          <a:xfrm>
            <a:off x="1938338" y="1143000"/>
            <a:ext cx="4081462" cy="4953000"/>
          </a:xfrm>
        </p:spPr>
        <p:txBody>
          <a:bodyPr/>
          <a:lstStyle/>
          <a:p>
            <a:r>
              <a:rPr lang="en-US" altLang="en-US"/>
              <a:t>Virus</a:t>
            </a:r>
          </a:p>
          <a:p>
            <a:endParaRPr lang="en-US" altLang="en-US"/>
          </a:p>
          <a:p>
            <a:r>
              <a:rPr lang="en-US" altLang="en-US"/>
              <a:t>Fungus / Yeast</a:t>
            </a:r>
          </a:p>
          <a:p>
            <a:endParaRPr lang="en-US" altLang="en-US"/>
          </a:p>
          <a:p>
            <a:r>
              <a:rPr lang="en-US" altLang="en-US"/>
              <a:t>Parasite</a:t>
            </a:r>
          </a:p>
          <a:p>
            <a:endParaRPr lang="en-US" altLang="en-US"/>
          </a:p>
          <a:p>
            <a:r>
              <a:rPr lang="en-US" altLang="en-US"/>
              <a:t>Bacteria</a:t>
            </a:r>
          </a:p>
          <a:p>
            <a:endParaRPr lang="en-US" altLang="en-US"/>
          </a:p>
          <a:p>
            <a:r>
              <a:rPr lang="en-US" altLang="en-US"/>
              <a:t>Stealth</a:t>
            </a:r>
          </a:p>
        </p:txBody>
      </p:sp>
      <p:sp>
        <p:nvSpPr>
          <p:cNvPr id="139268" name="Content Placeholder 3">
            <a:extLst>
              <a:ext uri="{FF2B5EF4-FFF2-40B4-BE49-F238E27FC236}">
                <a16:creationId xmlns:a16="http://schemas.microsoft.com/office/drawing/2014/main" id="{593988F6-CCA8-48AD-BBEC-C8B48A6D3773}"/>
              </a:ext>
            </a:extLst>
          </p:cNvPr>
          <p:cNvSpPr>
            <a:spLocks noGrp="1" noChangeArrowheads="1"/>
          </p:cNvSpPr>
          <p:nvPr>
            <p:ph sz="half" idx="2"/>
          </p:nvPr>
        </p:nvSpPr>
        <p:spPr>
          <a:xfrm>
            <a:off x="6019800" y="1143000"/>
            <a:ext cx="4495800" cy="4953000"/>
          </a:xfrm>
        </p:spPr>
        <p:txBody>
          <a:bodyPr/>
          <a:lstStyle/>
          <a:p>
            <a:pPr>
              <a:buFont typeface="Wingdings" panose="05000000000000000000" pitchFamily="2" charset="2"/>
              <a:buChar char="§"/>
            </a:pPr>
            <a:r>
              <a:rPr lang="en-US" altLang="en-US"/>
              <a:t>* Cavitated Infection – sequestered colonization typically near bone where less blood exchange occurs</a:t>
            </a:r>
          </a:p>
          <a:p>
            <a:pPr>
              <a:buFont typeface="Wingdings" panose="05000000000000000000" pitchFamily="2" charset="2"/>
              <a:buChar char="§"/>
            </a:pPr>
            <a:endParaRPr lang="en-US" altLang="en-US"/>
          </a:p>
          <a:p>
            <a:pPr>
              <a:buFont typeface="Wingdings" panose="05000000000000000000" pitchFamily="2" charset="2"/>
              <a:buChar char="§"/>
            </a:pPr>
            <a:r>
              <a:rPr lang="en-US" altLang="en-US"/>
              <a:t>* Latent Intracellular Conjugated Parasites</a:t>
            </a:r>
          </a:p>
          <a:p>
            <a:endParaRPr lang="en-US" altLang="en-US"/>
          </a:p>
          <a:p>
            <a:r>
              <a:rPr lang="en-US" altLang="en-US"/>
              <a:t>* DNA encoded hereditary infection</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a:extLst>
              <a:ext uri="{FF2B5EF4-FFF2-40B4-BE49-F238E27FC236}">
                <a16:creationId xmlns:a16="http://schemas.microsoft.com/office/drawing/2014/main" id="{B47B77EC-39EF-4019-A19E-E5E2D428454D}"/>
              </a:ext>
            </a:extLst>
          </p:cNvPr>
          <p:cNvSpPr>
            <a:spLocks noGrp="1" noChangeArrowheads="1"/>
          </p:cNvSpPr>
          <p:nvPr>
            <p:ph type="title"/>
          </p:nvPr>
        </p:nvSpPr>
        <p:spPr>
          <a:xfrm>
            <a:off x="1774826" y="152400"/>
            <a:ext cx="8664575" cy="1143000"/>
          </a:xfrm>
        </p:spPr>
        <p:txBody>
          <a:bodyPr/>
          <a:lstStyle/>
          <a:p>
            <a:pPr algn="ctr"/>
            <a:r>
              <a:rPr lang="en-AU" altLang="en-US">
                <a:solidFill>
                  <a:srgbClr val="FFCC66"/>
                </a:solidFill>
              </a:rPr>
              <a:t>Infectious Personality Disorder -</a:t>
            </a:r>
          </a:p>
        </p:txBody>
      </p:sp>
      <p:sp>
        <p:nvSpPr>
          <p:cNvPr id="140291" name="TextBox 5">
            <a:extLst>
              <a:ext uri="{FF2B5EF4-FFF2-40B4-BE49-F238E27FC236}">
                <a16:creationId xmlns:a16="http://schemas.microsoft.com/office/drawing/2014/main" id="{CF84E919-788A-4D23-8CC5-5914D7F1363A}"/>
              </a:ext>
            </a:extLst>
          </p:cNvPr>
          <p:cNvSpPr txBox="1">
            <a:spLocks noChangeArrowheads="1"/>
          </p:cNvSpPr>
          <p:nvPr/>
        </p:nvSpPr>
        <p:spPr bwMode="auto">
          <a:xfrm>
            <a:off x="1905000" y="1600200"/>
            <a:ext cx="83820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Infection results in a direct invasion of the CNS across the single layer blood brain barrier (BBB)</a:t>
            </a:r>
          </a:p>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Resultant CNS cell death (apoptosis) and neuro-inflammation</a:t>
            </a:r>
          </a:p>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Infection directly creates immune activation and inflammatory response, GI microbiome alteration, HPA modulation and dysfunction altering hormonal expression and ability to maintain homeostasis</a:t>
            </a:r>
          </a:p>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Each of the above contribute cumulatively to Mood Disorder</a:t>
            </a:r>
          </a:p>
          <a:p>
            <a:pPr lvl="1" fontAlgn="base">
              <a:spcBef>
                <a:spcPct val="0"/>
              </a:spcBef>
              <a:spcAft>
                <a:spcPct val="0"/>
              </a:spcAft>
              <a:buClrTx/>
              <a:buNone/>
            </a:pPr>
            <a:endParaRPr kumimoji="0" lang="en-US" altLang="en-US" sz="2400">
              <a:solidFill>
                <a:srgbClr val="FFFFCC"/>
              </a:solidFill>
              <a:latin typeface="Arial" panose="020B0604020202020204" pitchFamily="34" charset="0"/>
              <a:cs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a:extLst>
              <a:ext uri="{FF2B5EF4-FFF2-40B4-BE49-F238E27FC236}">
                <a16:creationId xmlns:a16="http://schemas.microsoft.com/office/drawing/2014/main" id="{6CB963D9-5F1C-43C7-B527-DA95A83109F7}"/>
              </a:ext>
            </a:extLst>
          </p:cNvPr>
          <p:cNvSpPr>
            <a:spLocks noGrp="1" noChangeArrowheads="1"/>
          </p:cNvSpPr>
          <p:nvPr>
            <p:ph type="title"/>
          </p:nvPr>
        </p:nvSpPr>
        <p:spPr>
          <a:xfrm>
            <a:off x="1774826" y="152400"/>
            <a:ext cx="8664575" cy="1143000"/>
          </a:xfrm>
        </p:spPr>
        <p:txBody>
          <a:bodyPr/>
          <a:lstStyle/>
          <a:p>
            <a:pPr algn="ctr"/>
            <a:r>
              <a:rPr lang="en-AU" altLang="en-US">
                <a:solidFill>
                  <a:srgbClr val="FFCC66"/>
                </a:solidFill>
              </a:rPr>
              <a:t>Mood Disorder from Infection -</a:t>
            </a:r>
          </a:p>
        </p:txBody>
      </p:sp>
      <p:sp>
        <p:nvSpPr>
          <p:cNvPr id="142339" name="TextBox 5">
            <a:extLst>
              <a:ext uri="{FF2B5EF4-FFF2-40B4-BE49-F238E27FC236}">
                <a16:creationId xmlns:a16="http://schemas.microsoft.com/office/drawing/2014/main" id="{1A9AB340-40CA-4629-B0C7-1555521217E7}"/>
              </a:ext>
            </a:extLst>
          </p:cNvPr>
          <p:cNvSpPr txBox="1">
            <a:spLocks noChangeArrowheads="1"/>
          </p:cNvSpPr>
          <p:nvPr/>
        </p:nvSpPr>
        <p:spPr bwMode="auto">
          <a:xfrm>
            <a:off x="1905000" y="1600200"/>
            <a:ext cx="83820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Mood Disorders are the fastest increasing epidemic in the US</a:t>
            </a:r>
          </a:p>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The NIH estimates that 20% of American adults deal with a mood disorder and one in six take psychiatric medication</a:t>
            </a:r>
          </a:p>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Mood Disorders create personal and social burdens resulting in long and short term disability more than any other medical condition (JAMA. 1990; 264(19): 2524-2528)</a:t>
            </a:r>
          </a:p>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Depression makes up 50% of total mood disorder</a:t>
            </a:r>
          </a:p>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Compared to a decade ago (2005) the cost of mood disorder has risen by 21%</a:t>
            </a:r>
          </a:p>
          <a:p>
            <a:pPr lvl="1" fontAlgn="base">
              <a:spcBef>
                <a:spcPct val="0"/>
              </a:spcBef>
              <a:spcAft>
                <a:spcPct val="0"/>
              </a:spcAft>
              <a:buClrTx/>
              <a:buNone/>
            </a:pPr>
            <a:endParaRPr kumimoji="0" lang="en-US" altLang="en-US" sz="2400">
              <a:solidFill>
                <a:srgbClr val="FFFFCC"/>
              </a:solidFill>
              <a:latin typeface="Arial" panose="020B0604020202020204" pitchFamily="34" charset="0"/>
              <a:cs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a:extLst>
              <a:ext uri="{FF2B5EF4-FFF2-40B4-BE49-F238E27FC236}">
                <a16:creationId xmlns:a16="http://schemas.microsoft.com/office/drawing/2014/main" id="{1B1C9445-8A12-4EEC-AAEA-939016FD67C9}"/>
              </a:ext>
            </a:extLst>
          </p:cNvPr>
          <p:cNvSpPr>
            <a:spLocks noGrp="1" noChangeArrowheads="1"/>
          </p:cNvSpPr>
          <p:nvPr>
            <p:ph type="title"/>
          </p:nvPr>
        </p:nvSpPr>
        <p:spPr>
          <a:xfrm>
            <a:off x="1774826" y="152400"/>
            <a:ext cx="8664575" cy="1143000"/>
          </a:xfrm>
        </p:spPr>
        <p:txBody>
          <a:bodyPr/>
          <a:lstStyle/>
          <a:p>
            <a:pPr algn="ctr"/>
            <a:r>
              <a:rPr lang="en-AU" altLang="en-US">
                <a:solidFill>
                  <a:srgbClr val="FFCC66"/>
                </a:solidFill>
              </a:rPr>
              <a:t>Infection and limbic depression -</a:t>
            </a:r>
          </a:p>
        </p:txBody>
      </p:sp>
      <p:sp>
        <p:nvSpPr>
          <p:cNvPr id="144387" name="TextBox 5">
            <a:extLst>
              <a:ext uri="{FF2B5EF4-FFF2-40B4-BE49-F238E27FC236}">
                <a16:creationId xmlns:a16="http://schemas.microsoft.com/office/drawing/2014/main" id="{B7F66365-A627-4716-95DA-C88B239E1712}"/>
              </a:ext>
            </a:extLst>
          </p:cNvPr>
          <p:cNvSpPr txBox="1">
            <a:spLocks noChangeArrowheads="1"/>
          </p:cNvSpPr>
          <p:nvPr/>
        </p:nvSpPr>
        <p:spPr bwMode="auto">
          <a:xfrm>
            <a:off x="1905000" y="1600200"/>
            <a:ext cx="83820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Immune response to infection causes the symptoms that are described as “feeling sick” – malaise, fever, aching, catarrhal, etc</a:t>
            </a:r>
          </a:p>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Most people feel depression/sadness during acute illness due to cytokine generated inflammatory response </a:t>
            </a:r>
          </a:p>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Indeed often in the subclinical infection syndrome a depressed limbic (unhappy, morbid, non-playful, joyless) state is the first and most telling indication of an immune/infectious burden </a:t>
            </a:r>
          </a:p>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We identify limbic depression and stress by interviewing and listening and respecting the stresses of life (financial, relationship, children, loneliness, etc) – and finding every person is either limbically depressed and burdened or they are limbically supported and modulated</a:t>
            </a:r>
          </a:p>
          <a:p>
            <a:pPr lvl="1" fontAlgn="base">
              <a:spcBef>
                <a:spcPct val="0"/>
              </a:spcBef>
              <a:spcAft>
                <a:spcPct val="0"/>
              </a:spcAft>
              <a:buClrTx/>
              <a:buNone/>
            </a:pPr>
            <a:endParaRPr kumimoji="0" lang="en-US" altLang="en-US" sz="2400">
              <a:solidFill>
                <a:srgbClr val="FFFFCC"/>
              </a:solidFill>
              <a:latin typeface="Arial" panose="020B0604020202020204" pitchFamily="34" charset="0"/>
              <a:cs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a:extLst>
              <a:ext uri="{FF2B5EF4-FFF2-40B4-BE49-F238E27FC236}">
                <a16:creationId xmlns:a16="http://schemas.microsoft.com/office/drawing/2014/main" id="{B2619904-BEA2-4917-AF71-F9D07C9DB47A}"/>
              </a:ext>
            </a:extLst>
          </p:cNvPr>
          <p:cNvSpPr>
            <a:spLocks noGrp="1" noChangeArrowheads="1"/>
          </p:cNvSpPr>
          <p:nvPr>
            <p:ph type="title"/>
          </p:nvPr>
        </p:nvSpPr>
        <p:spPr>
          <a:xfrm>
            <a:off x="1774826" y="152400"/>
            <a:ext cx="8664575" cy="1143000"/>
          </a:xfrm>
        </p:spPr>
        <p:txBody>
          <a:bodyPr/>
          <a:lstStyle/>
          <a:p>
            <a:pPr algn="ctr"/>
            <a:r>
              <a:rPr lang="en-AU" altLang="en-US">
                <a:solidFill>
                  <a:srgbClr val="FFCC66"/>
                </a:solidFill>
              </a:rPr>
              <a:t>Anti Viral Tools -</a:t>
            </a:r>
          </a:p>
        </p:txBody>
      </p:sp>
      <p:sp>
        <p:nvSpPr>
          <p:cNvPr id="160771" name="TextBox 5">
            <a:extLst>
              <a:ext uri="{FF2B5EF4-FFF2-40B4-BE49-F238E27FC236}">
                <a16:creationId xmlns:a16="http://schemas.microsoft.com/office/drawing/2014/main" id="{1E240315-DFA1-4EAD-9F70-721377E3B206}"/>
              </a:ext>
            </a:extLst>
          </p:cNvPr>
          <p:cNvSpPr txBox="1">
            <a:spLocks noChangeArrowheads="1"/>
          </p:cNvSpPr>
          <p:nvPr/>
        </p:nvSpPr>
        <p:spPr bwMode="auto">
          <a:xfrm>
            <a:off x="1905000" y="1600200"/>
            <a:ext cx="83820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Anti Viral Food: Ginger, Citrus and vitamin packed foods, yogurt/kefir, blue berries, appples, ginseng, tomatoes, wild salmon, chocolate, broccoli, olive oil, green tea, spinach, eggs, garlic, apple cider vinegar, lemon juice</a:t>
            </a:r>
          </a:p>
          <a:p>
            <a:pPr fontAlgn="base">
              <a:spcBef>
                <a:spcPct val="0"/>
              </a:spcBef>
              <a:spcAft>
                <a:spcPct val="0"/>
              </a:spcAft>
              <a:buClrTx/>
              <a:buFont typeface="Arial" panose="020B0604020202020204" pitchFamily="34" charset="0"/>
              <a:buChar char="•"/>
            </a:pPr>
            <a:endParaRPr kumimoji="0" lang="en-US" altLang="en-US" sz="2400">
              <a:solidFill>
                <a:srgbClr val="FFFFCC"/>
              </a:solidFill>
              <a:latin typeface="Arial" panose="020B0604020202020204" pitchFamily="34" charset="0"/>
              <a:cs typeface="Arial" panose="020B0604020202020204" pitchFamily="34" charset="0"/>
            </a:endParaRPr>
          </a:p>
          <a:p>
            <a:pPr fontAlgn="base">
              <a:spcBef>
                <a:spcPct val="0"/>
              </a:spcBef>
              <a:spcAft>
                <a:spcPct val="0"/>
              </a:spcAft>
              <a:buClrTx/>
              <a:buFont typeface="Arial" panose="020B0604020202020204" pitchFamily="34" charset="0"/>
              <a:buChar char="•"/>
            </a:pPr>
            <a:endParaRPr kumimoji="0" lang="en-US" altLang="en-US" sz="2400">
              <a:solidFill>
                <a:srgbClr val="FFFFCC"/>
              </a:solidFill>
              <a:latin typeface="Arial" panose="020B0604020202020204" pitchFamily="34" charset="0"/>
              <a:cs typeface="Arial" panose="020B0604020202020204" pitchFamily="34" charset="0"/>
            </a:endParaRPr>
          </a:p>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Anti Viral Herbs: Elderberry, echinacea, calendula, garlic, astragulus, cat’s claw, ginger, licorice root, golden seal, green tea, olive leaf, pau d’arco, oregano oil, prickly ash bark, Oregon grape, St. John’s wort</a:t>
            </a:r>
          </a:p>
          <a:p>
            <a:pPr lvl="1" fontAlgn="base">
              <a:spcBef>
                <a:spcPct val="0"/>
              </a:spcBef>
              <a:spcAft>
                <a:spcPct val="0"/>
              </a:spcAft>
              <a:buClrTx/>
              <a:buNone/>
            </a:pPr>
            <a:endParaRPr kumimoji="0" lang="en-US" altLang="en-US" sz="2400">
              <a:solidFill>
                <a:srgbClr val="FFFFCC"/>
              </a:solidFill>
              <a:latin typeface="Arial" panose="020B0604020202020204" pitchFamily="34" charset="0"/>
              <a:cs typeface="Arial" panose="020B06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a:extLst>
              <a:ext uri="{FF2B5EF4-FFF2-40B4-BE49-F238E27FC236}">
                <a16:creationId xmlns:a16="http://schemas.microsoft.com/office/drawing/2014/main" id="{A7EA340B-9EAF-478D-BF90-2ADE1E873390}"/>
              </a:ext>
            </a:extLst>
          </p:cNvPr>
          <p:cNvSpPr>
            <a:spLocks noGrp="1" noChangeArrowheads="1"/>
          </p:cNvSpPr>
          <p:nvPr>
            <p:ph type="title"/>
          </p:nvPr>
        </p:nvSpPr>
        <p:spPr>
          <a:xfrm>
            <a:off x="1774826" y="152400"/>
            <a:ext cx="8664575" cy="1143000"/>
          </a:xfrm>
        </p:spPr>
        <p:txBody>
          <a:bodyPr/>
          <a:lstStyle/>
          <a:p>
            <a:pPr algn="ctr"/>
            <a:r>
              <a:rPr lang="en-AU" altLang="en-US">
                <a:solidFill>
                  <a:srgbClr val="FFCC66"/>
                </a:solidFill>
              </a:rPr>
              <a:t>Anti Fungal / Candida Tools -</a:t>
            </a:r>
          </a:p>
        </p:txBody>
      </p:sp>
      <p:sp>
        <p:nvSpPr>
          <p:cNvPr id="162819" name="TextBox 5">
            <a:extLst>
              <a:ext uri="{FF2B5EF4-FFF2-40B4-BE49-F238E27FC236}">
                <a16:creationId xmlns:a16="http://schemas.microsoft.com/office/drawing/2014/main" id="{045C6AEB-30DB-4F3F-879C-D9720AE467CF}"/>
              </a:ext>
            </a:extLst>
          </p:cNvPr>
          <p:cNvSpPr txBox="1">
            <a:spLocks noChangeArrowheads="1"/>
          </p:cNvSpPr>
          <p:nvPr/>
        </p:nvSpPr>
        <p:spPr bwMode="auto">
          <a:xfrm>
            <a:off x="1905000" y="1600200"/>
            <a:ext cx="83820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Anti Fungal / Candida Food: Coconut oil, garlic, onion, seaweed, rutabaga, ginger, olive oil, lemon/lime juice, pumpkin seeds, cayenne, algae, cinnamon, papaya seeds, turmeric, fermented foods, bone broth, pau d’arco</a:t>
            </a:r>
          </a:p>
          <a:p>
            <a:pPr fontAlgn="base">
              <a:spcBef>
                <a:spcPct val="0"/>
              </a:spcBef>
              <a:spcAft>
                <a:spcPct val="0"/>
              </a:spcAft>
              <a:buClrTx/>
              <a:buFont typeface="Arial" panose="020B0604020202020204" pitchFamily="34" charset="0"/>
              <a:buChar char="•"/>
            </a:pPr>
            <a:endParaRPr kumimoji="0" lang="en-US" altLang="en-US" sz="2400">
              <a:solidFill>
                <a:srgbClr val="FFFFCC"/>
              </a:solidFill>
              <a:latin typeface="Arial" panose="020B0604020202020204" pitchFamily="34" charset="0"/>
              <a:cs typeface="Arial" panose="020B0604020202020204" pitchFamily="34" charset="0"/>
            </a:endParaRPr>
          </a:p>
          <a:p>
            <a:pPr fontAlgn="base">
              <a:spcBef>
                <a:spcPct val="0"/>
              </a:spcBef>
              <a:spcAft>
                <a:spcPct val="0"/>
              </a:spcAft>
              <a:buClrTx/>
              <a:buFont typeface="Arial" panose="020B0604020202020204" pitchFamily="34" charset="0"/>
              <a:buChar char="•"/>
            </a:pPr>
            <a:endParaRPr kumimoji="0" lang="en-US" altLang="en-US" sz="2400">
              <a:solidFill>
                <a:srgbClr val="FFFFCC"/>
              </a:solidFill>
              <a:latin typeface="Arial" panose="020B0604020202020204" pitchFamily="34" charset="0"/>
              <a:cs typeface="Arial" panose="020B0604020202020204" pitchFamily="34" charset="0"/>
            </a:endParaRPr>
          </a:p>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Anti Fungal / Candida Herbs: turmeric, pau d’arco, olive leaf, garlic, black walnut, tea tree, cloves, goldenseal, oregano oil, calendula, spearmint, neem</a:t>
            </a:r>
          </a:p>
          <a:p>
            <a:pPr lvl="1" fontAlgn="base">
              <a:spcBef>
                <a:spcPct val="0"/>
              </a:spcBef>
              <a:spcAft>
                <a:spcPct val="0"/>
              </a:spcAft>
              <a:buClrTx/>
              <a:buNone/>
            </a:pPr>
            <a:endParaRPr kumimoji="0" lang="en-US" altLang="en-US" sz="2400">
              <a:solidFill>
                <a:srgbClr val="FFFFCC"/>
              </a:solidFill>
              <a:latin typeface="Arial" panose="020B0604020202020204" pitchFamily="34" charset="0"/>
              <a:cs typeface="Arial" panose="020B060402020202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a:extLst>
              <a:ext uri="{FF2B5EF4-FFF2-40B4-BE49-F238E27FC236}">
                <a16:creationId xmlns:a16="http://schemas.microsoft.com/office/drawing/2014/main" id="{6979B53D-EDBC-43C7-84A6-6AE34CA2E219}"/>
              </a:ext>
            </a:extLst>
          </p:cNvPr>
          <p:cNvSpPr>
            <a:spLocks noGrp="1" noChangeArrowheads="1"/>
          </p:cNvSpPr>
          <p:nvPr>
            <p:ph type="title"/>
          </p:nvPr>
        </p:nvSpPr>
        <p:spPr>
          <a:xfrm>
            <a:off x="1774826" y="152400"/>
            <a:ext cx="8664575" cy="1143000"/>
          </a:xfrm>
        </p:spPr>
        <p:txBody>
          <a:bodyPr/>
          <a:lstStyle/>
          <a:p>
            <a:pPr algn="ctr"/>
            <a:r>
              <a:rPr lang="en-AU" altLang="en-US">
                <a:solidFill>
                  <a:srgbClr val="FFCC66"/>
                </a:solidFill>
              </a:rPr>
              <a:t>Anti Parasitic Tools -</a:t>
            </a:r>
          </a:p>
        </p:txBody>
      </p:sp>
      <p:sp>
        <p:nvSpPr>
          <p:cNvPr id="164867" name="TextBox 5">
            <a:extLst>
              <a:ext uri="{FF2B5EF4-FFF2-40B4-BE49-F238E27FC236}">
                <a16:creationId xmlns:a16="http://schemas.microsoft.com/office/drawing/2014/main" id="{6739F935-98B8-4FD2-836A-1CC3106B1D05}"/>
              </a:ext>
            </a:extLst>
          </p:cNvPr>
          <p:cNvSpPr txBox="1">
            <a:spLocks noChangeArrowheads="1"/>
          </p:cNvSpPr>
          <p:nvPr/>
        </p:nvSpPr>
        <p:spPr bwMode="auto">
          <a:xfrm>
            <a:off x="1905000" y="1600200"/>
            <a:ext cx="83820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Anti Parasitic Food: sunflower seeds, coconut, onions, papaya seeds, garlic, pineapple, turmeric, fermented foods, cucumber seeds, raw pumpkin seeds, figs (ficin)</a:t>
            </a:r>
          </a:p>
          <a:p>
            <a:pPr fontAlgn="base">
              <a:spcBef>
                <a:spcPct val="0"/>
              </a:spcBef>
              <a:spcAft>
                <a:spcPct val="0"/>
              </a:spcAft>
              <a:buClrTx/>
              <a:buFont typeface="Arial" panose="020B0604020202020204" pitchFamily="34" charset="0"/>
              <a:buChar char="•"/>
            </a:pPr>
            <a:endParaRPr kumimoji="0" lang="en-US" altLang="en-US" sz="2400">
              <a:solidFill>
                <a:srgbClr val="FFFFCC"/>
              </a:solidFill>
              <a:latin typeface="Arial" panose="020B0604020202020204" pitchFamily="34" charset="0"/>
              <a:cs typeface="Arial" panose="020B0604020202020204" pitchFamily="34" charset="0"/>
            </a:endParaRPr>
          </a:p>
          <a:p>
            <a:pPr fontAlgn="base">
              <a:spcBef>
                <a:spcPct val="0"/>
              </a:spcBef>
              <a:spcAft>
                <a:spcPct val="0"/>
              </a:spcAft>
              <a:buClrTx/>
              <a:buFont typeface="Arial" panose="020B0604020202020204" pitchFamily="34" charset="0"/>
              <a:buChar char="•"/>
            </a:pPr>
            <a:endParaRPr kumimoji="0" lang="en-US" altLang="en-US" sz="2400">
              <a:solidFill>
                <a:srgbClr val="FFFFCC"/>
              </a:solidFill>
              <a:latin typeface="Arial" panose="020B0604020202020204" pitchFamily="34" charset="0"/>
              <a:cs typeface="Arial" panose="020B0604020202020204" pitchFamily="34" charset="0"/>
            </a:endParaRPr>
          </a:p>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Anti Parasitic Herbs: papaya, clove, turmeric, ginger, cayenne, green hulls of black walnut, Chinese wormwood, wormwood, butcher’s broom, berberine, European barberry, thyme, oregano oil, diatomaceous earth</a:t>
            </a:r>
          </a:p>
          <a:p>
            <a:pPr lvl="1" fontAlgn="base">
              <a:spcBef>
                <a:spcPct val="0"/>
              </a:spcBef>
              <a:spcAft>
                <a:spcPct val="0"/>
              </a:spcAft>
              <a:buClrTx/>
              <a:buNone/>
            </a:pPr>
            <a:endParaRPr kumimoji="0" lang="en-US" altLang="en-US" sz="2400">
              <a:solidFill>
                <a:srgbClr val="FFFFCC"/>
              </a:solidFill>
              <a:latin typeface="Arial" panose="020B0604020202020204" pitchFamily="34" charset="0"/>
              <a:cs typeface="Arial" panose="020B0604020202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a:extLst>
              <a:ext uri="{FF2B5EF4-FFF2-40B4-BE49-F238E27FC236}">
                <a16:creationId xmlns:a16="http://schemas.microsoft.com/office/drawing/2014/main" id="{EECFF7DC-24B6-46BA-AA38-94EB08D9D6E4}"/>
              </a:ext>
            </a:extLst>
          </p:cNvPr>
          <p:cNvSpPr>
            <a:spLocks noGrp="1" noChangeArrowheads="1"/>
          </p:cNvSpPr>
          <p:nvPr>
            <p:ph type="title"/>
          </p:nvPr>
        </p:nvSpPr>
        <p:spPr>
          <a:xfrm>
            <a:off x="1774826" y="152400"/>
            <a:ext cx="8664575" cy="1143000"/>
          </a:xfrm>
        </p:spPr>
        <p:txBody>
          <a:bodyPr/>
          <a:lstStyle/>
          <a:p>
            <a:pPr algn="ctr"/>
            <a:r>
              <a:rPr lang="en-AU" altLang="en-US">
                <a:solidFill>
                  <a:srgbClr val="FFCC66"/>
                </a:solidFill>
              </a:rPr>
              <a:t>Anti Bacterial Tools -</a:t>
            </a:r>
          </a:p>
        </p:txBody>
      </p:sp>
      <p:sp>
        <p:nvSpPr>
          <p:cNvPr id="166915" name="TextBox 5">
            <a:extLst>
              <a:ext uri="{FF2B5EF4-FFF2-40B4-BE49-F238E27FC236}">
                <a16:creationId xmlns:a16="http://schemas.microsoft.com/office/drawing/2014/main" id="{3F68ACF7-1FD1-41FC-B1C9-F4AB68107C5E}"/>
              </a:ext>
            </a:extLst>
          </p:cNvPr>
          <p:cNvSpPr txBox="1">
            <a:spLocks noChangeArrowheads="1"/>
          </p:cNvSpPr>
          <p:nvPr/>
        </p:nvSpPr>
        <p:spPr bwMode="auto">
          <a:xfrm>
            <a:off x="1905000" y="1600201"/>
            <a:ext cx="8382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Anti Bacterial Food: garlic, lemon, turmeric, onion, pineapple, ginger, horseradish, cabbage, papayas, rutabaga, grapefruit, chili pepper, broccoli, coconut, cranberries, cinnamon, fermented foods, carrots, oranges, pomegranate, honey</a:t>
            </a:r>
          </a:p>
          <a:p>
            <a:pPr fontAlgn="base">
              <a:spcBef>
                <a:spcPct val="0"/>
              </a:spcBef>
              <a:spcAft>
                <a:spcPct val="0"/>
              </a:spcAft>
              <a:buClrTx/>
              <a:buFont typeface="Arial" panose="020B0604020202020204" pitchFamily="34" charset="0"/>
              <a:buChar char="•"/>
            </a:pPr>
            <a:endParaRPr kumimoji="0" lang="en-US" altLang="en-US" sz="2400">
              <a:solidFill>
                <a:srgbClr val="FFFFCC"/>
              </a:solidFill>
              <a:latin typeface="Arial" panose="020B0604020202020204" pitchFamily="34" charset="0"/>
              <a:cs typeface="Arial" panose="020B0604020202020204" pitchFamily="34" charset="0"/>
            </a:endParaRPr>
          </a:p>
          <a:p>
            <a:pPr fontAlgn="base">
              <a:spcBef>
                <a:spcPct val="0"/>
              </a:spcBef>
              <a:spcAft>
                <a:spcPct val="0"/>
              </a:spcAft>
              <a:buClrTx/>
              <a:buFont typeface="Arial" panose="020B0604020202020204" pitchFamily="34" charset="0"/>
              <a:buChar char="•"/>
            </a:pPr>
            <a:endParaRPr kumimoji="0" lang="en-US" altLang="en-US" sz="2400">
              <a:solidFill>
                <a:srgbClr val="FFFFCC"/>
              </a:solidFill>
              <a:latin typeface="Arial" panose="020B0604020202020204" pitchFamily="34" charset="0"/>
              <a:cs typeface="Arial" panose="020B0604020202020204" pitchFamily="34" charset="0"/>
            </a:endParaRPr>
          </a:p>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Anti Bacterial Herbs: Garlic, ginger, echinacea, goldenseal, clove, oregano, cloves, thyme, sage, basil, rosemary, peppermint, spearmint, eucalyptus, elderberry, berberine, Oregon grape, tea tree, neem, </a:t>
            </a:r>
          </a:p>
          <a:p>
            <a:pPr lvl="1" fontAlgn="base">
              <a:spcBef>
                <a:spcPct val="0"/>
              </a:spcBef>
              <a:spcAft>
                <a:spcPct val="0"/>
              </a:spcAft>
              <a:buClrTx/>
              <a:buNone/>
            </a:pPr>
            <a:endParaRPr kumimoji="0" lang="en-US" altLang="en-US" sz="2400">
              <a:solidFill>
                <a:srgbClr val="FFFFCC"/>
              </a:solidFill>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18797DC2-EAAC-4BA0-9052-E6285FA755FC}"/>
              </a:ext>
            </a:extLst>
          </p:cNvPr>
          <p:cNvSpPr>
            <a:spLocks noGrp="1" noChangeArrowheads="1"/>
          </p:cNvSpPr>
          <p:nvPr>
            <p:ph type="title"/>
          </p:nvPr>
        </p:nvSpPr>
        <p:spPr>
          <a:xfrm>
            <a:off x="1905000" y="152400"/>
            <a:ext cx="8534400" cy="762000"/>
          </a:xfrm>
        </p:spPr>
        <p:txBody>
          <a:bodyPr/>
          <a:lstStyle/>
          <a:p>
            <a:pPr eaLnBrk="1" hangingPunct="1"/>
            <a:r>
              <a:rPr lang="en-US" altLang="en-US" sz="5400">
                <a:solidFill>
                  <a:srgbClr val="FFCC66"/>
                </a:solidFill>
              </a:rPr>
              <a:t>Hypothesis</a:t>
            </a:r>
            <a:r>
              <a:rPr lang="en-US" altLang="en-US">
                <a:solidFill>
                  <a:srgbClr val="FFCC66"/>
                </a:solidFill>
              </a:rPr>
              <a:t> -</a:t>
            </a:r>
          </a:p>
        </p:txBody>
      </p:sp>
      <p:sp>
        <p:nvSpPr>
          <p:cNvPr id="1432579" name="Rectangle 3">
            <a:extLst>
              <a:ext uri="{FF2B5EF4-FFF2-40B4-BE49-F238E27FC236}">
                <a16:creationId xmlns:a16="http://schemas.microsoft.com/office/drawing/2014/main" id="{61BCF847-ADC7-48BB-A1D3-54C29387A4B9}"/>
              </a:ext>
            </a:extLst>
          </p:cNvPr>
          <p:cNvSpPr>
            <a:spLocks noGrp="1" noChangeArrowheads="1"/>
          </p:cNvSpPr>
          <p:nvPr>
            <p:ph type="body" idx="1"/>
          </p:nvPr>
        </p:nvSpPr>
        <p:spPr>
          <a:xfrm>
            <a:off x="1905000" y="2266950"/>
            <a:ext cx="8077200" cy="4572000"/>
          </a:xfrm>
        </p:spPr>
        <p:txBody>
          <a:bodyPr/>
          <a:lstStyle/>
          <a:p>
            <a:pPr algn="ctr" eaLnBrk="1" hangingPunct="1">
              <a:buFont typeface="Wingdings 2" panose="05020102010507070707" pitchFamily="18" charset="2"/>
              <a:buNone/>
            </a:pPr>
            <a:r>
              <a:rPr lang="en-US" altLang="en-US" sz="4400">
                <a:solidFill>
                  <a:srgbClr val="FFFFFF"/>
                </a:solidFill>
              </a:rPr>
              <a:t>The only reason why anything that ever was working, stops working is because of infection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1432579">
                                            <p:txEl>
                                              <p:pRg st="0" end="0"/>
                                            </p:txEl>
                                          </p:spTgt>
                                        </p:tgtEl>
                                        <p:attrNameLst>
                                          <p:attrName>style.visibility</p:attrName>
                                        </p:attrNameLst>
                                      </p:cBhvr>
                                      <p:to>
                                        <p:strVal val="visible"/>
                                      </p:to>
                                    </p:set>
                                    <p:animEffect transition="in" filter="randombar(vertical)">
                                      <p:cBhvr>
                                        <p:cTn id="7" dur="500"/>
                                        <p:tgtEl>
                                          <p:spTgt spid="14325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2579"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a:extLst>
              <a:ext uri="{FF2B5EF4-FFF2-40B4-BE49-F238E27FC236}">
                <a16:creationId xmlns:a16="http://schemas.microsoft.com/office/drawing/2014/main" id="{CE12F7CA-8BCB-4EA8-923A-98EFB636FB74}"/>
              </a:ext>
            </a:extLst>
          </p:cNvPr>
          <p:cNvSpPr>
            <a:spLocks noGrp="1" noChangeArrowheads="1"/>
          </p:cNvSpPr>
          <p:nvPr>
            <p:ph type="title"/>
          </p:nvPr>
        </p:nvSpPr>
        <p:spPr>
          <a:xfrm>
            <a:off x="1774826" y="152400"/>
            <a:ext cx="8664575" cy="1143000"/>
          </a:xfrm>
        </p:spPr>
        <p:txBody>
          <a:bodyPr/>
          <a:lstStyle/>
          <a:p>
            <a:pPr algn="ctr"/>
            <a:r>
              <a:rPr lang="en-AU" altLang="en-US">
                <a:solidFill>
                  <a:srgbClr val="FFCC66"/>
                </a:solidFill>
              </a:rPr>
              <a:t>Anti Stealth Infection Tools -</a:t>
            </a:r>
          </a:p>
        </p:txBody>
      </p:sp>
      <p:sp>
        <p:nvSpPr>
          <p:cNvPr id="168963" name="TextBox 5">
            <a:extLst>
              <a:ext uri="{FF2B5EF4-FFF2-40B4-BE49-F238E27FC236}">
                <a16:creationId xmlns:a16="http://schemas.microsoft.com/office/drawing/2014/main" id="{A2EA3750-4788-47A4-AE2C-80CF62194278}"/>
              </a:ext>
            </a:extLst>
          </p:cNvPr>
          <p:cNvSpPr txBox="1">
            <a:spLocks noChangeArrowheads="1"/>
          </p:cNvSpPr>
          <p:nvPr/>
        </p:nvSpPr>
        <p:spPr bwMode="auto">
          <a:xfrm>
            <a:off x="1905000" y="1600200"/>
            <a:ext cx="83820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Anti Stealth Infection Food: coconut, garlic, fish (sardines, salmon, herring, mackerel), walnuts, flaxseed, canola oil, zinc, olive oil, citrus, onion, sunflower seeds, vitamin E,  </a:t>
            </a:r>
          </a:p>
          <a:p>
            <a:pPr fontAlgn="base">
              <a:spcBef>
                <a:spcPct val="0"/>
              </a:spcBef>
              <a:spcAft>
                <a:spcPct val="0"/>
              </a:spcAft>
              <a:buClrTx/>
              <a:buFont typeface="Arial" panose="020B0604020202020204" pitchFamily="34" charset="0"/>
              <a:buChar char="•"/>
            </a:pPr>
            <a:endParaRPr kumimoji="0" lang="en-US" altLang="en-US" sz="2400">
              <a:solidFill>
                <a:srgbClr val="FFFFCC"/>
              </a:solidFill>
              <a:latin typeface="Arial" panose="020B0604020202020204" pitchFamily="34" charset="0"/>
              <a:cs typeface="Arial" panose="020B0604020202020204" pitchFamily="34" charset="0"/>
            </a:endParaRPr>
          </a:p>
          <a:p>
            <a:pPr fontAlgn="base">
              <a:spcBef>
                <a:spcPct val="0"/>
              </a:spcBef>
              <a:spcAft>
                <a:spcPct val="0"/>
              </a:spcAft>
              <a:buClrTx/>
              <a:buFont typeface="Arial" panose="020B0604020202020204" pitchFamily="34" charset="0"/>
              <a:buChar char="•"/>
            </a:pPr>
            <a:endParaRPr kumimoji="0" lang="en-US" altLang="en-US" sz="2400">
              <a:solidFill>
                <a:srgbClr val="FFFFCC"/>
              </a:solidFill>
              <a:latin typeface="Arial" panose="020B0604020202020204" pitchFamily="34" charset="0"/>
              <a:cs typeface="Arial" panose="020B0604020202020204" pitchFamily="34" charset="0"/>
            </a:endParaRPr>
          </a:p>
          <a:p>
            <a:pPr fontAlgn="base">
              <a:spcBef>
                <a:spcPct val="0"/>
              </a:spcBef>
              <a:spcAft>
                <a:spcPct val="0"/>
              </a:spcAft>
              <a:buClrTx/>
              <a:buFont typeface="Arial" panose="020B0604020202020204" pitchFamily="34" charset="0"/>
              <a:buChar char="•"/>
            </a:pPr>
            <a:r>
              <a:rPr kumimoji="0" lang="en-US" altLang="en-US" sz="2400">
                <a:solidFill>
                  <a:srgbClr val="FFFFCC"/>
                </a:solidFill>
                <a:latin typeface="Arial" panose="020B0604020202020204" pitchFamily="34" charset="0"/>
                <a:cs typeface="Arial" panose="020B0604020202020204" pitchFamily="34" charset="0"/>
              </a:rPr>
              <a:t> Anti Stealth Infection Herbs: Elderberrry, echinacea, calendula, garlic, astragalus, cat’s claw, ginger, licorice, olive leaf, oregano, Chinese wormwood, myrrh, black cumin seed, St. John’s wort, goldenseal, berberine, medicinal mushrooms </a:t>
            </a:r>
          </a:p>
          <a:p>
            <a:pPr lvl="1" fontAlgn="base">
              <a:spcBef>
                <a:spcPct val="0"/>
              </a:spcBef>
              <a:spcAft>
                <a:spcPct val="0"/>
              </a:spcAft>
              <a:buClrTx/>
              <a:buNone/>
            </a:pPr>
            <a:endParaRPr kumimoji="0" lang="en-US" altLang="en-US" sz="2400">
              <a:solidFill>
                <a:srgbClr val="FFFFCC"/>
              </a:solidFill>
              <a:latin typeface="Arial" panose="020B0604020202020204" pitchFamily="34" charset="0"/>
              <a:cs typeface="Arial" panose="020B060402020202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Title 1">
            <a:extLst>
              <a:ext uri="{FF2B5EF4-FFF2-40B4-BE49-F238E27FC236}">
                <a16:creationId xmlns:a16="http://schemas.microsoft.com/office/drawing/2014/main" id="{B25AB634-5E90-4F78-8CA0-10038ACE5020}"/>
              </a:ext>
            </a:extLst>
          </p:cNvPr>
          <p:cNvSpPr>
            <a:spLocks noGrp="1" noChangeArrowheads="1"/>
          </p:cNvSpPr>
          <p:nvPr>
            <p:ph type="title"/>
          </p:nvPr>
        </p:nvSpPr>
        <p:spPr>
          <a:xfrm>
            <a:off x="2209800" y="457200"/>
            <a:ext cx="8153400" cy="762000"/>
          </a:xfrm>
        </p:spPr>
        <p:txBody>
          <a:bodyPr/>
          <a:lstStyle/>
          <a:p>
            <a:r>
              <a:rPr lang="en-US" altLang="en-US">
                <a:solidFill>
                  <a:srgbClr val="FFC000"/>
                </a:solidFill>
              </a:rPr>
              <a:t>Immune System – Mammalian</a:t>
            </a:r>
          </a:p>
        </p:txBody>
      </p:sp>
      <p:sp>
        <p:nvSpPr>
          <p:cNvPr id="301059" name="Content Placeholder 2">
            <a:extLst>
              <a:ext uri="{FF2B5EF4-FFF2-40B4-BE49-F238E27FC236}">
                <a16:creationId xmlns:a16="http://schemas.microsoft.com/office/drawing/2014/main" id="{4BEDBFE1-19E4-420A-9DD8-E3064CC1A178}"/>
              </a:ext>
            </a:extLst>
          </p:cNvPr>
          <p:cNvSpPr>
            <a:spLocks noGrp="1" noChangeArrowheads="1"/>
          </p:cNvSpPr>
          <p:nvPr>
            <p:ph sz="half" idx="1"/>
          </p:nvPr>
        </p:nvSpPr>
        <p:spPr/>
        <p:txBody>
          <a:bodyPr/>
          <a:lstStyle/>
          <a:p>
            <a:pPr marL="0" indent="0">
              <a:buNone/>
            </a:pPr>
            <a:r>
              <a:rPr lang="en-US" altLang="en-US"/>
              <a:t>Immune development increased survivability</a:t>
            </a:r>
          </a:p>
          <a:p>
            <a:pPr marL="0" indent="0">
              <a:buNone/>
            </a:pPr>
            <a:r>
              <a:rPr lang="en-US" altLang="en-US"/>
              <a:t>of organisms which promoted more sophisticated species evolution.</a:t>
            </a:r>
          </a:p>
          <a:p>
            <a:pPr marL="0" indent="0">
              <a:buNone/>
            </a:pPr>
            <a:r>
              <a:rPr lang="en-US" altLang="en-US"/>
              <a:t> </a:t>
            </a:r>
          </a:p>
          <a:p>
            <a:pPr marL="0" indent="0">
              <a:buNone/>
            </a:pPr>
            <a:endParaRPr lang="en-US" altLang="en-US"/>
          </a:p>
        </p:txBody>
      </p:sp>
      <p:sp>
        <p:nvSpPr>
          <p:cNvPr id="301060" name="Content Placeholder 3">
            <a:extLst>
              <a:ext uri="{FF2B5EF4-FFF2-40B4-BE49-F238E27FC236}">
                <a16:creationId xmlns:a16="http://schemas.microsoft.com/office/drawing/2014/main" id="{07F14DD2-5202-4AC8-9720-257E42F5D5F7}"/>
              </a:ext>
            </a:extLst>
          </p:cNvPr>
          <p:cNvSpPr>
            <a:spLocks noGrp="1" noChangeArrowheads="1"/>
          </p:cNvSpPr>
          <p:nvPr>
            <p:ph sz="half" idx="2"/>
          </p:nvPr>
        </p:nvSpPr>
        <p:spPr/>
        <p:txBody>
          <a:bodyPr/>
          <a:lstStyle/>
          <a:p>
            <a:pPr marL="0" indent="0">
              <a:buNone/>
            </a:pPr>
            <a:r>
              <a:rPr lang="en-US" altLang="en-US"/>
              <a:t>It permitted clarified DNA purity which increasingly ‘got the message out.’</a:t>
            </a:r>
          </a:p>
          <a:p>
            <a:pPr marL="0" indent="0">
              <a:buNone/>
            </a:pPr>
            <a:r>
              <a:rPr lang="en-US" altLang="en-US"/>
              <a:t>Before immune development lifespans were brief and primarily unicellular.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Title 1">
            <a:extLst>
              <a:ext uri="{FF2B5EF4-FFF2-40B4-BE49-F238E27FC236}">
                <a16:creationId xmlns:a16="http://schemas.microsoft.com/office/drawing/2014/main" id="{271DE65B-355A-47E1-8560-55BE9432101A}"/>
              </a:ext>
            </a:extLst>
          </p:cNvPr>
          <p:cNvSpPr>
            <a:spLocks noGrp="1" noChangeArrowheads="1"/>
          </p:cNvSpPr>
          <p:nvPr>
            <p:ph type="title"/>
          </p:nvPr>
        </p:nvSpPr>
        <p:spPr>
          <a:xfrm>
            <a:off x="1828800" y="457200"/>
            <a:ext cx="8534400" cy="762000"/>
          </a:xfrm>
        </p:spPr>
        <p:txBody>
          <a:bodyPr/>
          <a:lstStyle/>
          <a:p>
            <a:r>
              <a:rPr lang="en-US" altLang="en-US">
                <a:solidFill>
                  <a:srgbClr val="FFCC66"/>
                </a:solidFill>
              </a:rPr>
              <a:t>Immune – ‘Immun’ means free</a:t>
            </a:r>
          </a:p>
        </p:txBody>
      </p:sp>
      <p:sp>
        <p:nvSpPr>
          <p:cNvPr id="302083" name="Content Placeholder 2">
            <a:extLst>
              <a:ext uri="{FF2B5EF4-FFF2-40B4-BE49-F238E27FC236}">
                <a16:creationId xmlns:a16="http://schemas.microsoft.com/office/drawing/2014/main" id="{6B1A2D7D-5974-4DA2-B4D9-F57DE9736C5C}"/>
              </a:ext>
            </a:extLst>
          </p:cNvPr>
          <p:cNvSpPr>
            <a:spLocks noGrp="1" noChangeArrowheads="1"/>
          </p:cNvSpPr>
          <p:nvPr>
            <p:ph sz="half" idx="1"/>
          </p:nvPr>
        </p:nvSpPr>
        <p:spPr>
          <a:xfrm>
            <a:off x="1828800" y="1447800"/>
            <a:ext cx="4191000" cy="4648200"/>
          </a:xfrm>
        </p:spPr>
        <p:txBody>
          <a:bodyPr/>
          <a:lstStyle/>
          <a:p>
            <a:pPr marL="0" indent="0">
              <a:buNone/>
            </a:pPr>
            <a:r>
              <a:rPr lang="en-US" altLang="en-US"/>
              <a:t>“If you’re not with us, then you’re against us”</a:t>
            </a:r>
          </a:p>
          <a:p>
            <a:pPr marL="0" indent="0">
              <a:buNone/>
            </a:pPr>
            <a:endParaRPr lang="en-US" altLang="en-US"/>
          </a:p>
          <a:p>
            <a:pPr marL="0" indent="0">
              <a:buNone/>
            </a:pPr>
            <a:r>
              <a:rPr lang="en-US" altLang="en-US"/>
              <a:t>It was always a competition for control of the creative DNA and the cellular machinery to support life</a:t>
            </a:r>
          </a:p>
          <a:p>
            <a:pPr marL="0" indent="0">
              <a:buNone/>
            </a:pPr>
            <a:endParaRPr lang="en-US" altLang="en-US"/>
          </a:p>
          <a:p>
            <a:pPr marL="0" indent="0">
              <a:buNone/>
            </a:pPr>
            <a:r>
              <a:rPr lang="en-US" altLang="en-US"/>
              <a:t>Immunity creates autonomy and selfhood</a:t>
            </a:r>
          </a:p>
        </p:txBody>
      </p:sp>
      <p:sp>
        <p:nvSpPr>
          <p:cNvPr id="302084" name="Content Placeholder 3">
            <a:extLst>
              <a:ext uri="{FF2B5EF4-FFF2-40B4-BE49-F238E27FC236}">
                <a16:creationId xmlns:a16="http://schemas.microsoft.com/office/drawing/2014/main" id="{38FC8A06-4E01-4BFF-AB70-8A74262D024A}"/>
              </a:ext>
            </a:extLst>
          </p:cNvPr>
          <p:cNvSpPr>
            <a:spLocks noGrp="1" noChangeArrowheads="1"/>
          </p:cNvSpPr>
          <p:nvPr>
            <p:ph sz="half" idx="2"/>
          </p:nvPr>
        </p:nvSpPr>
        <p:spPr>
          <a:xfrm>
            <a:off x="6172200" y="1447800"/>
            <a:ext cx="4343400" cy="4648200"/>
          </a:xfrm>
        </p:spPr>
        <p:txBody>
          <a:bodyPr/>
          <a:lstStyle/>
          <a:p>
            <a:pPr marL="0" indent="0">
              <a:buNone/>
            </a:pPr>
            <a:r>
              <a:rPr lang="en-US" altLang="en-US">
                <a:solidFill>
                  <a:srgbClr val="FFFF00"/>
                </a:solidFill>
              </a:rPr>
              <a:t>IDRS – Immune Defense Repair System</a:t>
            </a:r>
          </a:p>
          <a:p>
            <a:pPr marL="0" indent="0">
              <a:buNone/>
            </a:pPr>
            <a:endParaRPr lang="en-US" altLang="en-US"/>
          </a:p>
          <a:p>
            <a:pPr marL="0" indent="0">
              <a:buNone/>
            </a:pPr>
            <a:r>
              <a:rPr lang="en-US" altLang="en-US"/>
              <a:t>Functional term which includes the idea that the enabled immune system in addition to defending also repairs cellular structure and promotes DNA to proteomics to metabolomics translation accuracy</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Title 1">
            <a:extLst>
              <a:ext uri="{FF2B5EF4-FFF2-40B4-BE49-F238E27FC236}">
                <a16:creationId xmlns:a16="http://schemas.microsoft.com/office/drawing/2014/main" id="{B83B8642-83F1-4497-A107-527901AAF32A}"/>
              </a:ext>
            </a:extLst>
          </p:cNvPr>
          <p:cNvSpPr>
            <a:spLocks noGrp="1" noChangeArrowheads="1"/>
          </p:cNvSpPr>
          <p:nvPr>
            <p:ph type="title"/>
          </p:nvPr>
        </p:nvSpPr>
        <p:spPr>
          <a:xfrm>
            <a:off x="1828800" y="228600"/>
            <a:ext cx="8534400" cy="762000"/>
          </a:xfrm>
        </p:spPr>
        <p:txBody>
          <a:bodyPr/>
          <a:lstStyle/>
          <a:p>
            <a:r>
              <a:rPr lang="en-US" altLang="en-US">
                <a:solidFill>
                  <a:srgbClr val="FFCC66"/>
                </a:solidFill>
              </a:rPr>
              <a:t>Immune Organization -</a:t>
            </a:r>
          </a:p>
        </p:txBody>
      </p:sp>
      <p:sp>
        <p:nvSpPr>
          <p:cNvPr id="303107" name="Content Placeholder 2">
            <a:extLst>
              <a:ext uri="{FF2B5EF4-FFF2-40B4-BE49-F238E27FC236}">
                <a16:creationId xmlns:a16="http://schemas.microsoft.com/office/drawing/2014/main" id="{2A8FF541-DBE1-43B1-80BC-D41AA693ED43}"/>
              </a:ext>
            </a:extLst>
          </p:cNvPr>
          <p:cNvSpPr>
            <a:spLocks noGrp="1" noChangeArrowheads="1"/>
          </p:cNvSpPr>
          <p:nvPr>
            <p:ph sz="half" idx="1"/>
          </p:nvPr>
        </p:nvSpPr>
        <p:spPr>
          <a:xfrm>
            <a:off x="1828800" y="1219200"/>
            <a:ext cx="4191000" cy="4876800"/>
          </a:xfrm>
        </p:spPr>
        <p:txBody>
          <a:bodyPr/>
          <a:lstStyle/>
          <a:p>
            <a:pPr marL="0" indent="0">
              <a:buNone/>
            </a:pPr>
            <a:r>
              <a:rPr lang="en-US" altLang="en-US" sz="2400" u="sng"/>
              <a:t>Innate Immunity (Nonspecific):</a:t>
            </a:r>
          </a:p>
          <a:p>
            <a:pPr marL="0" indent="0">
              <a:buNone/>
            </a:pPr>
            <a:r>
              <a:rPr lang="en-US" altLang="en-US" sz="2400"/>
              <a:t>A lowly foot soldier responding within minutes to all foreign invaders. </a:t>
            </a:r>
          </a:p>
          <a:p>
            <a:pPr marL="0" indent="0">
              <a:buNone/>
            </a:pPr>
            <a:r>
              <a:rPr lang="en-US" altLang="en-US" sz="2400" u="sng"/>
              <a:t>Barricades (2 lines of defense):</a:t>
            </a:r>
          </a:p>
          <a:p>
            <a:pPr marL="0" indent="0">
              <a:buNone/>
            </a:pPr>
            <a:r>
              <a:rPr lang="en-US" altLang="en-US" sz="2400" u="sng"/>
              <a:t>1 Membranes </a:t>
            </a:r>
            <a:r>
              <a:rPr lang="en-US" altLang="en-US" sz="2400"/>
              <a:t>– Skin &amp; Mucosae creating barrier entrance prevention.</a:t>
            </a:r>
          </a:p>
          <a:p>
            <a:pPr marL="0" indent="0">
              <a:buNone/>
            </a:pPr>
            <a:r>
              <a:rPr lang="en-US" altLang="en-US" sz="2400" u="sng"/>
              <a:t>2 Inflammation </a:t>
            </a:r>
            <a:r>
              <a:rPr lang="en-US" altLang="en-US" sz="2400"/>
              <a:t>mitigated through antimicrobial proteins, phagocytes and cells to inhibit movement through the body</a:t>
            </a:r>
          </a:p>
          <a:p>
            <a:pPr marL="0" indent="0">
              <a:buNone/>
            </a:pPr>
            <a:endParaRPr lang="en-US" altLang="en-US"/>
          </a:p>
          <a:p>
            <a:pPr marL="0" indent="0">
              <a:buNone/>
            </a:pPr>
            <a:endParaRPr lang="en-US" altLang="en-US"/>
          </a:p>
        </p:txBody>
      </p:sp>
      <p:sp>
        <p:nvSpPr>
          <p:cNvPr id="303108" name="Content Placeholder 3">
            <a:extLst>
              <a:ext uri="{FF2B5EF4-FFF2-40B4-BE49-F238E27FC236}">
                <a16:creationId xmlns:a16="http://schemas.microsoft.com/office/drawing/2014/main" id="{83C9A1BC-09FE-4F37-BEA7-FD2C1647002D}"/>
              </a:ext>
            </a:extLst>
          </p:cNvPr>
          <p:cNvSpPr>
            <a:spLocks noGrp="1" noChangeArrowheads="1"/>
          </p:cNvSpPr>
          <p:nvPr>
            <p:ph sz="half" idx="2"/>
          </p:nvPr>
        </p:nvSpPr>
        <p:spPr>
          <a:xfrm>
            <a:off x="6172200" y="1143000"/>
            <a:ext cx="4343400" cy="4953000"/>
          </a:xfrm>
        </p:spPr>
        <p:txBody>
          <a:bodyPr/>
          <a:lstStyle/>
          <a:p>
            <a:pPr marL="0" indent="0">
              <a:buNone/>
            </a:pPr>
            <a:r>
              <a:rPr lang="en-US" altLang="en-US" sz="2400" u="sng">
                <a:solidFill>
                  <a:srgbClr val="FFFF00"/>
                </a:solidFill>
              </a:rPr>
              <a:t>Adaptive Immunity (Specific):</a:t>
            </a:r>
          </a:p>
          <a:p>
            <a:pPr marL="0" indent="0">
              <a:buNone/>
            </a:pPr>
            <a:r>
              <a:rPr lang="en-US" altLang="en-US" sz="2400">
                <a:solidFill>
                  <a:srgbClr val="FFFF00"/>
                </a:solidFill>
              </a:rPr>
              <a:t>Infiltrating Barricade (3</a:t>
            </a:r>
            <a:r>
              <a:rPr lang="en-US" altLang="en-US" sz="2400" baseline="30000">
                <a:solidFill>
                  <a:srgbClr val="FFFF00"/>
                </a:solidFill>
              </a:rPr>
              <a:t>rd</a:t>
            </a:r>
            <a:r>
              <a:rPr lang="en-US" altLang="en-US" sz="2400">
                <a:solidFill>
                  <a:srgbClr val="FFFF00"/>
                </a:solidFill>
              </a:rPr>
              <a:t> line of defense):</a:t>
            </a:r>
          </a:p>
          <a:p>
            <a:pPr marL="0" indent="0">
              <a:buNone/>
            </a:pPr>
            <a:r>
              <a:rPr lang="en-US" altLang="en-US" sz="2400">
                <a:solidFill>
                  <a:srgbClr val="FFFF00"/>
                </a:solidFill>
              </a:rPr>
              <a:t>Requiring more time to mount this system was first revealed in the late 1800’s showing animals developed antibodies.</a:t>
            </a:r>
          </a:p>
          <a:p>
            <a:pPr marL="0" indent="0">
              <a:buNone/>
            </a:pPr>
            <a:r>
              <a:rPr lang="en-US" altLang="en-US" sz="2400">
                <a:solidFill>
                  <a:srgbClr val="FFFF00"/>
                </a:solidFill>
              </a:rPr>
              <a:t>Antigen Specific – recognizing antigens</a:t>
            </a:r>
          </a:p>
          <a:p>
            <a:pPr marL="0" indent="0">
              <a:buNone/>
            </a:pPr>
            <a:r>
              <a:rPr lang="en-US" altLang="en-US" sz="2400">
                <a:solidFill>
                  <a:srgbClr val="FFFF00"/>
                </a:solidFill>
              </a:rPr>
              <a:t>Systemic – not restricted to initial infection site</a:t>
            </a:r>
          </a:p>
          <a:p>
            <a:pPr marL="0" indent="0">
              <a:buNone/>
            </a:pPr>
            <a:r>
              <a:rPr lang="en-US" altLang="en-US" sz="2400">
                <a:solidFill>
                  <a:srgbClr val="FFFF00"/>
                </a:solidFill>
              </a:rPr>
              <a:t>Memory – after initial exposure more severe defenses are mounted</a:t>
            </a:r>
          </a:p>
          <a:p>
            <a:pPr marL="0" indent="0">
              <a:buNone/>
            </a:pPr>
            <a:endParaRPr lang="en-US" alt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5186" name="Rectangle 2">
            <a:extLst>
              <a:ext uri="{FF2B5EF4-FFF2-40B4-BE49-F238E27FC236}">
                <a16:creationId xmlns:a16="http://schemas.microsoft.com/office/drawing/2014/main" id="{845E160D-2FE6-4B50-8C51-1D0753546033}"/>
              </a:ext>
            </a:extLst>
          </p:cNvPr>
          <p:cNvSpPr>
            <a:spLocks noGrp="1" noChangeArrowheads="1"/>
          </p:cNvSpPr>
          <p:nvPr>
            <p:ph type="title"/>
          </p:nvPr>
        </p:nvSpPr>
        <p:spPr>
          <a:xfrm>
            <a:off x="2133601" y="0"/>
            <a:ext cx="7904163" cy="1143000"/>
          </a:xfrm>
        </p:spPr>
        <p:txBody>
          <a:bodyPr/>
          <a:lstStyle/>
          <a:p>
            <a:pPr eaLnBrk="1" hangingPunct="1"/>
            <a:r>
              <a:rPr lang="en-US" altLang="en-US" sz="4800" u="sng"/>
              <a:t>Innate &amp; Acquired Immunity</a:t>
            </a:r>
            <a:endParaRPr lang="en-US" altLang="en-US" sz="2800"/>
          </a:p>
        </p:txBody>
      </p:sp>
      <p:sp>
        <p:nvSpPr>
          <p:cNvPr id="1245187" name="Rectangle 3">
            <a:extLst>
              <a:ext uri="{FF2B5EF4-FFF2-40B4-BE49-F238E27FC236}">
                <a16:creationId xmlns:a16="http://schemas.microsoft.com/office/drawing/2014/main" id="{B2FB2731-2B2E-4C61-B571-25F4C0AEF358}"/>
              </a:ext>
            </a:extLst>
          </p:cNvPr>
          <p:cNvSpPr>
            <a:spLocks noGrp="1" noChangeArrowheads="1"/>
          </p:cNvSpPr>
          <p:nvPr>
            <p:ph type="body" sz="half" idx="1"/>
          </p:nvPr>
        </p:nvSpPr>
        <p:spPr>
          <a:xfrm>
            <a:off x="1524000" y="1066800"/>
            <a:ext cx="9144000" cy="5791200"/>
          </a:xfrm>
        </p:spPr>
        <p:txBody>
          <a:bodyPr/>
          <a:lstStyle/>
          <a:p>
            <a:pPr eaLnBrk="1" hangingPunct="1">
              <a:lnSpc>
                <a:spcPct val="90000"/>
              </a:lnSpc>
            </a:pPr>
            <a:r>
              <a:rPr lang="en-US" altLang="en-US"/>
              <a:t>  Primary roles of the healthy immune system are:</a:t>
            </a:r>
          </a:p>
          <a:p>
            <a:pPr lvl="2" eaLnBrk="1" hangingPunct="1">
              <a:lnSpc>
                <a:spcPct val="90000"/>
              </a:lnSpc>
            </a:pPr>
            <a:r>
              <a:rPr lang="en-US" altLang="en-US"/>
              <a:t>Identify potentially injurious and infectious substances</a:t>
            </a:r>
          </a:p>
          <a:p>
            <a:pPr lvl="2" eaLnBrk="1" hangingPunct="1">
              <a:lnSpc>
                <a:spcPct val="90000"/>
              </a:lnSpc>
            </a:pPr>
            <a:r>
              <a:rPr lang="en-US" altLang="en-US"/>
              <a:t>Distinguish self antigens (non-threatening) from non-self (threatening)</a:t>
            </a:r>
          </a:p>
          <a:p>
            <a:pPr lvl="2" eaLnBrk="1" hangingPunct="1">
              <a:lnSpc>
                <a:spcPct val="90000"/>
              </a:lnSpc>
            </a:pPr>
            <a:r>
              <a:rPr lang="en-US" altLang="en-US"/>
              <a:t>Assess the potential level of threat posed by infectious, toxic, or non-self antigens</a:t>
            </a:r>
          </a:p>
          <a:p>
            <a:pPr lvl="2" eaLnBrk="1" hangingPunct="1">
              <a:lnSpc>
                <a:spcPct val="90000"/>
              </a:lnSpc>
            </a:pPr>
            <a:r>
              <a:rPr lang="en-US" altLang="en-US"/>
              <a:t>Mount a response that is appropriate to the level of threat</a:t>
            </a:r>
          </a:p>
          <a:p>
            <a:pPr lvl="2" eaLnBrk="1" hangingPunct="1">
              <a:lnSpc>
                <a:spcPct val="90000"/>
              </a:lnSpc>
            </a:pPr>
            <a:r>
              <a:rPr lang="en-US" altLang="en-US"/>
              <a:t>Repair any damage that ensues from adversarial encounters</a:t>
            </a:r>
          </a:p>
          <a:p>
            <a:pPr eaLnBrk="1" hangingPunct="1">
              <a:lnSpc>
                <a:spcPct val="90000"/>
              </a:lnSpc>
            </a:pPr>
            <a:r>
              <a:rPr lang="en-US" altLang="en-US">
                <a:solidFill>
                  <a:srgbClr val="FFC000"/>
                </a:solidFill>
              </a:rPr>
              <a:t>Too much response = inflammatory cascades </a:t>
            </a:r>
          </a:p>
          <a:p>
            <a:pPr eaLnBrk="1" hangingPunct="1">
              <a:lnSpc>
                <a:spcPct val="90000"/>
              </a:lnSpc>
            </a:pPr>
            <a:r>
              <a:rPr lang="en-US" altLang="en-US">
                <a:solidFill>
                  <a:srgbClr val="FFC000"/>
                </a:solidFill>
              </a:rPr>
              <a:t>Too little response = tolerance of danger</a:t>
            </a:r>
          </a:p>
          <a:p>
            <a:pPr eaLnBrk="1" hangingPunct="1">
              <a:lnSpc>
                <a:spcPct val="90000"/>
              </a:lnSpc>
            </a:pPr>
            <a:r>
              <a:rPr lang="en-US" altLang="en-US"/>
              <a:t>WBC is optimal 6-8, outside optimal range may suggest acute or chronic immune burden, under 4 indicates bone marrow fatigue</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45186"/>
                                        </p:tgtEl>
                                        <p:attrNameLst>
                                          <p:attrName>style.visibility</p:attrName>
                                        </p:attrNameLst>
                                      </p:cBhvr>
                                      <p:to>
                                        <p:strVal val="visible"/>
                                      </p:to>
                                    </p:set>
                                    <p:anim calcmode="lin" valueType="num">
                                      <p:cBhvr>
                                        <p:cTn id="7" dur="1000" fill="hold"/>
                                        <p:tgtEl>
                                          <p:spTgt spid="1245186"/>
                                        </p:tgtEl>
                                        <p:attrNameLst>
                                          <p:attrName>ppt_w</p:attrName>
                                        </p:attrNameLst>
                                      </p:cBhvr>
                                      <p:tavLst>
                                        <p:tav tm="0">
                                          <p:val>
                                            <p:fltVal val="0"/>
                                          </p:val>
                                        </p:tav>
                                        <p:tav tm="100000">
                                          <p:val>
                                            <p:strVal val="#ppt_w"/>
                                          </p:val>
                                        </p:tav>
                                      </p:tavLst>
                                    </p:anim>
                                    <p:anim calcmode="lin" valueType="num">
                                      <p:cBhvr>
                                        <p:cTn id="8" dur="1000" fill="hold"/>
                                        <p:tgtEl>
                                          <p:spTgt spid="1245186"/>
                                        </p:tgtEl>
                                        <p:attrNameLst>
                                          <p:attrName>ppt_h</p:attrName>
                                        </p:attrNameLst>
                                      </p:cBhvr>
                                      <p:tavLst>
                                        <p:tav tm="0">
                                          <p:val>
                                            <p:fltVal val="0"/>
                                          </p:val>
                                        </p:tav>
                                        <p:tav tm="100000">
                                          <p:val>
                                            <p:strVal val="#ppt_h"/>
                                          </p:val>
                                        </p:tav>
                                      </p:tavLst>
                                    </p:anim>
                                    <p:anim calcmode="lin" valueType="num">
                                      <p:cBhvr>
                                        <p:cTn id="9" dur="1000" fill="hold"/>
                                        <p:tgtEl>
                                          <p:spTgt spid="124518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451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245187">
                                            <p:txEl>
                                              <p:pRg st="0" end="0"/>
                                            </p:txEl>
                                          </p:spTgt>
                                        </p:tgtEl>
                                        <p:attrNameLst>
                                          <p:attrName>style.visibility</p:attrName>
                                        </p:attrNameLst>
                                      </p:cBhvr>
                                      <p:to>
                                        <p:strVal val="visible"/>
                                      </p:to>
                                    </p:set>
                                    <p:animEffect transition="in" filter="box(in)">
                                      <p:cBhvr>
                                        <p:cTn id="15" dur="500"/>
                                        <p:tgtEl>
                                          <p:spTgt spid="1245187">
                                            <p:txEl>
                                              <p:pRg st="0" end="0"/>
                                            </p:txEl>
                                          </p:spTgt>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245187">
                                            <p:txEl>
                                              <p:pRg st="1" end="1"/>
                                            </p:txEl>
                                          </p:spTgt>
                                        </p:tgtEl>
                                        <p:attrNameLst>
                                          <p:attrName>style.visibility</p:attrName>
                                        </p:attrNameLst>
                                      </p:cBhvr>
                                      <p:to>
                                        <p:strVal val="visible"/>
                                      </p:to>
                                    </p:set>
                                    <p:animEffect transition="in" filter="box(in)">
                                      <p:cBhvr>
                                        <p:cTn id="18" dur="500"/>
                                        <p:tgtEl>
                                          <p:spTgt spid="1245187">
                                            <p:txEl>
                                              <p:pRg st="1" end="1"/>
                                            </p:txEl>
                                          </p:spTgt>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1245187">
                                            <p:txEl>
                                              <p:pRg st="2" end="2"/>
                                            </p:txEl>
                                          </p:spTgt>
                                        </p:tgtEl>
                                        <p:attrNameLst>
                                          <p:attrName>style.visibility</p:attrName>
                                        </p:attrNameLst>
                                      </p:cBhvr>
                                      <p:to>
                                        <p:strVal val="visible"/>
                                      </p:to>
                                    </p:set>
                                    <p:animEffect transition="in" filter="box(in)">
                                      <p:cBhvr>
                                        <p:cTn id="21" dur="500"/>
                                        <p:tgtEl>
                                          <p:spTgt spid="1245187">
                                            <p:txEl>
                                              <p:pRg st="2" end="2"/>
                                            </p:txEl>
                                          </p:spTgt>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1245187">
                                            <p:txEl>
                                              <p:pRg st="3" end="3"/>
                                            </p:txEl>
                                          </p:spTgt>
                                        </p:tgtEl>
                                        <p:attrNameLst>
                                          <p:attrName>style.visibility</p:attrName>
                                        </p:attrNameLst>
                                      </p:cBhvr>
                                      <p:to>
                                        <p:strVal val="visible"/>
                                      </p:to>
                                    </p:set>
                                    <p:animEffect transition="in" filter="box(in)">
                                      <p:cBhvr>
                                        <p:cTn id="24" dur="500"/>
                                        <p:tgtEl>
                                          <p:spTgt spid="1245187">
                                            <p:txEl>
                                              <p:pRg st="3" end="3"/>
                                            </p:txEl>
                                          </p:spTgt>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1245187">
                                            <p:txEl>
                                              <p:pRg st="4" end="4"/>
                                            </p:txEl>
                                          </p:spTgt>
                                        </p:tgtEl>
                                        <p:attrNameLst>
                                          <p:attrName>style.visibility</p:attrName>
                                        </p:attrNameLst>
                                      </p:cBhvr>
                                      <p:to>
                                        <p:strVal val="visible"/>
                                      </p:to>
                                    </p:set>
                                    <p:animEffect transition="in" filter="box(in)">
                                      <p:cBhvr>
                                        <p:cTn id="27" dur="500"/>
                                        <p:tgtEl>
                                          <p:spTgt spid="1245187">
                                            <p:txEl>
                                              <p:pRg st="4" end="4"/>
                                            </p:txEl>
                                          </p:spTgt>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1245187">
                                            <p:txEl>
                                              <p:pRg st="5" end="5"/>
                                            </p:txEl>
                                          </p:spTgt>
                                        </p:tgtEl>
                                        <p:attrNameLst>
                                          <p:attrName>style.visibility</p:attrName>
                                        </p:attrNameLst>
                                      </p:cBhvr>
                                      <p:to>
                                        <p:strVal val="visible"/>
                                      </p:to>
                                    </p:set>
                                    <p:animEffect transition="in" filter="box(in)">
                                      <p:cBhvr>
                                        <p:cTn id="30" dur="500"/>
                                        <p:tgtEl>
                                          <p:spTgt spid="1245187">
                                            <p:txEl>
                                              <p:pRg st="5" end="5"/>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1245187">
                                            <p:txEl>
                                              <p:pRg st="6" end="6"/>
                                            </p:txEl>
                                          </p:spTgt>
                                        </p:tgtEl>
                                        <p:attrNameLst>
                                          <p:attrName>style.visibility</p:attrName>
                                        </p:attrNameLst>
                                      </p:cBhvr>
                                      <p:to>
                                        <p:strVal val="visible"/>
                                      </p:to>
                                    </p:set>
                                    <p:animEffect transition="in" filter="box(in)">
                                      <p:cBhvr>
                                        <p:cTn id="35" dur="500"/>
                                        <p:tgtEl>
                                          <p:spTgt spid="1245187">
                                            <p:txEl>
                                              <p:pRg st="6" end="6"/>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1245187">
                                            <p:txEl>
                                              <p:pRg st="7" end="7"/>
                                            </p:txEl>
                                          </p:spTgt>
                                        </p:tgtEl>
                                        <p:attrNameLst>
                                          <p:attrName>style.visibility</p:attrName>
                                        </p:attrNameLst>
                                      </p:cBhvr>
                                      <p:to>
                                        <p:strVal val="visible"/>
                                      </p:to>
                                    </p:set>
                                    <p:animEffect transition="in" filter="box(in)">
                                      <p:cBhvr>
                                        <p:cTn id="40" dur="500"/>
                                        <p:tgtEl>
                                          <p:spTgt spid="1245187">
                                            <p:txEl>
                                              <p:pRg st="7" end="7"/>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ntr" presetSubtype="16" fill="hold" grpId="0" nodeType="clickEffect">
                                  <p:stCondLst>
                                    <p:cond delay="0"/>
                                  </p:stCondLst>
                                  <p:childTnLst>
                                    <p:set>
                                      <p:cBhvr>
                                        <p:cTn id="44" dur="1" fill="hold">
                                          <p:stCondLst>
                                            <p:cond delay="0"/>
                                          </p:stCondLst>
                                        </p:cTn>
                                        <p:tgtEl>
                                          <p:spTgt spid="1245187">
                                            <p:txEl>
                                              <p:pRg st="8" end="8"/>
                                            </p:txEl>
                                          </p:spTgt>
                                        </p:tgtEl>
                                        <p:attrNameLst>
                                          <p:attrName>style.visibility</p:attrName>
                                        </p:attrNameLst>
                                      </p:cBhvr>
                                      <p:to>
                                        <p:strVal val="visible"/>
                                      </p:to>
                                    </p:set>
                                    <p:animEffect transition="in" filter="box(in)">
                                      <p:cBhvr>
                                        <p:cTn id="45" dur="500"/>
                                        <p:tgtEl>
                                          <p:spTgt spid="124518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5186" grpId="0" autoUpdateAnimBg="0"/>
      <p:bldP spid="1245187"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a:extLst>
              <a:ext uri="{FF2B5EF4-FFF2-40B4-BE49-F238E27FC236}">
                <a16:creationId xmlns:a16="http://schemas.microsoft.com/office/drawing/2014/main" id="{EC404CFB-DD8B-4A40-921C-C4CEBD1E6990}"/>
              </a:ext>
            </a:extLst>
          </p:cNvPr>
          <p:cNvSpPr>
            <a:spLocks noGrp="1" noChangeArrowheads="1"/>
          </p:cNvSpPr>
          <p:nvPr>
            <p:ph type="title"/>
          </p:nvPr>
        </p:nvSpPr>
        <p:spPr>
          <a:xfrm>
            <a:off x="2362200" y="-304800"/>
            <a:ext cx="8305800" cy="1143000"/>
          </a:xfrm>
        </p:spPr>
        <p:txBody>
          <a:bodyPr/>
          <a:lstStyle/>
          <a:p>
            <a:pPr eaLnBrk="1" hangingPunct="1"/>
            <a:r>
              <a:rPr lang="en-US" altLang="en-US" sz="4800">
                <a:solidFill>
                  <a:srgbClr val="FFCC66"/>
                </a:solidFill>
              </a:rPr>
              <a:t>Immune System – 2 Parts</a:t>
            </a:r>
            <a:endParaRPr lang="en-US" altLang="en-US" sz="5400">
              <a:solidFill>
                <a:srgbClr val="FFCC66"/>
              </a:solidFill>
            </a:endParaRPr>
          </a:p>
        </p:txBody>
      </p:sp>
      <p:sp>
        <p:nvSpPr>
          <p:cNvPr id="954371" name="Rectangle 3">
            <a:extLst>
              <a:ext uri="{FF2B5EF4-FFF2-40B4-BE49-F238E27FC236}">
                <a16:creationId xmlns:a16="http://schemas.microsoft.com/office/drawing/2014/main" id="{245F3C79-C3B5-44F2-A4D7-805A8E98D917}"/>
              </a:ext>
            </a:extLst>
          </p:cNvPr>
          <p:cNvSpPr>
            <a:spLocks noGrp="1" noChangeArrowheads="1"/>
          </p:cNvSpPr>
          <p:nvPr>
            <p:ph idx="1"/>
          </p:nvPr>
        </p:nvSpPr>
        <p:spPr>
          <a:xfrm>
            <a:off x="1524000" y="838200"/>
            <a:ext cx="9144000" cy="5791200"/>
          </a:xfrm>
        </p:spPr>
        <p:txBody>
          <a:bodyPr/>
          <a:lstStyle/>
          <a:p>
            <a:pPr eaLnBrk="1" hangingPunct="1">
              <a:lnSpc>
                <a:spcPct val="80000"/>
              </a:lnSpc>
            </a:pPr>
            <a:r>
              <a:rPr lang="en-US" altLang="en-US" sz="2200"/>
              <a:t>Generally recognized that there are 2 parts of the immune system</a:t>
            </a:r>
          </a:p>
          <a:p>
            <a:pPr lvl="1" eaLnBrk="1" hangingPunct="1">
              <a:lnSpc>
                <a:spcPct val="80000"/>
              </a:lnSpc>
            </a:pPr>
            <a:r>
              <a:rPr lang="en-US" altLang="en-US" sz="1700" u="sng"/>
              <a:t>Innate Immune System </a:t>
            </a:r>
            <a:r>
              <a:rPr lang="en-US" altLang="en-US" sz="1700"/>
              <a:t>– Inborn initial response to eliminate microbes and 			infections, immediately or within hours – it is not in any 			locale or organ, it is in the WBC</a:t>
            </a:r>
          </a:p>
          <a:p>
            <a:pPr lvl="4" eaLnBrk="1" hangingPunct="1">
              <a:lnSpc>
                <a:spcPct val="80000"/>
              </a:lnSpc>
            </a:pPr>
            <a:r>
              <a:rPr lang="en-US" altLang="en-US" sz="1700"/>
              <a:t>Each cell is equipped with different mechanisms that allow it to attack and eliminate pathogens from the body demonstrating immune versatility</a:t>
            </a:r>
          </a:p>
          <a:p>
            <a:pPr lvl="4" eaLnBrk="1" hangingPunct="1">
              <a:lnSpc>
                <a:spcPct val="80000"/>
              </a:lnSpc>
            </a:pPr>
            <a:r>
              <a:rPr lang="en-US" altLang="en-US" sz="1700"/>
              <a:t>Non-specific defense against pathogens, activates the complement system of inflammatory response</a:t>
            </a:r>
          </a:p>
          <a:p>
            <a:pPr lvl="4" eaLnBrk="1" hangingPunct="1">
              <a:lnSpc>
                <a:spcPct val="80000"/>
              </a:lnSpc>
            </a:pPr>
            <a:r>
              <a:rPr lang="en-US" altLang="en-US" sz="1700"/>
              <a:t>Identifies self vs. non-self, complement system triggers inflammation and identifies foreign substances, and activates the adaptive immune system</a:t>
            </a:r>
          </a:p>
          <a:p>
            <a:pPr lvl="3" eaLnBrk="1" hangingPunct="1">
              <a:lnSpc>
                <a:spcPct val="80000"/>
              </a:lnSpc>
            </a:pPr>
            <a:r>
              <a:rPr lang="en-US" altLang="en-US" sz="1700"/>
              <a:t>Innate Immune Cells include: </a:t>
            </a:r>
          </a:p>
          <a:p>
            <a:pPr lvl="4" eaLnBrk="1" hangingPunct="1">
              <a:lnSpc>
                <a:spcPct val="80000"/>
              </a:lnSpc>
            </a:pPr>
            <a:r>
              <a:rPr lang="en-US" altLang="en-US" sz="1700"/>
              <a:t>Mast Cells</a:t>
            </a:r>
          </a:p>
          <a:p>
            <a:pPr lvl="4" eaLnBrk="1" hangingPunct="1">
              <a:lnSpc>
                <a:spcPct val="80000"/>
              </a:lnSpc>
            </a:pPr>
            <a:r>
              <a:rPr lang="en-US" altLang="en-US" sz="1700"/>
              <a:t>Natural Killer Cells</a:t>
            </a:r>
          </a:p>
          <a:p>
            <a:pPr lvl="4" eaLnBrk="1" hangingPunct="1">
              <a:lnSpc>
                <a:spcPct val="80000"/>
              </a:lnSpc>
            </a:pPr>
            <a:r>
              <a:rPr lang="en-US" altLang="en-US" sz="1700"/>
              <a:t>Phagocytes – Monocytes, Macrophages, Dendritic cells</a:t>
            </a:r>
          </a:p>
          <a:p>
            <a:pPr lvl="4" eaLnBrk="1" hangingPunct="1">
              <a:lnSpc>
                <a:spcPct val="80000"/>
              </a:lnSpc>
            </a:pPr>
            <a:r>
              <a:rPr lang="en-US" altLang="en-US" sz="1700"/>
              <a:t>Ranulocytes – Neutrophils, Eosinophils, Basophils</a:t>
            </a:r>
          </a:p>
          <a:p>
            <a:pPr lvl="1" eaLnBrk="1" hangingPunct="1">
              <a:lnSpc>
                <a:spcPct val="80000"/>
              </a:lnSpc>
            </a:pPr>
            <a:r>
              <a:rPr lang="en-US" altLang="en-US" sz="1700" u="sng"/>
              <a:t>Adaptive Acquired Immune System </a:t>
            </a:r>
            <a:r>
              <a:rPr lang="en-US" altLang="en-US" sz="1700"/>
              <a:t>– Learned response precisely addressing 			threat requiring 5-7 days for adaptive immune modulation to 			reach full activity and specific lymphocyte presence</a:t>
            </a:r>
          </a:p>
          <a:p>
            <a:pPr lvl="4" eaLnBrk="1" hangingPunct="1">
              <a:lnSpc>
                <a:spcPct val="80000"/>
              </a:lnSpc>
            </a:pPr>
            <a:r>
              <a:rPr lang="en-US" altLang="en-US" sz="1700"/>
              <a:t>Results in TH1 cellular phagocytosis or TH2 humoral antibodies</a:t>
            </a:r>
          </a:p>
          <a:p>
            <a:pPr lvl="4" eaLnBrk="1" hangingPunct="1">
              <a:lnSpc>
                <a:spcPct val="80000"/>
              </a:lnSpc>
            </a:pPr>
            <a:r>
              <a:rPr lang="en-US" altLang="en-US" sz="1700"/>
              <a:t>TH1 responds to living things bacteria, fungus, virus</a:t>
            </a:r>
          </a:p>
          <a:p>
            <a:pPr lvl="4" eaLnBrk="1" hangingPunct="1">
              <a:lnSpc>
                <a:spcPct val="80000"/>
              </a:lnSpc>
            </a:pPr>
            <a:r>
              <a:rPr lang="en-US" altLang="en-US" sz="1700"/>
              <a:t>TH2 responds to non-living things (and parasites) including food, pollens, bad fats, heavy metals </a:t>
            </a:r>
          </a:p>
          <a:p>
            <a:pPr lvl="4" eaLnBrk="1" hangingPunct="1">
              <a:lnSpc>
                <a:spcPct val="80000"/>
              </a:lnSpc>
            </a:pPr>
            <a:endParaRPr lang="en-US" altLang="en-US" sz="200"/>
          </a:p>
          <a:p>
            <a:pPr lvl="4" eaLnBrk="1" hangingPunct="1">
              <a:lnSpc>
                <a:spcPct val="80000"/>
              </a:lnSpc>
            </a:pPr>
            <a:endParaRPr lang="en-US" altLang="en-US" sz="1800"/>
          </a:p>
          <a:p>
            <a:pPr lvl="1" eaLnBrk="1" hangingPunct="1">
              <a:lnSpc>
                <a:spcPct val="80000"/>
              </a:lnSpc>
            </a:pPr>
            <a:endParaRPr lang="en-US" altLang="en-US" sz="2600"/>
          </a:p>
        </p:txBody>
      </p:sp>
      <p:sp>
        <p:nvSpPr>
          <p:cNvPr id="306180" name="Slide Number Placeholder 5">
            <a:extLst>
              <a:ext uri="{FF2B5EF4-FFF2-40B4-BE49-F238E27FC236}">
                <a16:creationId xmlns:a16="http://schemas.microsoft.com/office/drawing/2014/main" id="{E61795F5-D613-4D7B-87EB-DFEB0A57B1E7}"/>
              </a:ext>
            </a:extLst>
          </p:cNvPr>
          <p:cNvSpPr>
            <a:spLocks noGrp="1"/>
          </p:cNvSpPr>
          <p:nvPr>
            <p:ph type="sldNum" sz="quarter" idx="4294967295"/>
          </p:nvPr>
        </p:nvSpPr>
        <p:spPr bwMode="auto">
          <a:xfrm>
            <a:off x="87630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spcBef>
                <a:spcPct val="0"/>
              </a:spcBef>
              <a:spcAft>
                <a:spcPct val="0"/>
              </a:spcAft>
              <a:buClrTx/>
              <a:buNone/>
            </a:pPr>
            <a:fld id="{2D380C52-650E-4CB7-8252-305A2AC86D91}" type="slidenum">
              <a:rPr kumimoji="0" lang="en-US" altLang="en-US" sz="1800">
                <a:solidFill>
                  <a:srgbClr val="000000"/>
                </a:solidFill>
                <a:latin typeface="Times New Roman" panose="02020603050405020304" pitchFamily="18" charset="0"/>
                <a:cs typeface="Arial" panose="020B0604020202020204" pitchFamily="34" charset="0"/>
              </a:rPr>
              <a:pPr fontAlgn="base">
                <a:spcBef>
                  <a:spcPct val="0"/>
                </a:spcBef>
                <a:spcAft>
                  <a:spcPct val="0"/>
                </a:spcAft>
                <a:buClrTx/>
                <a:buNone/>
              </a:pPr>
              <a:t>55</a:t>
            </a:fld>
            <a:endParaRPr kumimoji="0" lang="en-US" altLang="en-US" sz="1800">
              <a:solidFill>
                <a:srgbClr val="000000"/>
              </a:solidFill>
              <a:latin typeface="Times New Roman" panose="02020603050405020304" pitchFamily="18"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54371">
                                            <p:txEl>
                                              <p:pRg st="0" end="0"/>
                                            </p:txEl>
                                          </p:spTgt>
                                        </p:tgtEl>
                                        <p:attrNameLst>
                                          <p:attrName>style.visibility</p:attrName>
                                        </p:attrNameLst>
                                      </p:cBhvr>
                                      <p:to>
                                        <p:strVal val="visible"/>
                                      </p:to>
                                    </p:set>
                                    <p:animEffect transition="in" filter="diamond(in)">
                                      <p:cBhvr>
                                        <p:cTn id="7" dur="2000"/>
                                        <p:tgtEl>
                                          <p:spTgt spid="954371">
                                            <p:txEl>
                                              <p:pRg st="0" end="0"/>
                                            </p:txEl>
                                          </p:spTgt>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954371">
                                            <p:txEl>
                                              <p:pRg st="1" end="1"/>
                                            </p:txEl>
                                          </p:spTgt>
                                        </p:tgtEl>
                                        <p:attrNameLst>
                                          <p:attrName>style.visibility</p:attrName>
                                        </p:attrNameLst>
                                      </p:cBhvr>
                                      <p:to>
                                        <p:strVal val="visible"/>
                                      </p:to>
                                    </p:set>
                                    <p:animEffect transition="in" filter="diamond(in)">
                                      <p:cBhvr>
                                        <p:cTn id="10" dur="2000"/>
                                        <p:tgtEl>
                                          <p:spTgt spid="954371">
                                            <p:txEl>
                                              <p:pRg st="1" end="1"/>
                                            </p:txEl>
                                          </p:spTgt>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954371">
                                            <p:txEl>
                                              <p:pRg st="2" end="2"/>
                                            </p:txEl>
                                          </p:spTgt>
                                        </p:tgtEl>
                                        <p:attrNameLst>
                                          <p:attrName>style.visibility</p:attrName>
                                        </p:attrNameLst>
                                      </p:cBhvr>
                                      <p:to>
                                        <p:strVal val="visible"/>
                                      </p:to>
                                    </p:set>
                                    <p:animEffect transition="in" filter="diamond(in)">
                                      <p:cBhvr>
                                        <p:cTn id="13" dur="2000"/>
                                        <p:tgtEl>
                                          <p:spTgt spid="954371">
                                            <p:txEl>
                                              <p:pRg st="2" end="2"/>
                                            </p:txEl>
                                          </p:spTgt>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954371">
                                            <p:txEl>
                                              <p:pRg st="3" end="3"/>
                                            </p:txEl>
                                          </p:spTgt>
                                        </p:tgtEl>
                                        <p:attrNameLst>
                                          <p:attrName>style.visibility</p:attrName>
                                        </p:attrNameLst>
                                      </p:cBhvr>
                                      <p:to>
                                        <p:strVal val="visible"/>
                                      </p:to>
                                    </p:set>
                                    <p:animEffect transition="in" filter="diamond(in)">
                                      <p:cBhvr>
                                        <p:cTn id="16" dur="2000"/>
                                        <p:tgtEl>
                                          <p:spTgt spid="954371">
                                            <p:txEl>
                                              <p:pRg st="3" end="3"/>
                                            </p:txEl>
                                          </p:spTgt>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954371">
                                            <p:txEl>
                                              <p:pRg st="4" end="4"/>
                                            </p:txEl>
                                          </p:spTgt>
                                        </p:tgtEl>
                                        <p:attrNameLst>
                                          <p:attrName>style.visibility</p:attrName>
                                        </p:attrNameLst>
                                      </p:cBhvr>
                                      <p:to>
                                        <p:strVal val="visible"/>
                                      </p:to>
                                    </p:set>
                                    <p:animEffect transition="in" filter="diamond(in)">
                                      <p:cBhvr>
                                        <p:cTn id="19" dur="2000"/>
                                        <p:tgtEl>
                                          <p:spTgt spid="954371">
                                            <p:txEl>
                                              <p:pRg st="4" end="4"/>
                                            </p:txEl>
                                          </p:spTgt>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954371">
                                            <p:txEl>
                                              <p:pRg st="5" end="5"/>
                                            </p:txEl>
                                          </p:spTgt>
                                        </p:tgtEl>
                                        <p:attrNameLst>
                                          <p:attrName>style.visibility</p:attrName>
                                        </p:attrNameLst>
                                      </p:cBhvr>
                                      <p:to>
                                        <p:strVal val="visible"/>
                                      </p:to>
                                    </p:set>
                                    <p:animEffect transition="in" filter="diamond(in)">
                                      <p:cBhvr>
                                        <p:cTn id="22" dur="2000"/>
                                        <p:tgtEl>
                                          <p:spTgt spid="954371">
                                            <p:txEl>
                                              <p:pRg st="5" end="5"/>
                                            </p:txEl>
                                          </p:spTgt>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954371">
                                            <p:txEl>
                                              <p:pRg st="6" end="6"/>
                                            </p:txEl>
                                          </p:spTgt>
                                        </p:tgtEl>
                                        <p:attrNameLst>
                                          <p:attrName>style.visibility</p:attrName>
                                        </p:attrNameLst>
                                      </p:cBhvr>
                                      <p:to>
                                        <p:strVal val="visible"/>
                                      </p:to>
                                    </p:set>
                                    <p:animEffect transition="in" filter="diamond(in)">
                                      <p:cBhvr>
                                        <p:cTn id="25" dur="2000"/>
                                        <p:tgtEl>
                                          <p:spTgt spid="954371">
                                            <p:txEl>
                                              <p:pRg st="6" end="6"/>
                                            </p:txEl>
                                          </p:spTgt>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954371">
                                            <p:txEl>
                                              <p:pRg st="7" end="7"/>
                                            </p:txEl>
                                          </p:spTgt>
                                        </p:tgtEl>
                                        <p:attrNameLst>
                                          <p:attrName>style.visibility</p:attrName>
                                        </p:attrNameLst>
                                      </p:cBhvr>
                                      <p:to>
                                        <p:strVal val="visible"/>
                                      </p:to>
                                    </p:set>
                                    <p:animEffect transition="in" filter="diamond(in)">
                                      <p:cBhvr>
                                        <p:cTn id="28" dur="2000"/>
                                        <p:tgtEl>
                                          <p:spTgt spid="954371">
                                            <p:txEl>
                                              <p:pRg st="7" end="7"/>
                                            </p:txEl>
                                          </p:spTgt>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954371">
                                            <p:txEl>
                                              <p:pRg st="8" end="8"/>
                                            </p:txEl>
                                          </p:spTgt>
                                        </p:tgtEl>
                                        <p:attrNameLst>
                                          <p:attrName>style.visibility</p:attrName>
                                        </p:attrNameLst>
                                      </p:cBhvr>
                                      <p:to>
                                        <p:strVal val="visible"/>
                                      </p:to>
                                    </p:set>
                                    <p:animEffect transition="in" filter="diamond(in)">
                                      <p:cBhvr>
                                        <p:cTn id="31" dur="2000"/>
                                        <p:tgtEl>
                                          <p:spTgt spid="954371">
                                            <p:txEl>
                                              <p:pRg st="8" end="8"/>
                                            </p:txEl>
                                          </p:spTgt>
                                        </p:tgtEl>
                                      </p:cBhvr>
                                    </p:animEffect>
                                  </p:childTnLst>
                                </p:cTn>
                              </p:par>
                              <p:par>
                                <p:cTn id="32" presetID="8" presetClass="entr" presetSubtype="16" fill="hold" grpId="0" nodeType="withEffect">
                                  <p:stCondLst>
                                    <p:cond delay="0"/>
                                  </p:stCondLst>
                                  <p:childTnLst>
                                    <p:set>
                                      <p:cBhvr>
                                        <p:cTn id="33" dur="1" fill="hold">
                                          <p:stCondLst>
                                            <p:cond delay="0"/>
                                          </p:stCondLst>
                                        </p:cTn>
                                        <p:tgtEl>
                                          <p:spTgt spid="954371">
                                            <p:txEl>
                                              <p:pRg st="9" end="9"/>
                                            </p:txEl>
                                          </p:spTgt>
                                        </p:tgtEl>
                                        <p:attrNameLst>
                                          <p:attrName>style.visibility</p:attrName>
                                        </p:attrNameLst>
                                      </p:cBhvr>
                                      <p:to>
                                        <p:strVal val="visible"/>
                                      </p:to>
                                    </p:set>
                                    <p:animEffect transition="in" filter="diamond(in)">
                                      <p:cBhvr>
                                        <p:cTn id="34" dur="2000"/>
                                        <p:tgtEl>
                                          <p:spTgt spid="954371">
                                            <p:txEl>
                                              <p:pRg st="9" end="9"/>
                                            </p:txEl>
                                          </p:spTgt>
                                        </p:tgtEl>
                                      </p:cBhvr>
                                    </p:animEffect>
                                  </p:childTnLst>
                                </p:cTn>
                              </p:par>
                              <p:par>
                                <p:cTn id="35" presetID="8" presetClass="entr" presetSubtype="16" fill="hold" grpId="0" nodeType="withEffect">
                                  <p:stCondLst>
                                    <p:cond delay="0"/>
                                  </p:stCondLst>
                                  <p:childTnLst>
                                    <p:set>
                                      <p:cBhvr>
                                        <p:cTn id="36" dur="1" fill="hold">
                                          <p:stCondLst>
                                            <p:cond delay="0"/>
                                          </p:stCondLst>
                                        </p:cTn>
                                        <p:tgtEl>
                                          <p:spTgt spid="954371">
                                            <p:txEl>
                                              <p:pRg st="10" end="10"/>
                                            </p:txEl>
                                          </p:spTgt>
                                        </p:tgtEl>
                                        <p:attrNameLst>
                                          <p:attrName>style.visibility</p:attrName>
                                        </p:attrNameLst>
                                      </p:cBhvr>
                                      <p:to>
                                        <p:strVal val="visible"/>
                                      </p:to>
                                    </p:set>
                                    <p:animEffect transition="in" filter="diamond(in)">
                                      <p:cBhvr>
                                        <p:cTn id="37" dur="2000"/>
                                        <p:tgtEl>
                                          <p:spTgt spid="954371">
                                            <p:txEl>
                                              <p:pRg st="10" end="10"/>
                                            </p:txEl>
                                          </p:spTgt>
                                        </p:tgtEl>
                                      </p:cBhvr>
                                    </p:animEffect>
                                  </p:childTnLst>
                                </p:cTn>
                              </p:par>
                              <p:par>
                                <p:cTn id="38" presetID="8" presetClass="entr" presetSubtype="16" fill="hold" grpId="0" nodeType="withEffect">
                                  <p:stCondLst>
                                    <p:cond delay="0"/>
                                  </p:stCondLst>
                                  <p:childTnLst>
                                    <p:set>
                                      <p:cBhvr>
                                        <p:cTn id="39" dur="1" fill="hold">
                                          <p:stCondLst>
                                            <p:cond delay="0"/>
                                          </p:stCondLst>
                                        </p:cTn>
                                        <p:tgtEl>
                                          <p:spTgt spid="954371">
                                            <p:txEl>
                                              <p:pRg st="11" end="11"/>
                                            </p:txEl>
                                          </p:spTgt>
                                        </p:tgtEl>
                                        <p:attrNameLst>
                                          <p:attrName>style.visibility</p:attrName>
                                        </p:attrNameLst>
                                      </p:cBhvr>
                                      <p:to>
                                        <p:strVal val="visible"/>
                                      </p:to>
                                    </p:set>
                                    <p:animEffect transition="in" filter="diamond(in)">
                                      <p:cBhvr>
                                        <p:cTn id="40" dur="2000"/>
                                        <p:tgtEl>
                                          <p:spTgt spid="954371">
                                            <p:txEl>
                                              <p:pRg st="11" end="11"/>
                                            </p:txEl>
                                          </p:spTgt>
                                        </p:tgtEl>
                                      </p:cBhvr>
                                    </p:animEffect>
                                  </p:childTnLst>
                                </p:cTn>
                              </p:par>
                              <p:par>
                                <p:cTn id="41" presetID="8" presetClass="entr" presetSubtype="16" fill="hold" grpId="0" nodeType="withEffect">
                                  <p:stCondLst>
                                    <p:cond delay="0"/>
                                  </p:stCondLst>
                                  <p:childTnLst>
                                    <p:set>
                                      <p:cBhvr>
                                        <p:cTn id="42" dur="1" fill="hold">
                                          <p:stCondLst>
                                            <p:cond delay="0"/>
                                          </p:stCondLst>
                                        </p:cTn>
                                        <p:tgtEl>
                                          <p:spTgt spid="954371">
                                            <p:txEl>
                                              <p:pRg st="12" end="12"/>
                                            </p:txEl>
                                          </p:spTgt>
                                        </p:tgtEl>
                                        <p:attrNameLst>
                                          <p:attrName>style.visibility</p:attrName>
                                        </p:attrNameLst>
                                      </p:cBhvr>
                                      <p:to>
                                        <p:strVal val="visible"/>
                                      </p:to>
                                    </p:set>
                                    <p:animEffect transition="in" filter="diamond(in)">
                                      <p:cBhvr>
                                        <p:cTn id="43" dur="2000"/>
                                        <p:tgtEl>
                                          <p:spTgt spid="954371">
                                            <p:txEl>
                                              <p:pRg st="12" end="12"/>
                                            </p:txEl>
                                          </p:spTgt>
                                        </p:tgtEl>
                                      </p:cBhvr>
                                    </p:animEffect>
                                  </p:childTnLst>
                                </p:cTn>
                              </p:par>
                              <p:par>
                                <p:cTn id="44" presetID="8" presetClass="entr" presetSubtype="16" fill="hold" grpId="0" nodeType="withEffect">
                                  <p:stCondLst>
                                    <p:cond delay="0"/>
                                  </p:stCondLst>
                                  <p:childTnLst>
                                    <p:set>
                                      <p:cBhvr>
                                        <p:cTn id="45" dur="1" fill="hold">
                                          <p:stCondLst>
                                            <p:cond delay="0"/>
                                          </p:stCondLst>
                                        </p:cTn>
                                        <p:tgtEl>
                                          <p:spTgt spid="954371">
                                            <p:txEl>
                                              <p:pRg st="13" end="13"/>
                                            </p:txEl>
                                          </p:spTgt>
                                        </p:tgtEl>
                                        <p:attrNameLst>
                                          <p:attrName>style.visibility</p:attrName>
                                        </p:attrNameLst>
                                      </p:cBhvr>
                                      <p:to>
                                        <p:strVal val="visible"/>
                                      </p:to>
                                    </p:set>
                                    <p:animEffect transition="in" filter="diamond(in)">
                                      <p:cBhvr>
                                        <p:cTn id="46" dur="2000"/>
                                        <p:tgtEl>
                                          <p:spTgt spid="954371">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4371"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Title 1">
            <a:extLst>
              <a:ext uri="{FF2B5EF4-FFF2-40B4-BE49-F238E27FC236}">
                <a16:creationId xmlns:a16="http://schemas.microsoft.com/office/drawing/2014/main" id="{2588BB08-A93A-4F27-84A4-5E4F34D59BA9}"/>
              </a:ext>
            </a:extLst>
          </p:cNvPr>
          <p:cNvSpPr>
            <a:spLocks noGrp="1" noChangeArrowheads="1"/>
          </p:cNvSpPr>
          <p:nvPr>
            <p:ph type="title"/>
          </p:nvPr>
        </p:nvSpPr>
        <p:spPr>
          <a:xfrm>
            <a:off x="1981200" y="273050"/>
            <a:ext cx="4267200" cy="641350"/>
          </a:xfrm>
        </p:spPr>
        <p:txBody>
          <a:bodyPr/>
          <a:lstStyle/>
          <a:p>
            <a:r>
              <a:rPr lang="en-US" altLang="en-US" sz="3600">
                <a:solidFill>
                  <a:srgbClr val="FFCC66"/>
                </a:solidFill>
              </a:rPr>
              <a:t>Immune Structure</a:t>
            </a:r>
          </a:p>
        </p:txBody>
      </p:sp>
      <p:pic>
        <p:nvPicPr>
          <p:cNvPr id="308227" name="Content Placeholder 4">
            <a:extLst>
              <a:ext uri="{FF2B5EF4-FFF2-40B4-BE49-F238E27FC236}">
                <a16:creationId xmlns:a16="http://schemas.microsoft.com/office/drawing/2014/main" id="{A0AA7D51-7FB7-4AF2-A0DF-E5D57A604687}"/>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1066800"/>
            <a:ext cx="8229600" cy="5486400"/>
          </a:xfr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Title 1">
            <a:extLst>
              <a:ext uri="{FF2B5EF4-FFF2-40B4-BE49-F238E27FC236}">
                <a16:creationId xmlns:a16="http://schemas.microsoft.com/office/drawing/2014/main" id="{9BDD90A2-65BC-4E3C-9D9C-3304C1E2490A}"/>
              </a:ext>
            </a:extLst>
          </p:cNvPr>
          <p:cNvSpPr>
            <a:spLocks noGrp="1" noChangeArrowheads="1"/>
          </p:cNvSpPr>
          <p:nvPr>
            <p:ph type="title"/>
          </p:nvPr>
        </p:nvSpPr>
        <p:spPr>
          <a:xfrm>
            <a:off x="1828800" y="228600"/>
            <a:ext cx="8534400" cy="762000"/>
          </a:xfrm>
        </p:spPr>
        <p:txBody>
          <a:bodyPr/>
          <a:lstStyle/>
          <a:p>
            <a:r>
              <a:rPr lang="en-US" altLang="en-US">
                <a:solidFill>
                  <a:srgbClr val="FFCC66"/>
                </a:solidFill>
              </a:rPr>
              <a:t>Innate Immunity</a:t>
            </a:r>
          </a:p>
        </p:txBody>
      </p:sp>
      <p:sp>
        <p:nvSpPr>
          <p:cNvPr id="309251" name="Content Placeholder 2">
            <a:extLst>
              <a:ext uri="{FF2B5EF4-FFF2-40B4-BE49-F238E27FC236}">
                <a16:creationId xmlns:a16="http://schemas.microsoft.com/office/drawing/2014/main" id="{7D8F7D0A-3A91-4098-880E-C813A4DAAABB}"/>
              </a:ext>
            </a:extLst>
          </p:cNvPr>
          <p:cNvSpPr>
            <a:spLocks noGrp="1" noChangeArrowheads="1"/>
          </p:cNvSpPr>
          <p:nvPr>
            <p:ph sz="half" idx="1"/>
          </p:nvPr>
        </p:nvSpPr>
        <p:spPr>
          <a:xfrm>
            <a:off x="1828800" y="1447800"/>
            <a:ext cx="4648200" cy="4648200"/>
          </a:xfrm>
        </p:spPr>
        <p:txBody>
          <a:bodyPr/>
          <a:lstStyle/>
          <a:p>
            <a:pPr marL="0" indent="0">
              <a:buNone/>
            </a:pPr>
            <a:r>
              <a:rPr lang="en-US" altLang="en-US" sz="2400"/>
              <a:t>Surface Barriers – skin (keratinized) 	and mucosae line all 	exterior surfaces (Skin, 	Digestive, Respiratory, 	Urinary, Reproductive)</a:t>
            </a:r>
          </a:p>
          <a:p>
            <a:pPr marL="0" indent="0">
              <a:buNone/>
            </a:pPr>
            <a:r>
              <a:rPr lang="en-US" altLang="en-US" sz="2400"/>
              <a:t>Acidity of skin/vagina is pH 3 to 5</a:t>
            </a:r>
          </a:p>
          <a:p>
            <a:pPr marL="0" indent="0">
              <a:buNone/>
            </a:pPr>
            <a:r>
              <a:rPr lang="en-US" altLang="en-US" sz="2400"/>
              <a:t>Stomach Acid</a:t>
            </a:r>
          </a:p>
          <a:p>
            <a:pPr marL="0" indent="0">
              <a:buNone/>
            </a:pPr>
            <a:r>
              <a:rPr lang="en-US" altLang="en-US" sz="2400"/>
              <a:t>Lysozymes in saliva and lacrimal 	fluid</a:t>
            </a:r>
          </a:p>
          <a:p>
            <a:pPr marL="0" indent="0">
              <a:buNone/>
            </a:pPr>
            <a:r>
              <a:rPr lang="en-US" altLang="en-US" sz="2400"/>
              <a:t>Sticky mucus traps/ antiseptic paint</a:t>
            </a:r>
          </a:p>
          <a:p>
            <a:pPr marL="0" indent="0">
              <a:buNone/>
            </a:pPr>
            <a:r>
              <a:rPr lang="en-US" altLang="en-US" sz="2400"/>
              <a:t>Ciliated surfaces </a:t>
            </a:r>
          </a:p>
          <a:p>
            <a:pPr marL="0" indent="0">
              <a:buNone/>
            </a:pPr>
            <a:r>
              <a:rPr lang="en-US" altLang="en-US"/>
              <a:t> </a:t>
            </a:r>
          </a:p>
        </p:txBody>
      </p:sp>
      <p:sp>
        <p:nvSpPr>
          <p:cNvPr id="309252" name="Content Placeholder 3">
            <a:extLst>
              <a:ext uri="{FF2B5EF4-FFF2-40B4-BE49-F238E27FC236}">
                <a16:creationId xmlns:a16="http://schemas.microsoft.com/office/drawing/2014/main" id="{D989989B-61C5-43E9-8AC9-1FD26DFC2A9E}"/>
              </a:ext>
            </a:extLst>
          </p:cNvPr>
          <p:cNvSpPr>
            <a:spLocks noGrp="1" noChangeArrowheads="1"/>
          </p:cNvSpPr>
          <p:nvPr>
            <p:ph sz="half" idx="2"/>
          </p:nvPr>
        </p:nvSpPr>
        <p:spPr>
          <a:xfrm>
            <a:off x="6477000" y="228600"/>
            <a:ext cx="4191000" cy="5867400"/>
          </a:xfrm>
        </p:spPr>
        <p:txBody>
          <a:bodyPr/>
          <a:lstStyle/>
          <a:p>
            <a:pPr marL="0" indent="0">
              <a:buNone/>
            </a:pPr>
            <a:r>
              <a:rPr lang="en-US" altLang="en-US" sz="2000"/>
              <a:t>Barriers are effective but when breached internal innate immune defenses come into play.</a:t>
            </a:r>
          </a:p>
          <a:p>
            <a:pPr marL="0" indent="0">
              <a:buNone/>
            </a:pPr>
            <a:endParaRPr lang="en-US" altLang="en-US" sz="2000"/>
          </a:p>
          <a:p>
            <a:pPr marL="0" indent="0">
              <a:buNone/>
            </a:pPr>
            <a:r>
              <a:rPr lang="en-US" altLang="en-US" sz="2000"/>
              <a:t>Body has many nonspecific cellular and chemical dev ices for protection.</a:t>
            </a:r>
          </a:p>
          <a:p>
            <a:pPr marL="0" indent="0">
              <a:buNone/>
            </a:pPr>
            <a:endParaRPr lang="en-US" altLang="en-US" sz="2000"/>
          </a:p>
          <a:p>
            <a:pPr marL="0" indent="0">
              <a:buNone/>
            </a:pPr>
            <a:r>
              <a:rPr lang="en-US" altLang="en-US" sz="2000">
                <a:solidFill>
                  <a:srgbClr val="FFFF00"/>
                </a:solidFill>
              </a:rPr>
              <a:t>Phagocytes</a:t>
            </a:r>
          </a:p>
          <a:p>
            <a:pPr marL="0" indent="0">
              <a:buNone/>
            </a:pPr>
            <a:endParaRPr lang="en-US" altLang="en-US" sz="2000">
              <a:solidFill>
                <a:srgbClr val="FFFF00"/>
              </a:solidFill>
            </a:endParaRPr>
          </a:p>
          <a:p>
            <a:pPr marL="0" indent="0">
              <a:buNone/>
            </a:pPr>
            <a:r>
              <a:rPr lang="en-US" altLang="en-US" sz="2000">
                <a:solidFill>
                  <a:srgbClr val="FFFF00"/>
                </a:solidFill>
              </a:rPr>
              <a:t>Natural killer cells</a:t>
            </a:r>
          </a:p>
          <a:p>
            <a:pPr marL="0" indent="0">
              <a:buNone/>
            </a:pPr>
            <a:endParaRPr lang="en-US" altLang="en-US" sz="2000">
              <a:solidFill>
                <a:srgbClr val="FFFF00"/>
              </a:solidFill>
            </a:endParaRPr>
          </a:p>
          <a:p>
            <a:pPr marL="0" indent="0">
              <a:buNone/>
            </a:pPr>
            <a:r>
              <a:rPr lang="en-US" altLang="en-US" sz="2000">
                <a:solidFill>
                  <a:srgbClr val="FFFF00"/>
                </a:solidFill>
              </a:rPr>
              <a:t>Antimicrobial proteins</a:t>
            </a:r>
          </a:p>
          <a:p>
            <a:pPr marL="0" indent="0">
              <a:buNone/>
            </a:pPr>
            <a:endParaRPr lang="en-US" altLang="en-US" sz="2000">
              <a:solidFill>
                <a:srgbClr val="FFFF00"/>
              </a:solidFill>
            </a:endParaRPr>
          </a:p>
          <a:p>
            <a:pPr marL="0" indent="0">
              <a:buNone/>
            </a:pPr>
            <a:r>
              <a:rPr lang="en-US" altLang="en-US" sz="2000">
                <a:solidFill>
                  <a:srgbClr val="FFFF00"/>
                </a:solidFill>
              </a:rPr>
              <a:t>Inflammation targets immune system for defense and repair</a:t>
            </a:r>
          </a:p>
          <a:p>
            <a:pPr marL="0" indent="0">
              <a:buNone/>
            </a:pPr>
            <a:endParaRPr lang="en-US" altLang="en-US" sz="2000">
              <a:solidFill>
                <a:srgbClr val="FFFF00"/>
              </a:solidFill>
            </a:endParaRPr>
          </a:p>
          <a:p>
            <a:pPr marL="0" indent="0">
              <a:buNone/>
            </a:pPr>
            <a:r>
              <a:rPr lang="en-US" altLang="en-US" sz="2000">
                <a:solidFill>
                  <a:srgbClr val="FFFF00"/>
                </a:solidFill>
              </a:rPr>
              <a:t>Fever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10274" name="Title 1">
            <a:extLst>
              <a:ext uri="{FF2B5EF4-FFF2-40B4-BE49-F238E27FC236}">
                <a16:creationId xmlns:a16="http://schemas.microsoft.com/office/drawing/2014/main" id="{0CDA4B95-C672-4FBE-9ABC-80EB372AB94B}"/>
              </a:ext>
            </a:extLst>
          </p:cNvPr>
          <p:cNvSpPr>
            <a:spLocks noGrp="1" noChangeArrowheads="1"/>
          </p:cNvSpPr>
          <p:nvPr>
            <p:ph type="title"/>
          </p:nvPr>
        </p:nvSpPr>
        <p:spPr>
          <a:xfrm>
            <a:off x="2286000" y="274638"/>
            <a:ext cx="7924800" cy="715962"/>
          </a:xfrm>
        </p:spPr>
        <p:txBody>
          <a:bodyPr/>
          <a:lstStyle/>
          <a:p>
            <a:r>
              <a:rPr lang="en-AU" altLang="en-US">
                <a:solidFill>
                  <a:srgbClr val="FFC000"/>
                </a:solidFill>
              </a:rPr>
              <a:t>Innate Immunity</a:t>
            </a:r>
          </a:p>
        </p:txBody>
      </p:sp>
      <p:sp>
        <p:nvSpPr>
          <p:cNvPr id="310275" name="Content Placeholder 2">
            <a:extLst>
              <a:ext uri="{FF2B5EF4-FFF2-40B4-BE49-F238E27FC236}">
                <a16:creationId xmlns:a16="http://schemas.microsoft.com/office/drawing/2014/main" id="{136575C8-8BF1-45CD-BB53-A17F748454AA}"/>
              </a:ext>
            </a:extLst>
          </p:cNvPr>
          <p:cNvSpPr>
            <a:spLocks noGrp="1" noChangeArrowheads="1"/>
          </p:cNvSpPr>
          <p:nvPr>
            <p:ph idx="1"/>
          </p:nvPr>
        </p:nvSpPr>
        <p:spPr>
          <a:xfrm>
            <a:off x="1981200" y="1600201"/>
            <a:ext cx="8229600" cy="4657725"/>
          </a:xfrm>
        </p:spPr>
        <p:txBody>
          <a:bodyPr/>
          <a:lstStyle/>
          <a:p>
            <a:r>
              <a:rPr lang="en-US" altLang="en-US"/>
              <a:t>Innate immunity is responsible for the immediate response to a pathogen - within hours</a:t>
            </a:r>
          </a:p>
          <a:p>
            <a:endParaRPr lang="en-US" altLang="en-US"/>
          </a:p>
          <a:p>
            <a:r>
              <a:rPr lang="en-US" altLang="en-US"/>
              <a:t>During the initial stages of a viral infection the cytokines generated by the innate immune response account for most of the symptoms experienced</a:t>
            </a:r>
          </a:p>
          <a:p>
            <a:endParaRPr lang="en-US" altLang="en-US"/>
          </a:p>
          <a:p>
            <a:r>
              <a:rPr lang="en-US" altLang="en-US"/>
              <a:t>Antimicrobial peptides such as </a:t>
            </a:r>
            <a:r>
              <a:rPr lang="en-US" altLang="en-US">
                <a:solidFill>
                  <a:srgbClr val="FFFF00"/>
                </a:solidFill>
              </a:rPr>
              <a:t>defensins</a:t>
            </a:r>
            <a:r>
              <a:rPr lang="en-US" altLang="en-US"/>
              <a:t> are also released, interferons, iron-binding proteins</a:t>
            </a:r>
          </a:p>
          <a:p>
            <a:pPr>
              <a:buFont typeface="Wingdings 2" panose="05020102010507070707" pitchFamily="18" charset="2"/>
              <a:buNone/>
            </a:pPr>
            <a:endParaRPr lang="en-US" altLang="en-US" sz="1200"/>
          </a:p>
          <a:p>
            <a:pPr>
              <a:buFont typeface="Wingdings 2" panose="05020102010507070707" pitchFamily="18" charset="2"/>
              <a:buNone/>
            </a:pPr>
            <a:r>
              <a:rPr lang="en-US" altLang="en-US" sz="1600"/>
              <a:t>	</a:t>
            </a:r>
          </a:p>
          <a:p>
            <a:pPr>
              <a:buFont typeface="Wingdings 2" panose="05020102010507070707" pitchFamily="18" charset="2"/>
              <a:buNone/>
            </a:pPr>
            <a:endParaRPr lang="en-US" altLang="en-US" sz="1600"/>
          </a:p>
          <a:p>
            <a:pPr>
              <a:buFont typeface="Wingdings 2" panose="05020102010507070707" pitchFamily="18" charset="2"/>
              <a:buNone/>
            </a:pPr>
            <a:endParaRPr lang="en-US" altLang="en-US" sz="1600"/>
          </a:p>
          <a:p>
            <a:pPr>
              <a:spcBef>
                <a:spcPct val="0"/>
              </a:spcBef>
              <a:buFont typeface="Wingdings 2" panose="05020102010507070707" pitchFamily="18" charset="2"/>
              <a:buNone/>
            </a:pPr>
            <a:r>
              <a:rPr lang="en-US" altLang="en-US" sz="1600"/>
              <a:t>    </a:t>
            </a:r>
          </a:p>
          <a:p>
            <a:pPr>
              <a:spcBef>
                <a:spcPct val="0"/>
              </a:spcBef>
              <a:buFont typeface="Wingdings 2" panose="05020102010507070707" pitchFamily="18" charset="2"/>
              <a:buNone/>
            </a:pPr>
            <a:r>
              <a:rPr lang="en-US" altLang="en-US" sz="1600"/>
              <a:t>     </a:t>
            </a:r>
            <a:endParaRPr lang="en-US" altLang="en-US"/>
          </a:p>
        </p:txBody>
      </p:sp>
      <p:sp>
        <p:nvSpPr>
          <p:cNvPr id="310276" name="Content Placeholder 4">
            <a:extLst>
              <a:ext uri="{FF2B5EF4-FFF2-40B4-BE49-F238E27FC236}">
                <a16:creationId xmlns:a16="http://schemas.microsoft.com/office/drawing/2014/main" id="{CC9CA810-4AB3-4DD3-AEFB-7C5CEFC810E7}"/>
              </a:ext>
            </a:extLst>
          </p:cNvPr>
          <p:cNvSpPr>
            <a:spLocks noGrp="1" noChangeArrowheads="1"/>
          </p:cNvSpPr>
          <p:nvPr>
            <p:ph idx="13"/>
          </p:nvPr>
        </p:nvSpPr>
        <p:spPr>
          <a:xfrm>
            <a:off x="1981200" y="6257925"/>
            <a:ext cx="8229600" cy="463550"/>
          </a:xfrm>
        </p:spPr>
        <p:txBody>
          <a:bodyPr/>
          <a:lstStyle/>
          <a:p>
            <a:r>
              <a:rPr lang="en-AU" altLang="en-US"/>
              <a:t>Tortora GJ and Derrickson B, Principles of Anatomy and Physiology, 2009, John Wiley &amp; Sons, 12</a:t>
            </a:r>
            <a:r>
              <a:rPr lang="en-AU" altLang="en-US" baseline="30000"/>
              <a:t>th</a:t>
            </a:r>
            <a:r>
              <a:rPr lang="en-AU" altLang="en-US"/>
              <a:t> Edition</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12322" name="Title 1">
            <a:extLst>
              <a:ext uri="{FF2B5EF4-FFF2-40B4-BE49-F238E27FC236}">
                <a16:creationId xmlns:a16="http://schemas.microsoft.com/office/drawing/2014/main" id="{0EFD26B2-2A7B-4A7A-B7F7-6E908B868D10}"/>
              </a:ext>
            </a:extLst>
          </p:cNvPr>
          <p:cNvSpPr>
            <a:spLocks noGrp="1" noChangeArrowheads="1"/>
          </p:cNvSpPr>
          <p:nvPr>
            <p:ph type="title"/>
          </p:nvPr>
        </p:nvSpPr>
        <p:spPr>
          <a:xfrm>
            <a:off x="2209800" y="274638"/>
            <a:ext cx="8001000" cy="715962"/>
          </a:xfrm>
        </p:spPr>
        <p:txBody>
          <a:bodyPr/>
          <a:lstStyle/>
          <a:p>
            <a:r>
              <a:rPr lang="en-AU" altLang="en-US">
                <a:solidFill>
                  <a:srgbClr val="FFCC66"/>
                </a:solidFill>
              </a:rPr>
              <a:t>Innate Immunity</a:t>
            </a:r>
          </a:p>
        </p:txBody>
      </p:sp>
      <p:sp>
        <p:nvSpPr>
          <p:cNvPr id="3" name="Content Placeholder 2">
            <a:extLst>
              <a:ext uri="{FF2B5EF4-FFF2-40B4-BE49-F238E27FC236}">
                <a16:creationId xmlns:a16="http://schemas.microsoft.com/office/drawing/2014/main" id="{8CB578A8-3042-4658-9158-BFEC585CBC87}"/>
              </a:ext>
            </a:extLst>
          </p:cNvPr>
          <p:cNvSpPr>
            <a:spLocks noGrp="1"/>
          </p:cNvSpPr>
          <p:nvPr>
            <p:ph idx="1"/>
          </p:nvPr>
        </p:nvSpPr>
        <p:spPr>
          <a:xfrm>
            <a:off x="1981200" y="1143001"/>
            <a:ext cx="8229600" cy="5114925"/>
          </a:xfrm>
        </p:spPr>
        <p:txBody>
          <a:bodyPr/>
          <a:lstStyle/>
          <a:p>
            <a:pPr>
              <a:buFont typeface="Wingdings 2" panose="05020102010507070707" pitchFamily="18" charset="2"/>
              <a:buNone/>
              <a:defRPr/>
            </a:pPr>
            <a:r>
              <a:rPr lang="en-US" dirty="0"/>
              <a:t>Key cells of innate immunity</a:t>
            </a:r>
          </a:p>
          <a:p>
            <a:pPr marL="0" indent="0">
              <a:buNone/>
              <a:defRPr/>
            </a:pPr>
            <a:r>
              <a:rPr lang="en-US" dirty="0"/>
              <a:t>Phagocytes:</a:t>
            </a:r>
          </a:p>
          <a:p>
            <a:pPr>
              <a:defRPr/>
            </a:pPr>
            <a:r>
              <a:rPr lang="en-US" dirty="0"/>
              <a:t>- Monocytes (In the tissue become macrophages)</a:t>
            </a:r>
          </a:p>
          <a:p>
            <a:pPr>
              <a:defRPr/>
            </a:pPr>
            <a:r>
              <a:rPr lang="en-US" dirty="0"/>
              <a:t>- Macrophages (The big eaters – wandering/free and fixed 	Kupffer Cells in the liver and microglial brain) – in search 	of cellular debris or invaders</a:t>
            </a:r>
          </a:p>
          <a:p>
            <a:pPr>
              <a:defRPr/>
            </a:pPr>
            <a:r>
              <a:rPr lang="en-US" dirty="0"/>
              <a:t>- Neutrophils (most abundant WBC)</a:t>
            </a:r>
          </a:p>
          <a:p>
            <a:pPr>
              <a:defRPr/>
            </a:pPr>
            <a:r>
              <a:rPr lang="en-US" dirty="0"/>
              <a:t>- Eosinophils (position against Helminth and discharge 	destructive cytoplasmic granules over the invader)</a:t>
            </a:r>
          </a:p>
          <a:p>
            <a:pPr>
              <a:defRPr/>
            </a:pPr>
            <a:r>
              <a:rPr lang="en-US" dirty="0"/>
              <a:t>- Basophil (Anti-parasitic)</a:t>
            </a:r>
          </a:p>
          <a:p>
            <a:pPr>
              <a:defRPr/>
            </a:pPr>
            <a:r>
              <a:rPr lang="en-US" dirty="0"/>
              <a:t>- Mast cells (weakly phagocytic to wide range of invaders)</a:t>
            </a:r>
          </a:p>
          <a:p>
            <a:pPr marL="0" indent="0">
              <a:buNone/>
              <a:defRPr/>
            </a:pPr>
            <a:endParaRPr lang="en-US" dirty="0"/>
          </a:p>
          <a:p>
            <a:pPr>
              <a:defRPr/>
            </a:pPr>
            <a:endParaRPr lang="en-US" dirty="0"/>
          </a:p>
          <a:p>
            <a:pPr>
              <a:defRPr/>
            </a:pPr>
            <a:endParaRPr lang="en-US" dirty="0"/>
          </a:p>
          <a:p>
            <a:pPr>
              <a:defRPr/>
            </a:pPr>
            <a:endParaRPr lang="en-US" dirty="0"/>
          </a:p>
          <a:p>
            <a:pPr>
              <a:defRPr/>
            </a:pPr>
            <a:endParaRPr lang="en-US" dirty="0"/>
          </a:p>
          <a:p>
            <a:pPr>
              <a:buFont typeface="Wingdings 2" panose="05020102010507070707" pitchFamily="18" charset="2"/>
              <a:buNone/>
              <a:defRPr/>
            </a:pPr>
            <a:endParaRPr lang="en-US" dirty="0"/>
          </a:p>
          <a:p>
            <a:pPr>
              <a:buFont typeface="Wingdings 2" panose="05020102010507070707" pitchFamily="18" charset="2"/>
              <a:buNone/>
              <a:defRPr/>
            </a:pPr>
            <a:endParaRPr lang="en-US" sz="1200" dirty="0"/>
          </a:p>
          <a:p>
            <a:pPr>
              <a:buFont typeface="Wingdings 2" panose="05020102010507070707" pitchFamily="18" charset="2"/>
              <a:buNone/>
              <a:defRPr/>
            </a:pPr>
            <a:r>
              <a:rPr lang="en-US" sz="1600" dirty="0"/>
              <a:t>	</a:t>
            </a:r>
            <a:endParaRPr lang="en-US" dirty="0"/>
          </a:p>
        </p:txBody>
      </p:sp>
      <p:sp>
        <p:nvSpPr>
          <p:cNvPr id="312324" name="Content Placeholder 4">
            <a:extLst>
              <a:ext uri="{FF2B5EF4-FFF2-40B4-BE49-F238E27FC236}">
                <a16:creationId xmlns:a16="http://schemas.microsoft.com/office/drawing/2014/main" id="{98DB9FF4-CE24-4356-840E-4D06A1A2BE53}"/>
              </a:ext>
            </a:extLst>
          </p:cNvPr>
          <p:cNvSpPr>
            <a:spLocks noGrp="1" noChangeArrowheads="1"/>
          </p:cNvSpPr>
          <p:nvPr>
            <p:ph idx="13"/>
          </p:nvPr>
        </p:nvSpPr>
        <p:spPr>
          <a:xfrm>
            <a:off x="1981200" y="6257925"/>
            <a:ext cx="8229600" cy="463550"/>
          </a:xfrm>
        </p:spPr>
        <p:txBody>
          <a:bodyPr/>
          <a:lstStyle/>
          <a:p>
            <a:r>
              <a:rPr lang="en-AU" altLang="en-US"/>
              <a:t>Tortora GJ and Derrickson B, Principles of Anatomy and Physiology, 2009, John Wiley &amp; Sons, 12</a:t>
            </a:r>
            <a:r>
              <a:rPr lang="en-AU" altLang="en-US" baseline="30000"/>
              <a:t>th</a:t>
            </a:r>
            <a:r>
              <a:rPr lang="en-AU" altLang="en-US"/>
              <a:t> Edition</a:t>
            </a:r>
          </a:p>
          <a:p>
            <a:endParaRPr lang="en-AU"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48834" name="Title 1">
            <a:extLst>
              <a:ext uri="{FF2B5EF4-FFF2-40B4-BE49-F238E27FC236}">
                <a16:creationId xmlns:a16="http://schemas.microsoft.com/office/drawing/2014/main" id="{4D0DCF92-5E06-4FFC-B9FE-7CA4FABE712C}"/>
              </a:ext>
            </a:extLst>
          </p:cNvPr>
          <p:cNvSpPr>
            <a:spLocks noGrp="1" noChangeArrowheads="1"/>
          </p:cNvSpPr>
          <p:nvPr>
            <p:ph type="title"/>
          </p:nvPr>
        </p:nvSpPr>
        <p:spPr/>
        <p:txBody>
          <a:bodyPr/>
          <a:lstStyle/>
          <a:p>
            <a:pPr eaLnBrk="1" hangingPunct="1"/>
            <a:r>
              <a:rPr lang="en-US" altLang="en-US"/>
              <a:t>  </a:t>
            </a:r>
          </a:p>
        </p:txBody>
      </p:sp>
      <p:sp>
        <p:nvSpPr>
          <p:cNvPr id="248835" name="Content Placeholder 2">
            <a:extLst>
              <a:ext uri="{FF2B5EF4-FFF2-40B4-BE49-F238E27FC236}">
                <a16:creationId xmlns:a16="http://schemas.microsoft.com/office/drawing/2014/main" id="{14202343-C66D-44C4-98F4-E1F442C433A6}"/>
              </a:ext>
            </a:extLst>
          </p:cNvPr>
          <p:cNvSpPr>
            <a:spLocks noGrp="1" noChangeArrowheads="1"/>
          </p:cNvSpPr>
          <p:nvPr>
            <p:ph idx="1"/>
          </p:nvPr>
        </p:nvSpPr>
        <p:spPr>
          <a:xfrm>
            <a:off x="1524000" y="1219200"/>
            <a:ext cx="9144000" cy="4800600"/>
          </a:xfrm>
        </p:spPr>
        <p:txBody>
          <a:bodyPr/>
          <a:lstStyle/>
          <a:p>
            <a:pPr eaLnBrk="1" hangingPunct="1">
              <a:buFontTx/>
              <a:buNone/>
            </a:pPr>
            <a:r>
              <a:rPr lang="en-US" altLang="en-US" sz="4400"/>
              <a:t>	</a:t>
            </a:r>
            <a:r>
              <a:rPr lang="en-US" altLang="en-US" sz="4400" i="1"/>
              <a:t>“See that all the essential dietary principles are available to the body in abundance, and give nature an opportunity to perform according to her original plans.”  </a:t>
            </a:r>
          </a:p>
          <a:p>
            <a:pPr eaLnBrk="1" hangingPunct="1">
              <a:buFontTx/>
              <a:buNone/>
            </a:pPr>
            <a:endParaRPr lang="en-US" altLang="en-US" sz="4400" i="1"/>
          </a:p>
          <a:p>
            <a:pPr algn="ctr" eaLnBrk="1" hangingPunct="1">
              <a:buFontTx/>
              <a:buNone/>
            </a:pPr>
            <a:r>
              <a:rPr lang="en-US" altLang="en-US" sz="2400"/>
              <a:t>Royal Lee, November 13, 1933 – Vitamin News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70" name="Content Placeholder 4">
            <a:extLst>
              <a:ext uri="{FF2B5EF4-FFF2-40B4-BE49-F238E27FC236}">
                <a16:creationId xmlns:a16="http://schemas.microsoft.com/office/drawing/2014/main" id="{FB9CDB50-9C22-4C97-A7B7-79FDE6D73C66}"/>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0"/>
            <a:ext cx="9144000" cy="6858000"/>
          </a:xfr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Title 1">
            <a:extLst>
              <a:ext uri="{FF2B5EF4-FFF2-40B4-BE49-F238E27FC236}">
                <a16:creationId xmlns:a16="http://schemas.microsoft.com/office/drawing/2014/main" id="{6B493FB7-6652-4ADD-9128-8985DDE1A2A0}"/>
              </a:ext>
            </a:extLst>
          </p:cNvPr>
          <p:cNvSpPr>
            <a:spLocks noGrp="1" noChangeArrowheads="1"/>
          </p:cNvSpPr>
          <p:nvPr>
            <p:ph type="title"/>
          </p:nvPr>
        </p:nvSpPr>
        <p:spPr>
          <a:xfrm>
            <a:off x="1981201" y="273050"/>
            <a:ext cx="3008313" cy="641350"/>
          </a:xfrm>
        </p:spPr>
        <p:txBody>
          <a:bodyPr/>
          <a:lstStyle/>
          <a:p>
            <a:r>
              <a:rPr lang="en-US" altLang="en-US" sz="3600"/>
              <a:t>Phagocytosis</a:t>
            </a:r>
          </a:p>
        </p:txBody>
      </p:sp>
      <p:pic>
        <p:nvPicPr>
          <p:cNvPr id="315395" name="Content Placeholder 4">
            <a:extLst>
              <a:ext uri="{FF2B5EF4-FFF2-40B4-BE49-F238E27FC236}">
                <a16:creationId xmlns:a16="http://schemas.microsoft.com/office/drawing/2014/main" id="{826A3EB7-6A8D-40C7-ABF0-3BFE3781C168}"/>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914400"/>
            <a:ext cx="8534400" cy="5638800"/>
          </a:xfr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16418" name="Title 1">
            <a:extLst>
              <a:ext uri="{FF2B5EF4-FFF2-40B4-BE49-F238E27FC236}">
                <a16:creationId xmlns:a16="http://schemas.microsoft.com/office/drawing/2014/main" id="{1F732A6B-7CC9-4512-ABBC-747E1AF1D6B8}"/>
              </a:ext>
            </a:extLst>
          </p:cNvPr>
          <p:cNvSpPr>
            <a:spLocks noGrp="1" noChangeArrowheads="1"/>
          </p:cNvSpPr>
          <p:nvPr>
            <p:ph type="title"/>
          </p:nvPr>
        </p:nvSpPr>
        <p:spPr>
          <a:xfrm>
            <a:off x="2286000" y="274638"/>
            <a:ext cx="7924800" cy="715962"/>
          </a:xfrm>
        </p:spPr>
        <p:txBody>
          <a:bodyPr/>
          <a:lstStyle/>
          <a:p>
            <a:r>
              <a:rPr lang="en-AU" altLang="en-US">
                <a:solidFill>
                  <a:srgbClr val="FFC000"/>
                </a:solidFill>
              </a:rPr>
              <a:t>Innate Natural Killer Cells - Police</a:t>
            </a:r>
          </a:p>
        </p:txBody>
      </p:sp>
      <p:sp>
        <p:nvSpPr>
          <p:cNvPr id="316419" name="Content Placeholder 2">
            <a:extLst>
              <a:ext uri="{FF2B5EF4-FFF2-40B4-BE49-F238E27FC236}">
                <a16:creationId xmlns:a16="http://schemas.microsoft.com/office/drawing/2014/main" id="{E438C2B7-2BA1-440B-9A52-8C75DD9534CA}"/>
              </a:ext>
            </a:extLst>
          </p:cNvPr>
          <p:cNvSpPr>
            <a:spLocks noGrp="1" noChangeArrowheads="1"/>
          </p:cNvSpPr>
          <p:nvPr>
            <p:ph idx="1"/>
          </p:nvPr>
        </p:nvSpPr>
        <p:spPr>
          <a:xfrm>
            <a:off x="1524000" y="914401"/>
            <a:ext cx="9144000" cy="5343525"/>
          </a:xfrm>
        </p:spPr>
        <p:txBody>
          <a:bodyPr/>
          <a:lstStyle/>
          <a:p>
            <a:r>
              <a:rPr lang="en-US" altLang="en-US"/>
              <a:t>Larger granular lymphocytes capable of lysing and killing cancer 	cells and virus infected cells before the adaptive immune 	system is enlisted – ‘pit bulls’ </a:t>
            </a:r>
          </a:p>
          <a:p>
            <a:endParaRPr lang="en-US" altLang="en-US"/>
          </a:p>
          <a:p>
            <a:r>
              <a:rPr lang="en-US" altLang="en-US"/>
              <a:t>Unlike  lymphocytes, which can only react against specific 	antigens, the NK cells are less picky – by recognizing 	surface sugars they release cytolytic chemicals called </a:t>
            </a:r>
            <a:r>
              <a:rPr lang="en-US" altLang="en-US">
                <a:solidFill>
                  <a:srgbClr val="FFFF00"/>
                </a:solidFill>
              </a:rPr>
              <a:t>‘perforins’</a:t>
            </a:r>
          </a:p>
          <a:p>
            <a:endParaRPr lang="en-US" altLang="en-US"/>
          </a:p>
          <a:p>
            <a:r>
              <a:rPr lang="en-US" altLang="en-US"/>
              <a:t>Shortly after the target invaders reveal channels in their membrane 	and the nucleus disintegrates rapidly</a:t>
            </a:r>
          </a:p>
          <a:p>
            <a:endParaRPr lang="en-US" altLang="en-US"/>
          </a:p>
          <a:p>
            <a:r>
              <a:rPr lang="en-US" altLang="en-US"/>
              <a:t>Also secrete potent chemicals that promote the inflammatory 	response </a:t>
            </a:r>
          </a:p>
          <a:p>
            <a:pPr>
              <a:buFont typeface="Wingdings 2" panose="05020102010507070707" pitchFamily="18" charset="2"/>
              <a:buNone/>
            </a:pPr>
            <a:endParaRPr lang="en-US" altLang="en-US" sz="1600"/>
          </a:p>
          <a:p>
            <a:pPr>
              <a:buFont typeface="Wingdings 2" panose="05020102010507070707" pitchFamily="18" charset="2"/>
              <a:buNone/>
            </a:pPr>
            <a:endParaRPr lang="en-US" altLang="en-US" sz="1600"/>
          </a:p>
          <a:p>
            <a:pPr>
              <a:spcBef>
                <a:spcPct val="0"/>
              </a:spcBef>
              <a:buFont typeface="Wingdings 2" panose="05020102010507070707" pitchFamily="18" charset="2"/>
              <a:buNone/>
            </a:pPr>
            <a:r>
              <a:rPr lang="en-US" altLang="en-US" sz="1600"/>
              <a:t>    </a:t>
            </a:r>
          </a:p>
          <a:p>
            <a:pPr>
              <a:spcBef>
                <a:spcPct val="0"/>
              </a:spcBef>
              <a:buFont typeface="Wingdings 2" panose="05020102010507070707" pitchFamily="18" charset="2"/>
              <a:buNone/>
            </a:pPr>
            <a:r>
              <a:rPr lang="en-US" altLang="en-US" sz="1600"/>
              <a:t>     </a:t>
            </a:r>
            <a:endParaRPr lang="en-US" altLang="en-US"/>
          </a:p>
        </p:txBody>
      </p:sp>
      <p:sp>
        <p:nvSpPr>
          <p:cNvPr id="316420" name="Content Placeholder 4">
            <a:extLst>
              <a:ext uri="{FF2B5EF4-FFF2-40B4-BE49-F238E27FC236}">
                <a16:creationId xmlns:a16="http://schemas.microsoft.com/office/drawing/2014/main" id="{7E8BB9F9-0C36-4A61-A186-7975C483E5D0}"/>
              </a:ext>
            </a:extLst>
          </p:cNvPr>
          <p:cNvSpPr>
            <a:spLocks noGrp="1" noChangeArrowheads="1"/>
          </p:cNvSpPr>
          <p:nvPr>
            <p:ph idx="13"/>
          </p:nvPr>
        </p:nvSpPr>
        <p:spPr>
          <a:xfrm>
            <a:off x="1981200" y="6257925"/>
            <a:ext cx="8229600" cy="463550"/>
          </a:xfrm>
        </p:spPr>
        <p:txBody>
          <a:bodyPr/>
          <a:lstStyle/>
          <a:p>
            <a:r>
              <a:rPr lang="en-AU" altLang="en-US"/>
              <a:t>Tortora GJ and Derrickson B, Principles of Anatomy and Physiology, 2009, John Wiley &amp; Sons, 12</a:t>
            </a:r>
            <a:r>
              <a:rPr lang="en-AU" altLang="en-US" baseline="30000"/>
              <a:t>th</a:t>
            </a:r>
            <a:r>
              <a:rPr lang="en-AU" altLang="en-US"/>
              <a:t> Edition</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02" name="Rectangle 2">
            <a:extLst>
              <a:ext uri="{FF2B5EF4-FFF2-40B4-BE49-F238E27FC236}">
                <a16:creationId xmlns:a16="http://schemas.microsoft.com/office/drawing/2014/main" id="{02E8D046-5ED1-45DE-974D-29DD79D31257}"/>
              </a:ext>
            </a:extLst>
          </p:cNvPr>
          <p:cNvSpPr>
            <a:spLocks noGrp="1" noChangeArrowheads="1"/>
          </p:cNvSpPr>
          <p:nvPr>
            <p:ph type="title"/>
          </p:nvPr>
        </p:nvSpPr>
        <p:spPr>
          <a:xfrm>
            <a:off x="1890714" y="152400"/>
            <a:ext cx="7939087" cy="838200"/>
          </a:xfrm>
        </p:spPr>
        <p:txBody>
          <a:bodyPr/>
          <a:lstStyle/>
          <a:p>
            <a:pPr eaLnBrk="1" hangingPunct="1"/>
            <a:r>
              <a:rPr lang="en-US" altLang="en-US" u="sng">
                <a:solidFill>
                  <a:srgbClr val="FFC000"/>
                </a:solidFill>
              </a:rPr>
              <a:t>Determining Food Allergies</a:t>
            </a:r>
          </a:p>
        </p:txBody>
      </p:sp>
      <p:sp>
        <p:nvSpPr>
          <p:cNvPr id="614403" name="Rectangle 3">
            <a:extLst>
              <a:ext uri="{FF2B5EF4-FFF2-40B4-BE49-F238E27FC236}">
                <a16:creationId xmlns:a16="http://schemas.microsoft.com/office/drawing/2014/main" id="{28151F8D-F6C1-4D72-B196-1892456BB5A6}"/>
              </a:ext>
            </a:extLst>
          </p:cNvPr>
          <p:cNvSpPr>
            <a:spLocks noGrp="1" noChangeArrowheads="1"/>
          </p:cNvSpPr>
          <p:nvPr>
            <p:ph type="body" sz="half" idx="1"/>
          </p:nvPr>
        </p:nvSpPr>
        <p:spPr>
          <a:xfrm>
            <a:off x="1495425" y="1143000"/>
            <a:ext cx="7239000" cy="5867400"/>
          </a:xfrm>
        </p:spPr>
        <p:txBody>
          <a:bodyPr/>
          <a:lstStyle/>
          <a:p>
            <a:pPr eaLnBrk="1" hangingPunct="1"/>
            <a:r>
              <a:rPr lang="en-US" altLang="en-US" sz="2400">
                <a:ea typeface="Kozuka Gothic Pro R"/>
                <a:cs typeface="Kozuka Gothic Pro R"/>
              </a:rPr>
              <a:t>Blood type sensitivities</a:t>
            </a:r>
            <a:r>
              <a:rPr lang="en-US" altLang="en-US" sz="1200">
                <a:ea typeface="Kozuka Gothic Pro R"/>
                <a:cs typeface="Kozuka Gothic Pro R"/>
              </a:rPr>
              <a:t>      Eat For Your Blood Type, D’Amatto</a:t>
            </a:r>
            <a:endParaRPr lang="en-US" altLang="en-US" sz="2400">
              <a:ea typeface="Kozuka Gothic Pro R"/>
              <a:cs typeface="Kozuka Gothic Pro R"/>
            </a:endParaRPr>
          </a:p>
          <a:p>
            <a:pPr eaLnBrk="1" hangingPunct="1"/>
            <a:r>
              <a:rPr lang="en-US" altLang="en-US" sz="2400">
                <a:ea typeface="Kozuka Gothic Pro R"/>
                <a:cs typeface="Kozuka Gothic Pro R"/>
              </a:rPr>
              <a:t>Most food allergies are delayed sensitivity reactions – difficult to objectively determine</a:t>
            </a:r>
          </a:p>
          <a:p>
            <a:pPr eaLnBrk="1" hangingPunct="1"/>
            <a:r>
              <a:rPr lang="en-US" altLang="en-US" sz="2400">
                <a:ea typeface="Kozuka Gothic Pro R"/>
                <a:cs typeface="Kozuka Gothic Pro R"/>
              </a:rPr>
              <a:t>Elisa Act lymphocyte response assay </a:t>
            </a:r>
            <a:r>
              <a:rPr lang="en-US" altLang="en-US" sz="1200">
                <a:ea typeface="Kozuka Gothic Pro R"/>
                <a:cs typeface="Kozuka Gothic Pro R"/>
              </a:rPr>
              <a:t>Dr. Russell Jaffe Serammune Labs, Virginia, 800/525-7372</a:t>
            </a:r>
          </a:p>
          <a:p>
            <a:pPr eaLnBrk="1" hangingPunct="1"/>
            <a:r>
              <a:rPr lang="en-US" altLang="en-US" sz="2400">
                <a:ea typeface="Kozuka Gothic Pro R"/>
                <a:cs typeface="Kozuka Gothic Pro R"/>
              </a:rPr>
              <a:t>Elimination is the most accurate and labor intensive - 2 week elimination then reintroduce and watch for 4 days for reactions</a:t>
            </a:r>
          </a:p>
          <a:p>
            <a:pPr eaLnBrk="1" hangingPunct="1"/>
            <a:r>
              <a:rPr lang="en-US" altLang="en-US" sz="2400" i="1" u="sng">
                <a:ea typeface="Kozuka Gothic Pro R"/>
                <a:cs typeface="Kozuka Gothic Pro R"/>
              </a:rPr>
              <a:t>Histaminic Reactions</a:t>
            </a:r>
            <a:r>
              <a:rPr lang="en-US" altLang="en-US" sz="2400">
                <a:ea typeface="Kozuka Gothic Pro R"/>
                <a:cs typeface="Kozuka Gothic Pro R"/>
              </a:rPr>
              <a:t> (rash, red eyes, serous secretions) vs. </a:t>
            </a:r>
            <a:r>
              <a:rPr lang="en-US" altLang="en-US" sz="2400" i="1" u="sng">
                <a:ea typeface="Kozuka Gothic Pro R"/>
                <a:cs typeface="Kozuka Gothic Pro R"/>
              </a:rPr>
              <a:t>Immune Activity</a:t>
            </a:r>
            <a:r>
              <a:rPr lang="en-US" altLang="en-US" sz="2400">
                <a:ea typeface="Kozuka Gothic Pro R"/>
                <a:cs typeface="Kozuka Gothic Pro R"/>
              </a:rPr>
              <a:t> (fever, catarrhal, lymphatic congestion, aching)</a:t>
            </a:r>
          </a:p>
          <a:p>
            <a:pPr eaLnBrk="1" hangingPunct="1"/>
            <a:r>
              <a:rPr lang="en-US" altLang="en-US" sz="2400">
                <a:ea typeface="Kozuka Gothic Pro R"/>
                <a:cs typeface="Kozuka Gothic Pro R"/>
              </a:rPr>
              <a:t>Basic 4 allergies that most complicate healing process </a:t>
            </a:r>
            <a:r>
              <a:rPr lang="en-US" altLang="en-US" sz="2400">
                <a:solidFill>
                  <a:srgbClr val="FFFF00"/>
                </a:solidFill>
                <a:ea typeface="Kozuka Gothic Pro R"/>
                <a:cs typeface="Kozuka Gothic Pro R"/>
              </a:rPr>
              <a:t>– wheat (gluten), corn, soy, milk (casein)</a:t>
            </a:r>
          </a:p>
          <a:p>
            <a:pPr eaLnBrk="1" hangingPunct="1"/>
            <a:r>
              <a:rPr lang="en-US" altLang="en-US" sz="2000">
                <a:ea typeface="Kozuka Gothic Pro R"/>
                <a:cs typeface="Kozuka Gothic Pro R"/>
              </a:rPr>
              <a:t>Additionally suspect </a:t>
            </a:r>
            <a:r>
              <a:rPr lang="en-US" altLang="en-US" sz="2000">
                <a:solidFill>
                  <a:srgbClr val="FF0000"/>
                </a:solidFill>
                <a:ea typeface="Kozuka Gothic Pro R"/>
                <a:cs typeface="Kozuka Gothic Pro R"/>
              </a:rPr>
              <a:t>chocolate, peanuts, tomatoes, beef </a:t>
            </a:r>
          </a:p>
        </p:txBody>
      </p:sp>
      <p:pic>
        <p:nvPicPr>
          <p:cNvPr id="614405" name="Picture 5" descr="AN00338_">
            <a:extLst>
              <a:ext uri="{FF2B5EF4-FFF2-40B4-BE49-F238E27FC236}">
                <a16:creationId xmlns:a16="http://schemas.microsoft.com/office/drawing/2014/main" id="{913438F6-39A1-4ACF-97BA-64DAC118F8E3}"/>
              </a:ext>
            </a:extLst>
          </p:cNvPr>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8734426" y="990600"/>
            <a:ext cx="1751013" cy="5257800"/>
          </a:xfr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14402"/>
                                        </p:tgtEl>
                                        <p:attrNameLst>
                                          <p:attrName>style.visibility</p:attrName>
                                        </p:attrNameLst>
                                      </p:cBhvr>
                                      <p:to>
                                        <p:strVal val="visible"/>
                                      </p:to>
                                    </p:set>
                                    <p:anim calcmode="lin" valueType="num">
                                      <p:cBhvr>
                                        <p:cTn id="7" dur="1000" fill="hold"/>
                                        <p:tgtEl>
                                          <p:spTgt spid="614402"/>
                                        </p:tgtEl>
                                        <p:attrNameLst>
                                          <p:attrName>ppt_w</p:attrName>
                                        </p:attrNameLst>
                                      </p:cBhvr>
                                      <p:tavLst>
                                        <p:tav tm="0">
                                          <p:val>
                                            <p:fltVal val="0"/>
                                          </p:val>
                                        </p:tav>
                                        <p:tav tm="100000">
                                          <p:val>
                                            <p:strVal val="#ppt_w"/>
                                          </p:val>
                                        </p:tav>
                                      </p:tavLst>
                                    </p:anim>
                                    <p:anim calcmode="lin" valueType="num">
                                      <p:cBhvr>
                                        <p:cTn id="8" dur="1000" fill="hold"/>
                                        <p:tgtEl>
                                          <p:spTgt spid="614402"/>
                                        </p:tgtEl>
                                        <p:attrNameLst>
                                          <p:attrName>ppt_h</p:attrName>
                                        </p:attrNameLst>
                                      </p:cBhvr>
                                      <p:tavLst>
                                        <p:tav tm="0">
                                          <p:val>
                                            <p:fltVal val="0"/>
                                          </p:val>
                                        </p:tav>
                                        <p:tav tm="100000">
                                          <p:val>
                                            <p:strVal val="#ppt_h"/>
                                          </p:val>
                                        </p:tav>
                                      </p:tavLst>
                                    </p:anim>
                                    <p:anim calcmode="lin" valueType="num">
                                      <p:cBhvr>
                                        <p:cTn id="9" dur="1000" fill="hold"/>
                                        <p:tgtEl>
                                          <p:spTgt spid="61440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1440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nodeType="clickEffect">
                                  <p:stCondLst>
                                    <p:cond delay="0"/>
                                  </p:stCondLst>
                                  <p:childTnLst>
                                    <p:set>
                                      <p:cBhvr>
                                        <p:cTn id="14" dur="1" fill="hold">
                                          <p:stCondLst>
                                            <p:cond delay="0"/>
                                          </p:stCondLst>
                                        </p:cTn>
                                        <p:tgtEl>
                                          <p:spTgt spid="614405"/>
                                        </p:tgtEl>
                                        <p:attrNameLst>
                                          <p:attrName>style.visibility</p:attrName>
                                        </p:attrNameLst>
                                      </p:cBhvr>
                                      <p:to>
                                        <p:strVal val="visible"/>
                                      </p:to>
                                    </p:set>
                                    <p:anim calcmode="lin" valueType="num">
                                      <p:cBhvr additive="base">
                                        <p:cTn id="15" dur="500" fill="hold"/>
                                        <p:tgtEl>
                                          <p:spTgt spid="614405"/>
                                        </p:tgtEl>
                                        <p:attrNameLst>
                                          <p:attrName>ppt_x</p:attrName>
                                        </p:attrNameLst>
                                      </p:cBhvr>
                                      <p:tavLst>
                                        <p:tav tm="0">
                                          <p:val>
                                            <p:strVal val="0-#ppt_w/2"/>
                                          </p:val>
                                        </p:tav>
                                        <p:tav tm="100000">
                                          <p:val>
                                            <p:strVal val="#ppt_x"/>
                                          </p:val>
                                        </p:tav>
                                      </p:tavLst>
                                    </p:anim>
                                    <p:anim calcmode="lin" valueType="num">
                                      <p:cBhvr additive="base">
                                        <p:cTn id="16" dur="500" fill="hold"/>
                                        <p:tgtEl>
                                          <p:spTgt spid="614405"/>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614403">
                                            <p:txEl>
                                              <p:pRg st="0" end="0"/>
                                            </p:txEl>
                                          </p:spTgt>
                                        </p:tgtEl>
                                        <p:attrNameLst>
                                          <p:attrName>style.visibility</p:attrName>
                                        </p:attrNameLst>
                                      </p:cBhvr>
                                      <p:to>
                                        <p:strVal val="visible"/>
                                      </p:to>
                                    </p:set>
                                    <p:animEffect transition="in" filter="blinds(horizontal)">
                                      <p:cBhvr>
                                        <p:cTn id="21" dur="500"/>
                                        <p:tgtEl>
                                          <p:spTgt spid="614403">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614403">
                                            <p:txEl>
                                              <p:pRg st="1" end="1"/>
                                            </p:txEl>
                                          </p:spTgt>
                                        </p:tgtEl>
                                        <p:attrNameLst>
                                          <p:attrName>style.visibility</p:attrName>
                                        </p:attrNameLst>
                                      </p:cBhvr>
                                      <p:to>
                                        <p:strVal val="visible"/>
                                      </p:to>
                                    </p:set>
                                    <p:animEffect transition="in" filter="blinds(horizontal)">
                                      <p:cBhvr>
                                        <p:cTn id="26" dur="500"/>
                                        <p:tgtEl>
                                          <p:spTgt spid="614403">
                                            <p:txEl>
                                              <p:pRg st="1" end="1"/>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614403">
                                            <p:txEl>
                                              <p:pRg st="2" end="2"/>
                                            </p:txEl>
                                          </p:spTgt>
                                        </p:tgtEl>
                                        <p:attrNameLst>
                                          <p:attrName>style.visibility</p:attrName>
                                        </p:attrNameLst>
                                      </p:cBhvr>
                                      <p:to>
                                        <p:strVal val="visible"/>
                                      </p:to>
                                    </p:set>
                                    <p:animEffect transition="in" filter="blinds(horizontal)">
                                      <p:cBhvr>
                                        <p:cTn id="31" dur="500"/>
                                        <p:tgtEl>
                                          <p:spTgt spid="614403">
                                            <p:txEl>
                                              <p:pRg st="2" end="2"/>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614403">
                                            <p:txEl>
                                              <p:pRg st="3" end="3"/>
                                            </p:txEl>
                                          </p:spTgt>
                                        </p:tgtEl>
                                        <p:attrNameLst>
                                          <p:attrName>style.visibility</p:attrName>
                                        </p:attrNameLst>
                                      </p:cBhvr>
                                      <p:to>
                                        <p:strVal val="visible"/>
                                      </p:to>
                                    </p:set>
                                    <p:animEffect transition="in" filter="blinds(horizontal)">
                                      <p:cBhvr>
                                        <p:cTn id="36" dur="500"/>
                                        <p:tgtEl>
                                          <p:spTgt spid="614403">
                                            <p:txEl>
                                              <p:pRg st="3" end="3"/>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614403">
                                            <p:txEl>
                                              <p:pRg st="4" end="4"/>
                                            </p:txEl>
                                          </p:spTgt>
                                        </p:tgtEl>
                                        <p:attrNameLst>
                                          <p:attrName>style.visibility</p:attrName>
                                        </p:attrNameLst>
                                      </p:cBhvr>
                                      <p:to>
                                        <p:strVal val="visible"/>
                                      </p:to>
                                    </p:set>
                                    <p:animEffect transition="in" filter="blinds(horizontal)">
                                      <p:cBhvr>
                                        <p:cTn id="41" dur="500"/>
                                        <p:tgtEl>
                                          <p:spTgt spid="614403">
                                            <p:txEl>
                                              <p:pRg st="4" end="4"/>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614403">
                                            <p:txEl>
                                              <p:pRg st="5" end="5"/>
                                            </p:txEl>
                                          </p:spTgt>
                                        </p:tgtEl>
                                        <p:attrNameLst>
                                          <p:attrName>style.visibility</p:attrName>
                                        </p:attrNameLst>
                                      </p:cBhvr>
                                      <p:to>
                                        <p:strVal val="visible"/>
                                      </p:to>
                                    </p:set>
                                    <p:animEffect transition="in" filter="blinds(horizontal)">
                                      <p:cBhvr>
                                        <p:cTn id="46" dur="500"/>
                                        <p:tgtEl>
                                          <p:spTgt spid="614403">
                                            <p:txEl>
                                              <p:pRg st="5" end="5"/>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614403">
                                            <p:txEl>
                                              <p:pRg st="6" end="6"/>
                                            </p:txEl>
                                          </p:spTgt>
                                        </p:tgtEl>
                                        <p:attrNameLst>
                                          <p:attrName>style.visibility</p:attrName>
                                        </p:attrNameLst>
                                      </p:cBhvr>
                                      <p:to>
                                        <p:strVal val="visible"/>
                                      </p:to>
                                    </p:set>
                                    <p:animEffect transition="in" filter="blinds(horizontal)">
                                      <p:cBhvr>
                                        <p:cTn id="51" dur="500"/>
                                        <p:tgtEl>
                                          <p:spTgt spid="61440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02" grpId="0" autoUpdateAnimBg="0"/>
      <p:bldP spid="614403" grpId="0"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1474" name="Slide Number Placeholder 6">
            <a:extLst>
              <a:ext uri="{FF2B5EF4-FFF2-40B4-BE49-F238E27FC236}">
                <a16:creationId xmlns:a16="http://schemas.microsoft.com/office/drawing/2014/main" id="{5A9B756C-2F33-47A1-97C4-BCB748BEDDE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spcBef>
                <a:spcPct val="0"/>
              </a:spcBef>
              <a:spcAft>
                <a:spcPct val="0"/>
              </a:spcAft>
              <a:buClrTx/>
              <a:buNone/>
            </a:pPr>
            <a:fld id="{61EB9009-8389-46BE-B500-48E7239B8AE1}" type="slidenum">
              <a:rPr kumimoji="0" lang="en-US" altLang="en-US" sz="1600">
                <a:solidFill>
                  <a:srgbClr val="CEA6D6"/>
                </a:solidFill>
                <a:latin typeface="Times New Roman" panose="02020603050405020304" pitchFamily="18" charset="0"/>
                <a:ea typeface="Kozuka Gothic Pro R"/>
                <a:cs typeface="Tahoma" panose="020B0604030504040204" pitchFamily="34" charset="0"/>
              </a:rPr>
              <a:pPr fontAlgn="base">
                <a:spcBef>
                  <a:spcPct val="0"/>
                </a:spcBef>
                <a:spcAft>
                  <a:spcPct val="0"/>
                </a:spcAft>
                <a:buClrTx/>
                <a:buNone/>
              </a:pPr>
              <a:t>64</a:t>
            </a:fld>
            <a:endParaRPr kumimoji="0" lang="en-US" altLang="en-US" sz="1600">
              <a:solidFill>
                <a:srgbClr val="CEA6D6"/>
              </a:solidFill>
              <a:latin typeface="Times New Roman" panose="02020603050405020304" pitchFamily="18" charset="0"/>
              <a:ea typeface="Kozuka Gothic Pro R"/>
              <a:cs typeface="Tahoma" panose="020B0604030504040204" pitchFamily="34" charset="0"/>
            </a:endParaRPr>
          </a:p>
        </p:txBody>
      </p:sp>
      <p:sp>
        <p:nvSpPr>
          <p:cNvPr id="1436674" name="Rectangle 2">
            <a:extLst>
              <a:ext uri="{FF2B5EF4-FFF2-40B4-BE49-F238E27FC236}">
                <a16:creationId xmlns:a16="http://schemas.microsoft.com/office/drawing/2014/main" id="{E4FD4FFD-C0EE-4DC9-A8F4-DC4EDB4F5812}"/>
              </a:ext>
            </a:extLst>
          </p:cNvPr>
          <p:cNvSpPr>
            <a:spLocks noGrp="1" noChangeArrowheads="1"/>
          </p:cNvSpPr>
          <p:nvPr>
            <p:ph type="title"/>
          </p:nvPr>
        </p:nvSpPr>
        <p:spPr>
          <a:xfrm>
            <a:off x="1981200" y="0"/>
            <a:ext cx="8534400" cy="762000"/>
          </a:xfrm>
        </p:spPr>
        <p:txBody>
          <a:bodyPr/>
          <a:lstStyle/>
          <a:p>
            <a:pPr eaLnBrk="1" hangingPunct="1"/>
            <a:r>
              <a:rPr lang="en-US" altLang="en-US" u="sng">
                <a:solidFill>
                  <a:srgbClr val="FFC000"/>
                </a:solidFill>
              </a:rPr>
              <a:t>Food Allergies</a:t>
            </a:r>
            <a:r>
              <a:rPr lang="en-US" altLang="en-US">
                <a:solidFill>
                  <a:srgbClr val="FFC000"/>
                </a:solidFill>
              </a:rPr>
              <a:t> – Now &amp; Later</a:t>
            </a:r>
            <a:endParaRPr lang="en-US" altLang="en-US" u="sng">
              <a:solidFill>
                <a:srgbClr val="FFC000"/>
              </a:solidFill>
            </a:endParaRPr>
          </a:p>
        </p:txBody>
      </p:sp>
      <p:graphicFrame>
        <p:nvGraphicFramePr>
          <p:cNvPr id="1436821" name="Group 149">
            <a:extLst>
              <a:ext uri="{FF2B5EF4-FFF2-40B4-BE49-F238E27FC236}">
                <a16:creationId xmlns:a16="http://schemas.microsoft.com/office/drawing/2014/main" id="{F922E93E-DA29-4BE9-A16E-63E4D91811AD}"/>
              </a:ext>
            </a:extLst>
          </p:cNvPr>
          <p:cNvGraphicFramePr>
            <a:graphicFrameLocks noGrp="1"/>
          </p:cNvGraphicFramePr>
          <p:nvPr>
            <p:ph sz="half" idx="2"/>
          </p:nvPr>
        </p:nvGraphicFramePr>
        <p:xfrm>
          <a:off x="2057400" y="914401"/>
          <a:ext cx="7924800" cy="5807073"/>
        </p:xfrm>
        <a:graphic>
          <a:graphicData uri="http://schemas.openxmlformats.org/drawingml/2006/table">
            <a:tbl>
              <a:tblPr/>
              <a:tblGrid>
                <a:gridCol w="3962400">
                  <a:extLst>
                    <a:ext uri="{9D8B030D-6E8A-4147-A177-3AD203B41FA5}">
                      <a16:colId xmlns:a16="http://schemas.microsoft.com/office/drawing/2014/main" val="20000"/>
                    </a:ext>
                  </a:extLst>
                </a:gridCol>
                <a:gridCol w="3962400">
                  <a:extLst>
                    <a:ext uri="{9D8B030D-6E8A-4147-A177-3AD203B41FA5}">
                      <a16:colId xmlns:a16="http://schemas.microsoft.com/office/drawing/2014/main" val="20001"/>
                    </a:ext>
                  </a:extLst>
                </a:gridCol>
              </a:tblGrid>
              <a:tr h="701078">
                <a:tc>
                  <a:txBody>
                    <a:bodyPr/>
                    <a:lstStyle/>
                    <a:p>
                      <a:pPr marL="0" marR="0" lvl="0" indent="0" algn="ctr" defTabSz="914400" rtl="0" eaLnBrk="1" fontAlgn="base" latinLnBrk="0" hangingPunct="1">
                        <a:lnSpc>
                          <a:spcPct val="100000"/>
                        </a:lnSpc>
                        <a:spcBef>
                          <a:spcPct val="20000"/>
                        </a:spcBef>
                        <a:spcAft>
                          <a:spcPct val="0"/>
                        </a:spcAft>
                        <a:buClr>
                          <a:schemeClr val="bg2"/>
                        </a:buClr>
                        <a:buSzTx/>
                        <a:buFont typeface="Wingdings 2" pitchFamily="18" charset="2"/>
                        <a:buNone/>
                        <a:tabLst/>
                      </a:pPr>
                      <a:r>
                        <a:rPr kumimoji="1" lang="en-US" sz="2000" b="1" i="0" u="none" strike="noStrike" cap="none" normalizeH="0" baseline="0" dirty="0">
                          <a:ln>
                            <a:noFill/>
                          </a:ln>
                          <a:solidFill>
                            <a:srgbClr val="CC3300"/>
                          </a:solidFill>
                          <a:effectLst/>
                          <a:latin typeface="Arial" pitchFamily="34" charset="0"/>
                        </a:rPr>
                        <a:t>Immediate response within hours or next day</a:t>
                      </a:r>
                    </a:p>
                  </a:txBody>
                  <a:tcPr marT="45722" marB="45722" anchor="ctr" horzOverflow="overflow">
                    <a:lnL w="76200" cap="flat" cmpd="sng" algn="ctr">
                      <a:solidFill>
                        <a:srgbClr val="FF6600"/>
                      </a:solidFill>
                      <a:prstDash val="solid"/>
                      <a:round/>
                      <a:headEnd type="none" w="med" len="med"/>
                      <a:tailEnd type="none" w="med" len="med"/>
                    </a:lnL>
                    <a:lnR w="76200" cap="flat" cmpd="sng" algn="ctr">
                      <a:solidFill>
                        <a:srgbClr val="FF6600"/>
                      </a:solidFill>
                      <a:prstDash val="solid"/>
                      <a:round/>
                      <a:headEnd type="none" w="med" len="med"/>
                      <a:tailEnd type="none" w="med" len="med"/>
                    </a:lnR>
                    <a:lnT w="76200" cap="flat" cmpd="sng" algn="ctr">
                      <a:solidFill>
                        <a:srgbClr val="FF6600"/>
                      </a:solidFill>
                      <a:prstDash val="solid"/>
                      <a:round/>
                      <a:headEnd type="none" w="med" len="med"/>
                      <a:tailEnd type="none" w="med" len="med"/>
                    </a:lnT>
                    <a:lnB w="38100" cap="flat" cmpd="sng" algn="ctr">
                      <a:solidFill>
                        <a:srgbClr val="6600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Tx/>
                        <a:buFont typeface="Wingdings 2" pitchFamily="18" charset="2"/>
                        <a:buNone/>
                        <a:tabLst/>
                      </a:pPr>
                      <a:r>
                        <a:rPr kumimoji="1" lang="en-US" sz="2000" b="1" i="0" u="none" strike="noStrike" cap="none" normalizeH="0" baseline="0" dirty="0">
                          <a:ln>
                            <a:noFill/>
                          </a:ln>
                          <a:solidFill>
                            <a:srgbClr val="CC3300"/>
                          </a:solidFill>
                          <a:effectLst/>
                          <a:latin typeface="Arial" pitchFamily="34" charset="0"/>
                        </a:rPr>
                        <a:t>Delayed response onset 2-7 days later</a:t>
                      </a:r>
                    </a:p>
                  </a:txBody>
                  <a:tcPr marT="45722" marB="45722" anchor="ctr" horzOverflow="overflow">
                    <a:lnL w="76200" cap="flat" cmpd="sng" algn="ctr">
                      <a:solidFill>
                        <a:srgbClr val="FF6600"/>
                      </a:solidFill>
                      <a:prstDash val="solid"/>
                      <a:round/>
                      <a:headEnd type="none" w="med" len="med"/>
                      <a:tailEnd type="none" w="med" len="med"/>
                    </a:lnL>
                    <a:lnR w="76200" cap="flat" cmpd="sng" algn="ctr">
                      <a:solidFill>
                        <a:srgbClr val="FF6600"/>
                      </a:solidFill>
                      <a:prstDash val="solid"/>
                      <a:round/>
                      <a:headEnd type="none" w="med" len="med"/>
                      <a:tailEnd type="none" w="med" len="med"/>
                    </a:lnR>
                    <a:lnT w="76200" cap="flat" cmpd="sng" algn="ctr">
                      <a:solidFill>
                        <a:srgbClr val="FF6600"/>
                      </a:solidFill>
                      <a:prstDash val="solid"/>
                      <a:round/>
                      <a:headEnd type="none" w="med" len="med"/>
                      <a:tailEnd type="none" w="med" len="med"/>
                    </a:lnT>
                    <a:lnB w="38100" cap="flat" cmpd="sng" algn="ctr">
                      <a:solidFill>
                        <a:srgbClr val="6600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01078">
                <a:tc>
                  <a:txBody>
                    <a:bodyPr/>
                    <a:lstStyle/>
                    <a:p>
                      <a:pPr marL="0" marR="0" lvl="0" indent="0" algn="ctr" defTabSz="914400" rtl="0" eaLnBrk="1" fontAlgn="base" latinLnBrk="0" hangingPunct="1">
                        <a:lnSpc>
                          <a:spcPct val="100000"/>
                        </a:lnSpc>
                        <a:spcBef>
                          <a:spcPct val="20000"/>
                        </a:spcBef>
                        <a:spcAft>
                          <a:spcPct val="0"/>
                        </a:spcAft>
                        <a:buClr>
                          <a:schemeClr val="bg2"/>
                        </a:buClr>
                        <a:buSzTx/>
                        <a:buFont typeface="Wingdings 2" pitchFamily="18" charset="2"/>
                        <a:buNone/>
                        <a:tabLst/>
                      </a:pPr>
                      <a:r>
                        <a:rPr kumimoji="1" lang="en-US" sz="2000" b="1" i="0" u="none" strike="noStrike" cap="none" normalizeH="0" baseline="0" dirty="0">
                          <a:ln>
                            <a:noFill/>
                          </a:ln>
                          <a:solidFill>
                            <a:schemeClr val="tx1"/>
                          </a:solidFill>
                          <a:effectLst/>
                          <a:latin typeface="Arial" pitchFamily="34" charset="0"/>
                        </a:rPr>
                        <a:t>Histaminic</a:t>
                      </a:r>
                    </a:p>
                  </a:txBody>
                  <a:tcPr marT="45722" marB="45722" anchor="ctr" horzOverflow="overflow">
                    <a:lnL w="76200" cap="flat" cmpd="sng" algn="ctr">
                      <a:solidFill>
                        <a:srgbClr val="FF6600"/>
                      </a:solidFill>
                      <a:prstDash val="solid"/>
                      <a:round/>
                      <a:headEnd type="none" w="med" len="med"/>
                      <a:tailEnd type="none" w="med" len="med"/>
                    </a:lnL>
                    <a:lnR w="76200" cap="flat" cmpd="sng" algn="ctr">
                      <a:solidFill>
                        <a:srgbClr val="FF6600"/>
                      </a:solidFill>
                      <a:prstDash val="solid"/>
                      <a:round/>
                      <a:headEnd type="none" w="med" len="med"/>
                      <a:tailEnd type="none" w="med" len="med"/>
                    </a:lnR>
                    <a:lnT w="38100" cap="flat" cmpd="sng" algn="ctr">
                      <a:solidFill>
                        <a:srgbClr val="6600CC"/>
                      </a:solidFill>
                      <a:prstDash val="solid"/>
                      <a:round/>
                      <a:headEnd type="none" w="med" len="med"/>
                      <a:tailEnd type="none" w="med" len="med"/>
                    </a:lnT>
                    <a:lnB w="38100" cap="flat" cmpd="sng" algn="ctr">
                      <a:solidFill>
                        <a:srgbClr val="6600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Tx/>
                        <a:buFont typeface="Wingdings 2" pitchFamily="18" charset="2"/>
                        <a:buNone/>
                        <a:tabLst/>
                      </a:pPr>
                      <a:r>
                        <a:rPr kumimoji="1" lang="en-US" sz="2000" b="1" i="0" u="none" strike="noStrike" cap="none" normalizeH="0" baseline="0" dirty="0">
                          <a:ln>
                            <a:noFill/>
                          </a:ln>
                          <a:solidFill>
                            <a:schemeClr val="tx1"/>
                          </a:solidFill>
                          <a:effectLst/>
                          <a:latin typeface="Arial" pitchFamily="34" charset="0"/>
                        </a:rPr>
                        <a:t>Immunological – viral, bacterial, parasitic</a:t>
                      </a:r>
                    </a:p>
                  </a:txBody>
                  <a:tcPr marT="45722" marB="45722" anchor="ctr" horzOverflow="overflow">
                    <a:lnL w="76200" cap="flat" cmpd="sng" algn="ctr">
                      <a:solidFill>
                        <a:srgbClr val="FF6600"/>
                      </a:solidFill>
                      <a:prstDash val="solid"/>
                      <a:round/>
                      <a:headEnd type="none" w="med" len="med"/>
                      <a:tailEnd type="none" w="med" len="med"/>
                    </a:lnL>
                    <a:lnR w="76200" cap="flat" cmpd="sng" algn="ctr">
                      <a:solidFill>
                        <a:srgbClr val="FF6600"/>
                      </a:solidFill>
                      <a:prstDash val="solid"/>
                      <a:round/>
                      <a:headEnd type="none" w="med" len="med"/>
                      <a:tailEnd type="none" w="med" len="med"/>
                    </a:lnR>
                    <a:lnT w="38100" cap="flat" cmpd="sng" algn="ctr">
                      <a:solidFill>
                        <a:srgbClr val="6600CC"/>
                      </a:solidFill>
                      <a:prstDash val="solid"/>
                      <a:round/>
                      <a:headEnd type="none" w="med" len="med"/>
                      <a:tailEnd type="none" w="med" len="med"/>
                    </a:lnT>
                    <a:lnB w="38100" cap="flat" cmpd="sng" algn="ctr">
                      <a:solidFill>
                        <a:srgbClr val="6600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1078">
                <a:tc>
                  <a:txBody>
                    <a:bodyPr/>
                    <a:lstStyle/>
                    <a:p>
                      <a:pPr marL="0" marR="0" lvl="0" indent="0" algn="ctr" defTabSz="914400" rtl="0" eaLnBrk="1" fontAlgn="base" latinLnBrk="0" hangingPunct="1">
                        <a:lnSpc>
                          <a:spcPct val="100000"/>
                        </a:lnSpc>
                        <a:spcBef>
                          <a:spcPct val="20000"/>
                        </a:spcBef>
                        <a:spcAft>
                          <a:spcPct val="0"/>
                        </a:spcAft>
                        <a:buClr>
                          <a:schemeClr val="bg2"/>
                        </a:buClr>
                        <a:buSzTx/>
                        <a:buFont typeface="Wingdings 2" pitchFamily="18" charset="2"/>
                        <a:buNone/>
                        <a:tabLst/>
                      </a:pPr>
                      <a:r>
                        <a:rPr kumimoji="1" lang="en-US" sz="2000" b="1" i="0" u="none" strike="noStrike" cap="none" normalizeH="0" baseline="0" dirty="0">
                          <a:ln>
                            <a:noFill/>
                          </a:ln>
                          <a:solidFill>
                            <a:schemeClr val="tx1"/>
                          </a:solidFill>
                          <a:effectLst/>
                          <a:latin typeface="Arial" pitchFamily="34" charset="0"/>
                        </a:rPr>
                        <a:t>Red, burning eyes, serous secretions (clear)</a:t>
                      </a:r>
                    </a:p>
                  </a:txBody>
                  <a:tcPr marT="45722" marB="45722" anchor="ctr" horzOverflow="overflow">
                    <a:lnL w="76200" cap="flat" cmpd="sng" algn="ctr">
                      <a:solidFill>
                        <a:srgbClr val="FF6600"/>
                      </a:solidFill>
                      <a:prstDash val="solid"/>
                      <a:round/>
                      <a:headEnd type="none" w="med" len="med"/>
                      <a:tailEnd type="none" w="med" len="med"/>
                    </a:lnL>
                    <a:lnR w="76200" cap="flat" cmpd="sng" algn="ctr">
                      <a:solidFill>
                        <a:srgbClr val="FF6600"/>
                      </a:solidFill>
                      <a:prstDash val="solid"/>
                      <a:round/>
                      <a:headEnd type="none" w="med" len="med"/>
                      <a:tailEnd type="none" w="med" len="med"/>
                    </a:lnR>
                    <a:lnT w="38100" cap="flat" cmpd="sng" algn="ctr">
                      <a:solidFill>
                        <a:srgbClr val="6600CC"/>
                      </a:solidFill>
                      <a:prstDash val="solid"/>
                      <a:round/>
                      <a:headEnd type="none" w="med" len="med"/>
                      <a:tailEnd type="none" w="med" len="med"/>
                    </a:lnT>
                    <a:lnB w="38100" cap="flat" cmpd="sng" algn="ctr">
                      <a:solidFill>
                        <a:srgbClr val="6600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Tx/>
                        <a:buFont typeface="Wingdings 2" pitchFamily="18" charset="2"/>
                        <a:buNone/>
                        <a:tabLst/>
                      </a:pPr>
                      <a:r>
                        <a:rPr kumimoji="1" lang="en-US" sz="2000" b="1" i="0" u="none" strike="noStrike" cap="none" normalizeH="0" baseline="0" dirty="0">
                          <a:ln>
                            <a:noFill/>
                          </a:ln>
                          <a:solidFill>
                            <a:schemeClr val="tx1"/>
                          </a:solidFill>
                          <a:effectLst/>
                          <a:latin typeface="Arial" pitchFamily="34" charset="0"/>
                        </a:rPr>
                        <a:t>Colds &amp; Flu – WBC mediated response</a:t>
                      </a:r>
                    </a:p>
                  </a:txBody>
                  <a:tcPr marT="45722" marB="45722" anchor="ctr" horzOverflow="overflow">
                    <a:lnL w="76200" cap="flat" cmpd="sng" algn="ctr">
                      <a:solidFill>
                        <a:srgbClr val="FF6600"/>
                      </a:solidFill>
                      <a:prstDash val="solid"/>
                      <a:round/>
                      <a:headEnd type="none" w="med" len="med"/>
                      <a:tailEnd type="none" w="med" len="med"/>
                    </a:lnL>
                    <a:lnR w="76200" cap="flat" cmpd="sng" algn="ctr">
                      <a:solidFill>
                        <a:srgbClr val="FF6600"/>
                      </a:solidFill>
                      <a:prstDash val="solid"/>
                      <a:round/>
                      <a:headEnd type="none" w="med" len="med"/>
                      <a:tailEnd type="none" w="med" len="med"/>
                    </a:lnR>
                    <a:lnT w="38100" cap="flat" cmpd="sng" algn="ctr">
                      <a:solidFill>
                        <a:srgbClr val="6600CC"/>
                      </a:solidFill>
                      <a:prstDash val="solid"/>
                      <a:round/>
                      <a:headEnd type="none" w="med" len="med"/>
                      <a:tailEnd type="none" w="med" len="med"/>
                    </a:lnT>
                    <a:lnB w="38100" cap="flat" cmpd="sng" algn="ctr">
                      <a:solidFill>
                        <a:srgbClr val="6600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5801">
                <a:tc>
                  <a:txBody>
                    <a:bodyPr/>
                    <a:lstStyle/>
                    <a:p>
                      <a:pPr marL="0" marR="0" lvl="0" indent="0" algn="ctr" defTabSz="914400" rtl="0" eaLnBrk="1" fontAlgn="base" latinLnBrk="0" hangingPunct="1">
                        <a:lnSpc>
                          <a:spcPct val="100000"/>
                        </a:lnSpc>
                        <a:spcBef>
                          <a:spcPct val="20000"/>
                        </a:spcBef>
                        <a:spcAft>
                          <a:spcPct val="0"/>
                        </a:spcAft>
                        <a:buClr>
                          <a:schemeClr val="bg2"/>
                        </a:buClr>
                        <a:buSzTx/>
                        <a:buFont typeface="Wingdings 2" pitchFamily="18" charset="2"/>
                        <a:buNone/>
                        <a:tabLst/>
                      </a:pPr>
                      <a:r>
                        <a:rPr kumimoji="1" lang="en-US" sz="2000" b="1" i="0" u="none" strike="noStrike" cap="none" normalizeH="0" baseline="0" dirty="0">
                          <a:ln>
                            <a:noFill/>
                          </a:ln>
                          <a:solidFill>
                            <a:schemeClr val="tx1"/>
                          </a:solidFill>
                          <a:effectLst/>
                          <a:latin typeface="Arial" pitchFamily="34" charset="0"/>
                        </a:rPr>
                        <a:t>Tiredness, sleepiness</a:t>
                      </a:r>
                    </a:p>
                  </a:txBody>
                  <a:tcPr marT="45722" marB="45722" anchor="ctr" horzOverflow="overflow">
                    <a:lnL w="76200" cap="flat" cmpd="sng" algn="ctr">
                      <a:solidFill>
                        <a:srgbClr val="FF6600"/>
                      </a:solidFill>
                      <a:prstDash val="solid"/>
                      <a:round/>
                      <a:headEnd type="none" w="med" len="med"/>
                      <a:tailEnd type="none" w="med" len="med"/>
                    </a:lnL>
                    <a:lnR w="76200" cap="flat" cmpd="sng" algn="ctr">
                      <a:solidFill>
                        <a:srgbClr val="FF6600"/>
                      </a:solidFill>
                      <a:prstDash val="solid"/>
                      <a:round/>
                      <a:headEnd type="none" w="med" len="med"/>
                      <a:tailEnd type="none" w="med" len="med"/>
                    </a:lnR>
                    <a:lnT w="38100" cap="flat" cmpd="sng" algn="ctr">
                      <a:solidFill>
                        <a:srgbClr val="6600CC"/>
                      </a:solidFill>
                      <a:prstDash val="solid"/>
                      <a:round/>
                      <a:headEnd type="none" w="med" len="med"/>
                      <a:tailEnd type="none" w="med" len="med"/>
                    </a:lnT>
                    <a:lnB w="38100" cap="flat" cmpd="sng" algn="ctr">
                      <a:solidFill>
                        <a:srgbClr val="6600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Tx/>
                        <a:buFont typeface="Wingdings 2" pitchFamily="18" charset="2"/>
                        <a:buNone/>
                        <a:tabLst/>
                      </a:pPr>
                      <a:r>
                        <a:rPr kumimoji="1" lang="en-US" sz="2000" b="1" i="0" u="none" strike="noStrike" cap="none" normalizeH="0" baseline="0" dirty="0">
                          <a:ln>
                            <a:noFill/>
                          </a:ln>
                          <a:solidFill>
                            <a:schemeClr val="tx1"/>
                          </a:solidFill>
                          <a:effectLst/>
                          <a:latin typeface="Arial" pitchFamily="34" charset="0"/>
                        </a:rPr>
                        <a:t>Achiness</a:t>
                      </a:r>
                    </a:p>
                  </a:txBody>
                  <a:tcPr marT="45722" marB="45722" anchor="ctr" horzOverflow="overflow">
                    <a:lnL w="76200" cap="flat" cmpd="sng" algn="ctr">
                      <a:solidFill>
                        <a:srgbClr val="FF6600"/>
                      </a:solidFill>
                      <a:prstDash val="solid"/>
                      <a:round/>
                      <a:headEnd type="none" w="med" len="med"/>
                      <a:tailEnd type="none" w="med" len="med"/>
                    </a:lnL>
                    <a:lnR w="76200" cap="flat" cmpd="sng" algn="ctr">
                      <a:solidFill>
                        <a:srgbClr val="FF6600"/>
                      </a:solidFill>
                      <a:prstDash val="solid"/>
                      <a:round/>
                      <a:headEnd type="none" w="med" len="med"/>
                      <a:tailEnd type="none" w="med" len="med"/>
                    </a:lnR>
                    <a:lnT w="38100" cap="flat" cmpd="sng" algn="ctr">
                      <a:solidFill>
                        <a:srgbClr val="6600CC"/>
                      </a:solidFill>
                      <a:prstDash val="solid"/>
                      <a:round/>
                      <a:headEnd type="none" w="med" len="med"/>
                      <a:tailEnd type="none" w="med" len="med"/>
                    </a:lnT>
                    <a:lnB w="38100" cap="flat" cmpd="sng" algn="ctr">
                      <a:solidFill>
                        <a:srgbClr val="6600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12808">
                <a:tc>
                  <a:txBody>
                    <a:bodyPr/>
                    <a:lstStyle/>
                    <a:p>
                      <a:pPr marL="0" marR="0" lvl="0" indent="0" algn="ctr" defTabSz="914400" rtl="0" eaLnBrk="1" fontAlgn="base" latinLnBrk="0" hangingPunct="1">
                        <a:lnSpc>
                          <a:spcPct val="100000"/>
                        </a:lnSpc>
                        <a:spcBef>
                          <a:spcPct val="20000"/>
                        </a:spcBef>
                        <a:spcAft>
                          <a:spcPct val="0"/>
                        </a:spcAft>
                        <a:buClr>
                          <a:schemeClr val="bg2"/>
                        </a:buClr>
                        <a:buSzTx/>
                        <a:buFont typeface="Wingdings 2" pitchFamily="18" charset="2"/>
                        <a:buNone/>
                        <a:tabLst/>
                      </a:pPr>
                      <a:r>
                        <a:rPr kumimoji="1" lang="en-US" sz="2000" b="1" i="0" u="none" strike="noStrike" cap="none" normalizeH="0" baseline="0" dirty="0">
                          <a:ln>
                            <a:noFill/>
                          </a:ln>
                          <a:solidFill>
                            <a:schemeClr val="tx1"/>
                          </a:solidFill>
                          <a:effectLst/>
                          <a:latin typeface="Arial" pitchFamily="34" charset="0"/>
                        </a:rPr>
                        <a:t>Headaches</a:t>
                      </a:r>
                    </a:p>
                  </a:txBody>
                  <a:tcPr marT="45722" marB="45722" anchor="ctr" horzOverflow="overflow">
                    <a:lnL w="76200" cap="flat" cmpd="sng" algn="ctr">
                      <a:solidFill>
                        <a:srgbClr val="FF6600"/>
                      </a:solidFill>
                      <a:prstDash val="solid"/>
                      <a:round/>
                      <a:headEnd type="none" w="med" len="med"/>
                      <a:tailEnd type="none" w="med" len="med"/>
                    </a:lnL>
                    <a:lnR w="76200" cap="flat" cmpd="sng" algn="ctr">
                      <a:solidFill>
                        <a:srgbClr val="FF6600"/>
                      </a:solidFill>
                      <a:prstDash val="solid"/>
                      <a:round/>
                      <a:headEnd type="none" w="med" len="med"/>
                      <a:tailEnd type="none" w="med" len="med"/>
                    </a:lnR>
                    <a:lnT w="38100" cap="flat" cmpd="sng" algn="ctr">
                      <a:solidFill>
                        <a:srgbClr val="6600CC"/>
                      </a:solidFill>
                      <a:prstDash val="solid"/>
                      <a:round/>
                      <a:headEnd type="none" w="med" len="med"/>
                      <a:tailEnd type="none" w="med" len="med"/>
                    </a:lnT>
                    <a:lnB w="38100" cap="flat" cmpd="sng" algn="ctr">
                      <a:solidFill>
                        <a:srgbClr val="6600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Tx/>
                        <a:buFont typeface="Wingdings 2" pitchFamily="18" charset="2"/>
                        <a:buNone/>
                        <a:tabLst/>
                      </a:pPr>
                      <a:r>
                        <a:rPr kumimoji="1" lang="en-US" sz="2000" b="1" i="0" u="none" strike="noStrike" cap="none" normalizeH="0" baseline="0" dirty="0">
                          <a:ln>
                            <a:noFill/>
                          </a:ln>
                          <a:solidFill>
                            <a:schemeClr val="tx1"/>
                          </a:solidFill>
                          <a:effectLst/>
                          <a:latin typeface="Arial" pitchFamily="34" charset="0"/>
                        </a:rPr>
                        <a:t>Catarrhal, phlegm (colored)</a:t>
                      </a:r>
                    </a:p>
                  </a:txBody>
                  <a:tcPr marT="45722" marB="45722" anchor="ctr" horzOverflow="overflow">
                    <a:lnL w="76200" cap="flat" cmpd="sng" algn="ctr">
                      <a:solidFill>
                        <a:srgbClr val="FF6600"/>
                      </a:solidFill>
                      <a:prstDash val="solid"/>
                      <a:round/>
                      <a:headEnd type="none" w="med" len="med"/>
                      <a:tailEnd type="none" w="med" len="med"/>
                    </a:lnL>
                    <a:lnR w="76200" cap="flat" cmpd="sng" algn="ctr">
                      <a:solidFill>
                        <a:srgbClr val="FF6600"/>
                      </a:solidFill>
                      <a:prstDash val="solid"/>
                      <a:round/>
                      <a:headEnd type="none" w="med" len="med"/>
                      <a:tailEnd type="none" w="med" len="med"/>
                    </a:lnR>
                    <a:lnT w="38100" cap="flat" cmpd="sng" algn="ctr">
                      <a:solidFill>
                        <a:srgbClr val="6600CC"/>
                      </a:solidFill>
                      <a:prstDash val="solid"/>
                      <a:round/>
                      <a:headEnd type="none" w="med" len="med"/>
                      <a:tailEnd type="none" w="med" len="med"/>
                    </a:lnT>
                    <a:lnB w="38100" cap="flat" cmpd="sng" algn="ctr">
                      <a:solidFill>
                        <a:srgbClr val="6600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14396">
                <a:tc>
                  <a:txBody>
                    <a:bodyPr/>
                    <a:lstStyle/>
                    <a:p>
                      <a:pPr marL="0" marR="0" lvl="0" indent="0" algn="ctr" defTabSz="914400" rtl="0" eaLnBrk="1" fontAlgn="base" latinLnBrk="0" hangingPunct="1">
                        <a:lnSpc>
                          <a:spcPct val="100000"/>
                        </a:lnSpc>
                        <a:spcBef>
                          <a:spcPct val="20000"/>
                        </a:spcBef>
                        <a:spcAft>
                          <a:spcPct val="0"/>
                        </a:spcAft>
                        <a:buClr>
                          <a:schemeClr val="bg2"/>
                        </a:buClr>
                        <a:buSzTx/>
                        <a:buFont typeface="Wingdings 2" pitchFamily="18" charset="2"/>
                        <a:buNone/>
                        <a:tabLst/>
                      </a:pPr>
                      <a:r>
                        <a:rPr kumimoji="1" lang="en-US" sz="2000" b="1" i="0" u="none" strike="noStrike" cap="none" normalizeH="0" baseline="0" dirty="0">
                          <a:ln>
                            <a:noFill/>
                          </a:ln>
                          <a:solidFill>
                            <a:schemeClr val="tx1"/>
                          </a:solidFill>
                          <a:effectLst/>
                          <a:latin typeface="Arial" pitchFamily="34" charset="0"/>
                        </a:rPr>
                        <a:t>Mood changes, irritability</a:t>
                      </a:r>
                    </a:p>
                  </a:txBody>
                  <a:tcPr marT="45722" marB="45722" anchor="ctr" horzOverflow="overflow">
                    <a:lnL w="76200" cap="flat" cmpd="sng" algn="ctr">
                      <a:solidFill>
                        <a:srgbClr val="FF6600"/>
                      </a:solidFill>
                      <a:prstDash val="solid"/>
                      <a:round/>
                      <a:headEnd type="none" w="med" len="med"/>
                      <a:tailEnd type="none" w="med" len="med"/>
                    </a:lnL>
                    <a:lnR w="76200" cap="flat" cmpd="sng" algn="ctr">
                      <a:solidFill>
                        <a:srgbClr val="FF6600"/>
                      </a:solidFill>
                      <a:prstDash val="solid"/>
                      <a:round/>
                      <a:headEnd type="none" w="med" len="med"/>
                      <a:tailEnd type="none" w="med" len="med"/>
                    </a:lnR>
                    <a:lnT w="38100" cap="flat" cmpd="sng" algn="ctr">
                      <a:solidFill>
                        <a:srgbClr val="6600CC"/>
                      </a:solidFill>
                      <a:prstDash val="solid"/>
                      <a:round/>
                      <a:headEnd type="none" w="med" len="med"/>
                      <a:tailEnd type="none" w="med" len="med"/>
                    </a:lnT>
                    <a:lnB w="38100" cap="flat" cmpd="sng" algn="ctr">
                      <a:solidFill>
                        <a:srgbClr val="6600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Tx/>
                        <a:buFont typeface="Wingdings 2" pitchFamily="18" charset="2"/>
                        <a:buNone/>
                        <a:tabLst/>
                      </a:pPr>
                      <a:r>
                        <a:rPr kumimoji="1" lang="en-US" sz="2000" b="1" i="0" u="none" strike="noStrike" cap="none" normalizeH="0" baseline="0" dirty="0">
                          <a:ln>
                            <a:noFill/>
                          </a:ln>
                          <a:solidFill>
                            <a:schemeClr val="tx1"/>
                          </a:solidFill>
                          <a:effectLst/>
                          <a:latin typeface="Arial" pitchFamily="34" charset="0"/>
                        </a:rPr>
                        <a:t>Fever</a:t>
                      </a:r>
                    </a:p>
                  </a:txBody>
                  <a:tcPr marT="45722" marB="45722" anchor="ctr" horzOverflow="overflow">
                    <a:lnL w="76200" cap="flat" cmpd="sng" algn="ctr">
                      <a:solidFill>
                        <a:srgbClr val="FF6600"/>
                      </a:solidFill>
                      <a:prstDash val="solid"/>
                      <a:round/>
                      <a:headEnd type="none" w="med" len="med"/>
                      <a:tailEnd type="none" w="med" len="med"/>
                    </a:lnL>
                    <a:lnR w="76200" cap="flat" cmpd="sng" algn="ctr">
                      <a:solidFill>
                        <a:srgbClr val="FF6600"/>
                      </a:solidFill>
                      <a:prstDash val="solid"/>
                      <a:round/>
                      <a:headEnd type="none" w="med" len="med"/>
                      <a:tailEnd type="none" w="med" len="med"/>
                    </a:lnR>
                    <a:lnT w="38100" cap="flat" cmpd="sng" algn="ctr">
                      <a:solidFill>
                        <a:srgbClr val="6600CC"/>
                      </a:solidFill>
                      <a:prstDash val="solid"/>
                      <a:round/>
                      <a:headEnd type="none" w="med" len="med"/>
                      <a:tailEnd type="none" w="med" len="med"/>
                    </a:lnT>
                    <a:lnB w="38100" cap="flat" cmpd="sng" algn="ctr">
                      <a:solidFill>
                        <a:srgbClr val="6600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44543">
                <a:tc>
                  <a:txBody>
                    <a:bodyPr/>
                    <a:lstStyle/>
                    <a:p>
                      <a:pPr marL="0" marR="0" lvl="0" indent="0" algn="ctr" defTabSz="914400" rtl="0" eaLnBrk="1" fontAlgn="base" latinLnBrk="0" hangingPunct="1">
                        <a:lnSpc>
                          <a:spcPct val="100000"/>
                        </a:lnSpc>
                        <a:spcBef>
                          <a:spcPct val="20000"/>
                        </a:spcBef>
                        <a:spcAft>
                          <a:spcPct val="0"/>
                        </a:spcAft>
                        <a:buClr>
                          <a:schemeClr val="bg2"/>
                        </a:buClr>
                        <a:buSzTx/>
                        <a:buFont typeface="Wingdings 2" pitchFamily="18" charset="2"/>
                        <a:buNone/>
                        <a:tabLst/>
                      </a:pPr>
                      <a:r>
                        <a:rPr kumimoji="1" lang="en-US" sz="2000" b="1" i="0" u="none" strike="noStrike" cap="none" normalizeH="0" baseline="0" dirty="0">
                          <a:ln>
                            <a:noFill/>
                          </a:ln>
                          <a:solidFill>
                            <a:schemeClr val="tx1"/>
                          </a:solidFill>
                          <a:effectLst/>
                          <a:latin typeface="Arial" pitchFamily="34" charset="0"/>
                        </a:rPr>
                        <a:t>Rashes, hives</a:t>
                      </a:r>
                    </a:p>
                  </a:txBody>
                  <a:tcPr marT="45722" marB="45722" anchor="ctr" horzOverflow="overflow">
                    <a:lnL w="76200" cap="flat" cmpd="sng" algn="ctr">
                      <a:solidFill>
                        <a:srgbClr val="FF6600"/>
                      </a:solidFill>
                      <a:prstDash val="solid"/>
                      <a:round/>
                      <a:headEnd type="none" w="med" len="med"/>
                      <a:tailEnd type="none" w="med" len="med"/>
                    </a:lnL>
                    <a:lnR w="76200" cap="flat" cmpd="sng" algn="ctr">
                      <a:solidFill>
                        <a:srgbClr val="FF6600"/>
                      </a:solidFill>
                      <a:prstDash val="solid"/>
                      <a:round/>
                      <a:headEnd type="none" w="med" len="med"/>
                      <a:tailEnd type="none" w="med" len="med"/>
                    </a:lnR>
                    <a:lnT w="38100" cap="flat" cmpd="sng" algn="ctr">
                      <a:solidFill>
                        <a:srgbClr val="6600CC"/>
                      </a:solidFill>
                      <a:prstDash val="solid"/>
                      <a:round/>
                      <a:headEnd type="none" w="med" len="med"/>
                      <a:tailEnd type="none" w="med" len="med"/>
                    </a:lnT>
                    <a:lnB w="38100" cap="flat" cmpd="sng" algn="ctr">
                      <a:solidFill>
                        <a:srgbClr val="6600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Tx/>
                        <a:buFont typeface="Wingdings 2" pitchFamily="18" charset="2"/>
                        <a:buNone/>
                        <a:tabLst/>
                      </a:pPr>
                      <a:r>
                        <a:rPr kumimoji="1" lang="en-US" sz="2000" b="1" i="0" u="none" strike="noStrike" cap="none" normalizeH="0" baseline="0" dirty="0">
                          <a:ln>
                            <a:noFill/>
                          </a:ln>
                          <a:solidFill>
                            <a:schemeClr val="tx1"/>
                          </a:solidFill>
                          <a:effectLst/>
                          <a:latin typeface="Arial" pitchFamily="34" charset="0"/>
                        </a:rPr>
                        <a:t>Eczema</a:t>
                      </a:r>
                    </a:p>
                  </a:txBody>
                  <a:tcPr marT="45722" marB="45722" anchor="ctr" horzOverflow="overflow">
                    <a:lnL w="76200" cap="flat" cmpd="sng" algn="ctr">
                      <a:solidFill>
                        <a:srgbClr val="FF6600"/>
                      </a:solidFill>
                      <a:prstDash val="solid"/>
                      <a:round/>
                      <a:headEnd type="none" w="med" len="med"/>
                      <a:tailEnd type="none" w="med" len="med"/>
                    </a:lnL>
                    <a:lnR w="76200" cap="flat" cmpd="sng" algn="ctr">
                      <a:solidFill>
                        <a:srgbClr val="FF6600"/>
                      </a:solidFill>
                      <a:prstDash val="solid"/>
                      <a:round/>
                      <a:headEnd type="none" w="med" len="med"/>
                      <a:tailEnd type="none" w="med" len="med"/>
                    </a:lnR>
                    <a:lnT w="38100" cap="flat" cmpd="sng" algn="ctr">
                      <a:solidFill>
                        <a:srgbClr val="6600CC"/>
                      </a:solidFill>
                      <a:prstDash val="solid"/>
                      <a:round/>
                      <a:headEnd type="none" w="med" len="med"/>
                      <a:tailEnd type="none" w="med" len="med"/>
                    </a:lnT>
                    <a:lnB w="38100" cap="flat" cmpd="sng" algn="ctr">
                      <a:solidFill>
                        <a:srgbClr val="6600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12808">
                <a:tc>
                  <a:txBody>
                    <a:bodyPr/>
                    <a:lstStyle/>
                    <a:p>
                      <a:pPr marL="0" marR="0" lvl="0" indent="0" algn="ctr" defTabSz="914400" rtl="0" eaLnBrk="1" fontAlgn="base" latinLnBrk="0" hangingPunct="1">
                        <a:lnSpc>
                          <a:spcPct val="100000"/>
                        </a:lnSpc>
                        <a:spcBef>
                          <a:spcPct val="20000"/>
                        </a:spcBef>
                        <a:spcAft>
                          <a:spcPct val="0"/>
                        </a:spcAft>
                        <a:buClr>
                          <a:schemeClr val="bg2"/>
                        </a:buClr>
                        <a:buSzTx/>
                        <a:buFont typeface="Wingdings 2" pitchFamily="18" charset="2"/>
                        <a:buNone/>
                        <a:tabLst/>
                      </a:pPr>
                      <a:r>
                        <a:rPr kumimoji="1" lang="en-US" sz="2000" b="1" i="0" u="none" strike="noStrike" cap="none" normalizeH="0" baseline="0" dirty="0">
                          <a:ln>
                            <a:noFill/>
                          </a:ln>
                          <a:solidFill>
                            <a:schemeClr val="tx1"/>
                          </a:solidFill>
                          <a:effectLst/>
                          <a:latin typeface="Arial" pitchFamily="34" charset="0"/>
                        </a:rPr>
                        <a:t>Nausea, cramps, diarrhea</a:t>
                      </a:r>
                    </a:p>
                  </a:txBody>
                  <a:tcPr marT="45722" marB="45722" anchor="ctr" horzOverflow="overflow">
                    <a:lnL w="76200" cap="flat" cmpd="sng" algn="ctr">
                      <a:solidFill>
                        <a:srgbClr val="FF6600"/>
                      </a:solidFill>
                      <a:prstDash val="solid"/>
                      <a:round/>
                      <a:headEnd type="none" w="med" len="med"/>
                      <a:tailEnd type="none" w="med" len="med"/>
                    </a:lnL>
                    <a:lnR w="76200" cap="flat" cmpd="sng" algn="ctr">
                      <a:solidFill>
                        <a:srgbClr val="FF6600"/>
                      </a:solidFill>
                      <a:prstDash val="solid"/>
                      <a:round/>
                      <a:headEnd type="none" w="med" len="med"/>
                      <a:tailEnd type="none" w="med" len="med"/>
                    </a:lnR>
                    <a:lnT w="38100" cap="flat" cmpd="sng" algn="ctr">
                      <a:solidFill>
                        <a:srgbClr val="6600CC"/>
                      </a:solidFill>
                      <a:prstDash val="solid"/>
                      <a:round/>
                      <a:headEnd type="none" w="med" len="med"/>
                      <a:tailEnd type="none" w="med" len="med"/>
                    </a:lnT>
                    <a:lnB w="38100" cap="flat" cmpd="sng" algn="ctr">
                      <a:solidFill>
                        <a:srgbClr val="6600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Tx/>
                        <a:buFont typeface="Wingdings 2" pitchFamily="18" charset="2"/>
                        <a:buNone/>
                        <a:tabLst/>
                      </a:pPr>
                      <a:r>
                        <a:rPr kumimoji="1" lang="en-US" sz="2000" b="1" i="0" u="none" strike="noStrike" cap="none" normalizeH="0" baseline="0" dirty="0">
                          <a:ln>
                            <a:noFill/>
                          </a:ln>
                          <a:solidFill>
                            <a:schemeClr val="tx1"/>
                          </a:solidFill>
                          <a:effectLst/>
                          <a:latin typeface="Arial" pitchFamily="34" charset="0"/>
                        </a:rPr>
                        <a:t>Emesis</a:t>
                      </a:r>
                    </a:p>
                  </a:txBody>
                  <a:tcPr marT="45722" marB="45722" anchor="ctr" horzOverflow="overflow">
                    <a:lnL w="76200" cap="flat" cmpd="sng" algn="ctr">
                      <a:solidFill>
                        <a:srgbClr val="FF6600"/>
                      </a:solidFill>
                      <a:prstDash val="solid"/>
                      <a:round/>
                      <a:headEnd type="none" w="med" len="med"/>
                      <a:tailEnd type="none" w="med" len="med"/>
                    </a:lnL>
                    <a:lnR w="76200" cap="flat" cmpd="sng" algn="ctr">
                      <a:solidFill>
                        <a:srgbClr val="FF6600"/>
                      </a:solidFill>
                      <a:prstDash val="solid"/>
                      <a:round/>
                      <a:headEnd type="none" w="med" len="med"/>
                      <a:tailEnd type="none" w="med" len="med"/>
                    </a:lnR>
                    <a:lnT w="38100" cap="flat" cmpd="sng" algn="ctr">
                      <a:solidFill>
                        <a:srgbClr val="6600CC"/>
                      </a:solidFill>
                      <a:prstDash val="solid"/>
                      <a:round/>
                      <a:headEnd type="none" w="med" len="med"/>
                      <a:tailEnd type="none" w="med" len="med"/>
                    </a:lnT>
                    <a:lnB w="38100" cap="flat" cmpd="sng" algn="ctr">
                      <a:solidFill>
                        <a:srgbClr val="6600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833483">
                <a:tc>
                  <a:txBody>
                    <a:bodyPr/>
                    <a:lstStyle/>
                    <a:p>
                      <a:pPr marL="0" marR="0" lvl="0" indent="0" algn="ctr" defTabSz="914400" rtl="0" eaLnBrk="1" fontAlgn="base" latinLnBrk="0" hangingPunct="1">
                        <a:lnSpc>
                          <a:spcPct val="100000"/>
                        </a:lnSpc>
                        <a:spcBef>
                          <a:spcPct val="20000"/>
                        </a:spcBef>
                        <a:spcAft>
                          <a:spcPct val="0"/>
                        </a:spcAft>
                        <a:buClr>
                          <a:schemeClr val="bg2"/>
                        </a:buClr>
                        <a:buSzTx/>
                        <a:buFont typeface="Wingdings 2" pitchFamily="18" charset="2"/>
                        <a:buNone/>
                        <a:tabLst/>
                      </a:pPr>
                      <a:r>
                        <a:rPr kumimoji="1" lang="en-US" sz="2000" b="1" i="0" u="none" strike="noStrike" cap="none" normalizeH="0" baseline="0" dirty="0">
                          <a:ln>
                            <a:noFill/>
                          </a:ln>
                          <a:solidFill>
                            <a:schemeClr val="tx1"/>
                          </a:solidFill>
                          <a:effectLst/>
                          <a:latin typeface="Arial" pitchFamily="34" charset="0"/>
                        </a:rPr>
                        <a:t>Loss mental </a:t>
                      </a:r>
                      <a:r>
                        <a:rPr kumimoji="1" lang="en-US" sz="2000" b="1" i="0" u="none" strike="noStrike" cap="none" normalizeH="0" baseline="0" dirty="0" err="1">
                          <a:ln>
                            <a:noFill/>
                          </a:ln>
                          <a:solidFill>
                            <a:schemeClr val="tx1"/>
                          </a:solidFill>
                          <a:effectLst/>
                          <a:latin typeface="Arial" pitchFamily="34" charset="0"/>
                        </a:rPr>
                        <a:t>accuity</a:t>
                      </a:r>
                      <a:endParaRPr kumimoji="1" lang="en-US" sz="2000" b="1" i="0" u="none" strike="noStrike" cap="none" normalizeH="0" baseline="0" dirty="0">
                        <a:ln>
                          <a:noFill/>
                        </a:ln>
                        <a:solidFill>
                          <a:schemeClr val="tx1"/>
                        </a:solidFill>
                        <a:effectLst/>
                        <a:latin typeface="Arial" pitchFamily="34" charset="0"/>
                      </a:endParaRPr>
                    </a:p>
                  </a:txBody>
                  <a:tcPr marT="45722" marB="45722" anchor="ctr" horzOverflow="overflow">
                    <a:lnL w="76200" cap="flat" cmpd="sng" algn="ctr">
                      <a:solidFill>
                        <a:srgbClr val="FF6600"/>
                      </a:solidFill>
                      <a:prstDash val="solid"/>
                      <a:round/>
                      <a:headEnd type="none" w="med" len="med"/>
                      <a:tailEnd type="none" w="med" len="med"/>
                    </a:lnL>
                    <a:lnR w="76200" cap="flat" cmpd="sng" algn="ctr">
                      <a:solidFill>
                        <a:srgbClr val="FF6600"/>
                      </a:solidFill>
                      <a:prstDash val="solid"/>
                      <a:round/>
                      <a:headEnd type="none" w="med" len="med"/>
                      <a:tailEnd type="none" w="med" len="med"/>
                    </a:lnR>
                    <a:lnT w="38100" cap="flat" cmpd="sng" algn="ctr">
                      <a:solidFill>
                        <a:srgbClr val="6600CC"/>
                      </a:solidFill>
                      <a:prstDash val="solid"/>
                      <a:round/>
                      <a:headEnd type="none" w="med" len="med"/>
                      <a:tailEnd type="none" w="med" len="med"/>
                    </a:lnT>
                    <a:lnB w="76200" cap="flat" cmpd="sng" algn="ctr">
                      <a:solidFill>
                        <a:srgbClr val="FF66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Tx/>
                        <a:buFont typeface="Wingdings 2" pitchFamily="18" charset="2"/>
                        <a:buNone/>
                        <a:tabLst/>
                      </a:pPr>
                      <a:r>
                        <a:rPr kumimoji="1" lang="en-US" sz="2000" b="1" i="0" u="none" strike="noStrike" cap="none" normalizeH="0" baseline="0" dirty="0">
                          <a:ln>
                            <a:noFill/>
                          </a:ln>
                          <a:solidFill>
                            <a:schemeClr val="tx1"/>
                          </a:solidFill>
                          <a:effectLst/>
                          <a:latin typeface="Arial" pitchFamily="34" charset="0"/>
                        </a:rPr>
                        <a:t>Elevated C-reactive protein, SED rate, AA:EA ratio</a:t>
                      </a:r>
                    </a:p>
                  </a:txBody>
                  <a:tcPr marT="45722" marB="45722" anchor="ctr" horzOverflow="overflow">
                    <a:lnL w="76200" cap="flat" cmpd="sng" algn="ctr">
                      <a:solidFill>
                        <a:srgbClr val="FF6600"/>
                      </a:solidFill>
                      <a:prstDash val="solid"/>
                      <a:round/>
                      <a:headEnd type="none" w="med" len="med"/>
                      <a:tailEnd type="none" w="med" len="med"/>
                    </a:lnL>
                    <a:lnR w="76200" cap="flat" cmpd="sng" algn="ctr">
                      <a:solidFill>
                        <a:srgbClr val="FF6600"/>
                      </a:solidFill>
                      <a:prstDash val="solid"/>
                      <a:round/>
                      <a:headEnd type="none" w="med" len="med"/>
                      <a:tailEnd type="none" w="med" len="med"/>
                    </a:lnR>
                    <a:lnT w="38100" cap="flat" cmpd="sng" algn="ctr">
                      <a:solidFill>
                        <a:srgbClr val="6600CC"/>
                      </a:solidFill>
                      <a:prstDash val="solid"/>
                      <a:round/>
                      <a:headEnd type="none" w="med" len="med"/>
                      <a:tailEnd type="none" w="med" len="med"/>
                    </a:lnT>
                    <a:lnB w="76200" cap="flat" cmpd="sng" algn="ctr">
                      <a:solidFill>
                        <a:srgbClr val="FF66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436674"/>
                                        </p:tgtEl>
                                        <p:attrNameLst>
                                          <p:attrName>style.visibility</p:attrName>
                                        </p:attrNameLst>
                                      </p:cBhvr>
                                      <p:to>
                                        <p:strVal val="visible"/>
                                      </p:to>
                                    </p:set>
                                    <p:anim calcmode="lin" valueType="num">
                                      <p:cBhvr>
                                        <p:cTn id="7" dur="1000" fill="hold"/>
                                        <p:tgtEl>
                                          <p:spTgt spid="1436674"/>
                                        </p:tgtEl>
                                        <p:attrNameLst>
                                          <p:attrName>ppt_w</p:attrName>
                                        </p:attrNameLst>
                                      </p:cBhvr>
                                      <p:tavLst>
                                        <p:tav tm="0">
                                          <p:val>
                                            <p:fltVal val="0"/>
                                          </p:val>
                                        </p:tav>
                                        <p:tav tm="100000">
                                          <p:val>
                                            <p:strVal val="#ppt_w"/>
                                          </p:val>
                                        </p:tav>
                                      </p:tavLst>
                                    </p:anim>
                                    <p:anim calcmode="lin" valueType="num">
                                      <p:cBhvr>
                                        <p:cTn id="8" dur="1000" fill="hold"/>
                                        <p:tgtEl>
                                          <p:spTgt spid="1436674"/>
                                        </p:tgtEl>
                                        <p:attrNameLst>
                                          <p:attrName>ppt_h</p:attrName>
                                        </p:attrNameLst>
                                      </p:cBhvr>
                                      <p:tavLst>
                                        <p:tav tm="0">
                                          <p:val>
                                            <p:fltVal val="0"/>
                                          </p:val>
                                        </p:tav>
                                        <p:tav tm="100000">
                                          <p:val>
                                            <p:strVal val="#ppt_h"/>
                                          </p:val>
                                        </p:tav>
                                      </p:tavLst>
                                    </p:anim>
                                    <p:anim calcmode="lin" valueType="num">
                                      <p:cBhvr>
                                        <p:cTn id="9" dur="1000" fill="hold"/>
                                        <p:tgtEl>
                                          <p:spTgt spid="14366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366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0" presetClass="entr" presetSubtype="0" fill="hold" nodeType="clickEffect">
                                  <p:stCondLst>
                                    <p:cond delay="0"/>
                                  </p:stCondLst>
                                  <p:childTnLst>
                                    <p:set>
                                      <p:cBhvr>
                                        <p:cTn id="14" dur="1" fill="hold">
                                          <p:stCondLst>
                                            <p:cond delay="0"/>
                                          </p:stCondLst>
                                        </p:cTn>
                                        <p:tgtEl>
                                          <p:spTgt spid="1436821"/>
                                        </p:tgtEl>
                                        <p:attrNameLst>
                                          <p:attrName>style.visibility</p:attrName>
                                        </p:attrNameLst>
                                      </p:cBhvr>
                                      <p:to>
                                        <p:strVal val="visible"/>
                                      </p:to>
                                    </p:set>
                                    <p:animEffect transition="in" filter="wedge">
                                      <p:cBhvr>
                                        <p:cTn id="15" dur="2000"/>
                                        <p:tgtEl>
                                          <p:spTgt spid="1436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6674"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3522" name="Slide Number Placeholder 5">
            <a:extLst>
              <a:ext uri="{FF2B5EF4-FFF2-40B4-BE49-F238E27FC236}">
                <a16:creationId xmlns:a16="http://schemas.microsoft.com/office/drawing/2014/main" id="{8476004F-F106-467C-BD2B-EFB8A1CB1638}"/>
              </a:ext>
            </a:extLst>
          </p:cNvPr>
          <p:cNvSpPr>
            <a:spLocks noGrp="1"/>
          </p:cNvSpPr>
          <p:nvPr>
            <p:ph type="sldNum" sz="quarter" idx="4294967295"/>
          </p:nvPr>
        </p:nvSpPr>
        <p:spPr bwMode="auto">
          <a:xfrm>
            <a:off x="80772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algn="ctr" fontAlgn="base">
              <a:spcBef>
                <a:spcPct val="0"/>
              </a:spcBef>
              <a:spcAft>
                <a:spcPct val="0"/>
              </a:spcAft>
              <a:buClrTx/>
              <a:buNone/>
            </a:pPr>
            <a:fld id="{BF26CB2B-05AF-48CB-8BA5-A7C6B3BB8A60}" type="slidenum">
              <a:rPr kumimoji="0" lang="en-US" altLang="en-US" sz="1600">
                <a:solidFill>
                  <a:srgbClr val="CEA6D6"/>
                </a:solidFill>
                <a:latin typeface="Arial" panose="020B0604020202020204" pitchFamily="34" charset="0"/>
                <a:ea typeface="Kozuka Gothic Pro R"/>
                <a:cs typeface="Tahoma" panose="020B0604030504040204" pitchFamily="34" charset="0"/>
              </a:rPr>
              <a:pPr algn="ctr" fontAlgn="base">
                <a:spcBef>
                  <a:spcPct val="0"/>
                </a:spcBef>
                <a:spcAft>
                  <a:spcPct val="0"/>
                </a:spcAft>
                <a:buClrTx/>
                <a:buNone/>
              </a:pPr>
              <a:t>65</a:t>
            </a:fld>
            <a:endParaRPr kumimoji="0" lang="en-US" altLang="en-US" sz="1600">
              <a:solidFill>
                <a:srgbClr val="CEA6D6"/>
              </a:solidFill>
              <a:latin typeface="Arial" panose="020B0604020202020204" pitchFamily="34" charset="0"/>
              <a:ea typeface="Kozuka Gothic Pro R"/>
              <a:cs typeface="Tahoma" panose="020B0604030504040204" pitchFamily="34" charset="0"/>
            </a:endParaRPr>
          </a:p>
        </p:txBody>
      </p:sp>
      <p:sp>
        <p:nvSpPr>
          <p:cNvPr id="1477634" name="Rectangle 2">
            <a:extLst>
              <a:ext uri="{FF2B5EF4-FFF2-40B4-BE49-F238E27FC236}">
                <a16:creationId xmlns:a16="http://schemas.microsoft.com/office/drawing/2014/main" id="{F23F79BE-7E03-459F-8318-6BA35B4C9B05}"/>
              </a:ext>
            </a:extLst>
          </p:cNvPr>
          <p:cNvSpPr>
            <a:spLocks noGrp="1"/>
          </p:cNvSpPr>
          <p:nvPr>
            <p:ph type="title"/>
          </p:nvPr>
        </p:nvSpPr>
        <p:spPr>
          <a:xfrm>
            <a:off x="2209800" y="228600"/>
            <a:ext cx="7924800" cy="685800"/>
          </a:xfrm>
        </p:spPr>
        <p:txBody>
          <a:bodyPr/>
          <a:lstStyle/>
          <a:p>
            <a:pPr algn="ctr" eaLnBrk="1" hangingPunct="1">
              <a:defRPr/>
            </a:pPr>
            <a:r>
              <a:rPr lang="en-US" altLang="en-US" dirty="0">
                <a:solidFill>
                  <a:schemeClr val="accent1">
                    <a:lumMod val="75000"/>
                  </a:schemeClr>
                </a:solidFill>
              </a:rPr>
              <a:t>Allergic Events schematic</a:t>
            </a:r>
            <a:endParaRPr lang="en-US" altLang="en-US" sz="4800" dirty="0">
              <a:solidFill>
                <a:schemeClr val="accent1">
                  <a:lumMod val="75000"/>
                </a:schemeClr>
              </a:solidFill>
            </a:endParaRPr>
          </a:p>
        </p:txBody>
      </p:sp>
      <p:sp>
        <p:nvSpPr>
          <p:cNvPr id="1477635" name="Oval 3">
            <a:extLst>
              <a:ext uri="{FF2B5EF4-FFF2-40B4-BE49-F238E27FC236}">
                <a16:creationId xmlns:a16="http://schemas.microsoft.com/office/drawing/2014/main" id="{16F143CF-6FB3-4DDE-8BE2-595139C5C7EA}"/>
              </a:ext>
            </a:extLst>
          </p:cNvPr>
          <p:cNvSpPr>
            <a:spLocks noChangeArrowheads="1"/>
          </p:cNvSpPr>
          <p:nvPr/>
        </p:nvSpPr>
        <p:spPr bwMode="auto">
          <a:xfrm>
            <a:off x="1828800" y="762000"/>
            <a:ext cx="9753600" cy="9372600"/>
          </a:xfrm>
          <a:prstGeom prst="ellipse">
            <a:avLst/>
          </a:prstGeom>
          <a:noFill/>
          <a:ln w="635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algn="ctr" fontAlgn="base">
              <a:spcBef>
                <a:spcPct val="0"/>
              </a:spcBef>
              <a:spcAft>
                <a:spcPct val="0"/>
              </a:spcAft>
              <a:buClrTx/>
              <a:buNone/>
            </a:pPr>
            <a:endParaRPr kumimoji="0" lang="en-US" altLang="en-US" sz="2400" b="1">
              <a:solidFill>
                <a:srgbClr val="333333"/>
              </a:solidFill>
              <a:latin typeface="Times New Roman" panose="02020603050405020304" pitchFamily="18" charset="0"/>
              <a:ea typeface="Kozuka Gothic Pro R"/>
              <a:cs typeface="Kozuka Gothic Pro R"/>
            </a:endParaRPr>
          </a:p>
        </p:txBody>
      </p:sp>
      <p:sp>
        <p:nvSpPr>
          <p:cNvPr id="1477636" name="Oval 4">
            <a:extLst>
              <a:ext uri="{FF2B5EF4-FFF2-40B4-BE49-F238E27FC236}">
                <a16:creationId xmlns:a16="http://schemas.microsoft.com/office/drawing/2014/main" id="{9BC9077F-6902-42F2-96BA-F8831B3A7349}"/>
              </a:ext>
            </a:extLst>
          </p:cNvPr>
          <p:cNvSpPr>
            <a:spLocks noChangeArrowheads="1"/>
          </p:cNvSpPr>
          <p:nvPr/>
        </p:nvSpPr>
        <p:spPr bwMode="auto">
          <a:xfrm>
            <a:off x="4800600" y="3048000"/>
            <a:ext cx="3962400" cy="3581400"/>
          </a:xfrm>
          <a:prstGeom prst="ellipse">
            <a:avLst/>
          </a:prstGeom>
          <a:noFill/>
          <a:ln w="63500">
            <a:solidFill>
              <a:srgbClr val="6DB9E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algn="ctr" fontAlgn="base">
              <a:spcBef>
                <a:spcPct val="0"/>
              </a:spcBef>
              <a:spcAft>
                <a:spcPct val="0"/>
              </a:spcAft>
              <a:buClrTx/>
              <a:buNone/>
            </a:pPr>
            <a:endParaRPr kumimoji="0" lang="en-US" altLang="en-US" sz="2400" b="1">
              <a:solidFill>
                <a:srgbClr val="333333"/>
              </a:solidFill>
              <a:latin typeface="Times New Roman" panose="02020603050405020304" pitchFamily="18" charset="0"/>
              <a:ea typeface="Kozuka Gothic Pro R"/>
              <a:cs typeface="Kozuka Gothic Pro R"/>
            </a:endParaRPr>
          </a:p>
        </p:txBody>
      </p:sp>
      <p:sp>
        <p:nvSpPr>
          <p:cNvPr id="1477637" name="Text Box 5">
            <a:extLst>
              <a:ext uri="{FF2B5EF4-FFF2-40B4-BE49-F238E27FC236}">
                <a16:creationId xmlns:a16="http://schemas.microsoft.com/office/drawing/2014/main" id="{2E9EDEED-CBB2-40BC-A55A-34BF170EFA2A}"/>
              </a:ext>
            </a:extLst>
          </p:cNvPr>
          <p:cNvSpPr txBox="1">
            <a:spLocks noChangeArrowheads="1"/>
          </p:cNvSpPr>
          <p:nvPr/>
        </p:nvSpPr>
        <p:spPr bwMode="auto">
          <a:xfrm>
            <a:off x="5486400" y="1828801"/>
            <a:ext cx="2514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algn="ctr" fontAlgn="base">
              <a:spcBef>
                <a:spcPct val="50000"/>
              </a:spcBef>
              <a:spcAft>
                <a:spcPct val="0"/>
              </a:spcAft>
              <a:buClrTx/>
              <a:buNone/>
            </a:pPr>
            <a:r>
              <a:rPr kumimoji="0" lang="en-US" altLang="en-US" sz="2000" b="1">
                <a:solidFill>
                  <a:srgbClr val="333333"/>
                </a:solidFill>
                <a:latin typeface="Times New Roman" panose="02020603050405020304" pitchFamily="18" charset="0"/>
                <a:ea typeface="Kozuka Gothic Pro R"/>
                <a:cs typeface="Kozuka Gothic Pro R"/>
              </a:rPr>
              <a:t>Blood/lymph fluids</a:t>
            </a:r>
          </a:p>
        </p:txBody>
      </p:sp>
      <p:sp>
        <p:nvSpPr>
          <p:cNvPr id="1477638" name="Text Box 6">
            <a:extLst>
              <a:ext uri="{FF2B5EF4-FFF2-40B4-BE49-F238E27FC236}">
                <a16:creationId xmlns:a16="http://schemas.microsoft.com/office/drawing/2014/main" id="{F157BB91-E28A-4946-B7F8-63DF713EFC2E}"/>
              </a:ext>
            </a:extLst>
          </p:cNvPr>
          <p:cNvSpPr txBox="1">
            <a:spLocks noChangeArrowheads="1"/>
          </p:cNvSpPr>
          <p:nvPr/>
        </p:nvSpPr>
        <p:spPr bwMode="auto">
          <a:xfrm>
            <a:off x="1752600" y="1143000"/>
            <a:ext cx="2514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algn="ctr" fontAlgn="base">
              <a:spcBef>
                <a:spcPct val="50000"/>
              </a:spcBef>
              <a:spcAft>
                <a:spcPct val="0"/>
              </a:spcAft>
              <a:buClrTx/>
              <a:buNone/>
            </a:pPr>
            <a:r>
              <a:rPr kumimoji="0" lang="en-US" altLang="en-US" sz="2000" b="1">
                <a:solidFill>
                  <a:srgbClr val="333333"/>
                </a:solidFill>
                <a:latin typeface="Times New Roman" panose="02020603050405020304" pitchFamily="18" charset="0"/>
                <a:ea typeface="Kozuka Gothic Pro R"/>
                <a:cs typeface="Kozuka Gothic Pro R"/>
              </a:rPr>
              <a:t>Tissue/cell structures</a:t>
            </a:r>
          </a:p>
        </p:txBody>
      </p:sp>
      <p:sp>
        <p:nvSpPr>
          <p:cNvPr id="1477639" name="Text Box 7">
            <a:extLst>
              <a:ext uri="{FF2B5EF4-FFF2-40B4-BE49-F238E27FC236}">
                <a16:creationId xmlns:a16="http://schemas.microsoft.com/office/drawing/2014/main" id="{37D4B844-4978-4D24-87A3-5B4D0F839F11}"/>
              </a:ext>
            </a:extLst>
          </p:cNvPr>
          <p:cNvSpPr txBox="1">
            <a:spLocks noChangeArrowheads="1"/>
          </p:cNvSpPr>
          <p:nvPr/>
        </p:nvSpPr>
        <p:spPr bwMode="auto">
          <a:xfrm>
            <a:off x="3048000" y="5334001"/>
            <a:ext cx="2514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algn="ctr" fontAlgn="base">
              <a:spcBef>
                <a:spcPct val="50000"/>
              </a:spcBef>
              <a:spcAft>
                <a:spcPct val="0"/>
              </a:spcAft>
              <a:buClrTx/>
              <a:buNone/>
            </a:pPr>
            <a:r>
              <a:rPr kumimoji="0" lang="en-US" altLang="en-US" sz="2000" b="1">
                <a:solidFill>
                  <a:srgbClr val="333333"/>
                </a:solidFill>
                <a:latin typeface="Times New Roman" panose="02020603050405020304" pitchFamily="18" charset="0"/>
                <a:ea typeface="Kozuka Gothic Pro R"/>
                <a:cs typeface="Kozuka Gothic Pro R"/>
              </a:rPr>
              <a:t>Gut lining</a:t>
            </a:r>
          </a:p>
        </p:txBody>
      </p:sp>
      <p:sp>
        <p:nvSpPr>
          <p:cNvPr id="1477640" name="Text Box 8">
            <a:extLst>
              <a:ext uri="{FF2B5EF4-FFF2-40B4-BE49-F238E27FC236}">
                <a16:creationId xmlns:a16="http://schemas.microsoft.com/office/drawing/2014/main" id="{44E2B766-9786-43BE-8881-1C6C1AA6FE42}"/>
              </a:ext>
            </a:extLst>
          </p:cNvPr>
          <p:cNvSpPr txBox="1">
            <a:spLocks noChangeArrowheads="1"/>
          </p:cNvSpPr>
          <p:nvPr/>
        </p:nvSpPr>
        <p:spPr bwMode="auto">
          <a:xfrm>
            <a:off x="5562600" y="4724401"/>
            <a:ext cx="2514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algn="ctr" fontAlgn="base">
              <a:spcBef>
                <a:spcPct val="50000"/>
              </a:spcBef>
              <a:spcAft>
                <a:spcPct val="0"/>
              </a:spcAft>
              <a:buClrTx/>
              <a:buNone/>
            </a:pPr>
            <a:r>
              <a:rPr kumimoji="0" lang="en-US" altLang="en-US" sz="2000" b="1">
                <a:solidFill>
                  <a:srgbClr val="333333"/>
                </a:solidFill>
                <a:latin typeface="Times New Roman" panose="02020603050405020304" pitchFamily="18" charset="0"/>
                <a:ea typeface="Kozuka Gothic Pro R"/>
                <a:cs typeface="Kozuka Gothic Pro R"/>
              </a:rPr>
              <a:t>Gut lumen</a:t>
            </a:r>
          </a:p>
        </p:txBody>
      </p:sp>
      <p:sp>
        <p:nvSpPr>
          <p:cNvPr id="1477651" name="AutoShape 19">
            <a:extLst>
              <a:ext uri="{FF2B5EF4-FFF2-40B4-BE49-F238E27FC236}">
                <a16:creationId xmlns:a16="http://schemas.microsoft.com/office/drawing/2014/main" id="{B40CEB43-185A-4B2C-A248-0A66C6F591B3}"/>
              </a:ext>
            </a:extLst>
          </p:cNvPr>
          <p:cNvSpPr>
            <a:spLocks noChangeArrowheads="1"/>
          </p:cNvSpPr>
          <p:nvPr/>
        </p:nvSpPr>
        <p:spPr bwMode="auto">
          <a:xfrm rot="1444991">
            <a:off x="8001000" y="4267200"/>
            <a:ext cx="609600" cy="457200"/>
          </a:xfrm>
          <a:prstGeom prst="lightningBolt">
            <a:avLst/>
          </a:prstGeom>
          <a:solidFill>
            <a:srgbClr val="00FFFF"/>
          </a:solidFill>
          <a:ln w="19050">
            <a:solidFill>
              <a:srgbClr val="FF6600"/>
            </a:solidFill>
            <a:miter lim="800000"/>
            <a:headEnd/>
            <a:tailEnd/>
          </a:ln>
        </p:spPr>
        <p:txBody>
          <a:bodyPr wrap="none" anchor="ct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algn="ctr" fontAlgn="base">
              <a:spcBef>
                <a:spcPct val="0"/>
              </a:spcBef>
              <a:spcAft>
                <a:spcPct val="0"/>
              </a:spcAft>
              <a:buClrTx/>
              <a:buNone/>
            </a:pPr>
            <a:endParaRPr kumimoji="0" lang="en-US" altLang="en-US" sz="2400" b="1">
              <a:solidFill>
                <a:srgbClr val="333333"/>
              </a:solidFill>
              <a:latin typeface="Times New Roman" panose="02020603050405020304" pitchFamily="18" charset="0"/>
              <a:ea typeface="Kozuka Gothic Pro R"/>
              <a:cs typeface="Kozuka Gothic Pro R"/>
            </a:endParaRPr>
          </a:p>
        </p:txBody>
      </p:sp>
      <p:sp>
        <p:nvSpPr>
          <p:cNvPr id="1477652" name="AutoShape 20">
            <a:extLst>
              <a:ext uri="{FF2B5EF4-FFF2-40B4-BE49-F238E27FC236}">
                <a16:creationId xmlns:a16="http://schemas.microsoft.com/office/drawing/2014/main" id="{0A697ED7-E0A6-4BDD-BF9D-4E02A1C33726}"/>
              </a:ext>
            </a:extLst>
          </p:cNvPr>
          <p:cNvSpPr>
            <a:spLocks noChangeArrowheads="1"/>
          </p:cNvSpPr>
          <p:nvPr/>
        </p:nvSpPr>
        <p:spPr bwMode="auto">
          <a:xfrm rot="19558839">
            <a:off x="9144000" y="3352800"/>
            <a:ext cx="609600" cy="457200"/>
          </a:xfrm>
          <a:prstGeom prst="lightningBolt">
            <a:avLst/>
          </a:prstGeom>
          <a:solidFill>
            <a:srgbClr val="00FFFF"/>
          </a:solidFill>
          <a:ln w="19050">
            <a:solidFill>
              <a:srgbClr val="FF6600"/>
            </a:solidFill>
            <a:miter lim="800000"/>
            <a:headEnd/>
            <a:tailEnd/>
          </a:ln>
        </p:spPr>
        <p:txBody>
          <a:bodyPr wrap="none" anchor="ct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algn="ctr" fontAlgn="base">
              <a:spcBef>
                <a:spcPct val="0"/>
              </a:spcBef>
              <a:spcAft>
                <a:spcPct val="0"/>
              </a:spcAft>
              <a:buClrTx/>
              <a:buNone/>
            </a:pPr>
            <a:endParaRPr kumimoji="0" lang="en-US" altLang="en-US" sz="2400" b="1">
              <a:solidFill>
                <a:srgbClr val="333333"/>
              </a:solidFill>
              <a:latin typeface="Times New Roman" panose="02020603050405020304" pitchFamily="18" charset="0"/>
              <a:ea typeface="Kozuka Gothic Pro R"/>
              <a:cs typeface="Kozuka Gothic Pro R"/>
            </a:endParaRPr>
          </a:p>
        </p:txBody>
      </p:sp>
      <p:sp>
        <p:nvSpPr>
          <p:cNvPr id="1477654" name="AutoShape 22">
            <a:extLst>
              <a:ext uri="{FF2B5EF4-FFF2-40B4-BE49-F238E27FC236}">
                <a16:creationId xmlns:a16="http://schemas.microsoft.com/office/drawing/2014/main" id="{222DC578-E158-4D8D-8219-47C8A0FC81AF}"/>
              </a:ext>
            </a:extLst>
          </p:cNvPr>
          <p:cNvSpPr>
            <a:spLocks noChangeArrowheads="1"/>
          </p:cNvSpPr>
          <p:nvPr/>
        </p:nvSpPr>
        <p:spPr bwMode="auto">
          <a:xfrm rot="20481028">
            <a:off x="6019800" y="5562600"/>
            <a:ext cx="457200" cy="533400"/>
          </a:xfrm>
          <a:prstGeom prst="star4">
            <a:avLst>
              <a:gd name="adj" fmla="val 12847"/>
            </a:avLst>
          </a:prstGeom>
          <a:solidFill>
            <a:srgbClr val="00FF00"/>
          </a:solidFill>
          <a:ln w="19050">
            <a:solidFill>
              <a:srgbClr val="993366"/>
            </a:solidFill>
            <a:miter lim="800000"/>
            <a:headEnd/>
            <a:tailEnd/>
          </a:ln>
        </p:spPr>
        <p:txBody>
          <a:bodyPr wrap="none" anchor="ct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algn="ctr" fontAlgn="base">
              <a:spcBef>
                <a:spcPct val="0"/>
              </a:spcBef>
              <a:spcAft>
                <a:spcPct val="0"/>
              </a:spcAft>
              <a:buClrTx/>
              <a:buNone/>
            </a:pPr>
            <a:endParaRPr kumimoji="0" lang="en-US" altLang="en-US" sz="2400" b="1">
              <a:solidFill>
                <a:srgbClr val="333333"/>
              </a:solidFill>
              <a:latin typeface="Times New Roman" panose="02020603050405020304" pitchFamily="18" charset="0"/>
              <a:ea typeface="Kozuka Gothic Pro R"/>
              <a:cs typeface="Kozuka Gothic Pro R"/>
            </a:endParaRPr>
          </a:p>
        </p:txBody>
      </p:sp>
      <p:sp>
        <p:nvSpPr>
          <p:cNvPr id="1477655" name="AutoShape 23">
            <a:extLst>
              <a:ext uri="{FF2B5EF4-FFF2-40B4-BE49-F238E27FC236}">
                <a16:creationId xmlns:a16="http://schemas.microsoft.com/office/drawing/2014/main" id="{CFB253FB-691F-40A4-B13B-5AA984F588D4}"/>
              </a:ext>
            </a:extLst>
          </p:cNvPr>
          <p:cNvSpPr>
            <a:spLocks noChangeArrowheads="1"/>
          </p:cNvSpPr>
          <p:nvPr/>
        </p:nvSpPr>
        <p:spPr bwMode="auto">
          <a:xfrm rot="1254908">
            <a:off x="6781800" y="5029200"/>
            <a:ext cx="457200" cy="533400"/>
          </a:xfrm>
          <a:prstGeom prst="star4">
            <a:avLst>
              <a:gd name="adj" fmla="val 12847"/>
            </a:avLst>
          </a:prstGeom>
          <a:solidFill>
            <a:srgbClr val="00FF00"/>
          </a:solidFill>
          <a:ln w="19050">
            <a:solidFill>
              <a:srgbClr val="993366"/>
            </a:solidFill>
            <a:miter lim="800000"/>
            <a:headEnd/>
            <a:tailEnd/>
          </a:ln>
        </p:spPr>
        <p:txBody>
          <a:bodyPr wrap="none" anchor="ct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algn="ctr" fontAlgn="base">
              <a:spcBef>
                <a:spcPct val="0"/>
              </a:spcBef>
              <a:spcAft>
                <a:spcPct val="0"/>
              </a:spcAft>
              <a:buClrTx/>
              <a:buNone/>
            </a:pPr>
            <a:endParaRPr kumimoji="0" lang="en-US" altLang="en-US" sz="2400" b="1">
              <a:solidFill>
                <a:srgbClr val="333333"/>
              </a:solidFill>
              <a:latin typeface="Times New Roman" panose="02020603050405020304" pitchFamily="18" charset="0"/>
              <a:ea typeface="Kozuka Gothic Pro R"/>
              <a:cs typeface="Kozuka Gothic Pro R"/>
            </a:endParaRPr>
          </a:p>
        </p:txBody>
      </p:sp>
      <p:sp>
        <p:nvSpPr>
          <p:cNvPr id="1477656" name="AutoShape 24">
            <a:extLst>
              <a:ext uri="{FF2B5EF4-FFF2-40B4-BE49-F238E27FC236}">
                <a16:creationId xmlns:a16="http://schemas.microsoft.com/office/drawing/2014/main" id="{35AEC915-C997-411C-A421-6C997FC6B87E}"/>
              </a:ext>
            </a:extLst>
          </p:cNvPr>
          <p:cNvSpPr>
            <a:spLocks noChangeArrowheads="1"/>
          </p:cNvSpPr>
          <p:nvPr/>
        </p:nvSpPr>
        <p:spPr bwMode="auto">
          <a:xfrm rot="20584350">
            <a:off x="5105400" y="3733800"/>
            <a:ext cx="457200" cy="533400"/>
          </a:xfrm>
          <a:prstGeom prst="star4">
            <a:avLst>
              <a:gd name="adj" fmla="val 12847"/>
            </a:avLst>
          </a:prstGeom>
          <a:solidFill>
            <a:srgbClr val="00FF00"/>
          </a:solidFill>
          <a:ln w="19050">
            <a:solidFill>
              <a:srgbClr val="993366"/>
            </a:solidFill>
            <a:miter lim="800000"/>
            <a:headEnd/>
            <a:tailEnd/>
          </a:ln>
        </p:spPr>
        <p:txBody>
          <a:bodyPr wrap="none" anchor="ct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algn="ctr" fontAlgn="base">
              <a:spcBef>
                <a:spcPct val="0"/>
              </a:spcBef>
              <a:spcAft>
                <a:spcPct val="0"/>
              </a:spcAft>
              <a:buClrTx/>
              <a:buNone/>
            </a:pPr>
            <a:endParaRPr kumimoji="0" lang="en-US" altLang="en-US" sz="2400" b="1">
              <a:solidFill>
                <a:srgbClr val="333333"/>
              </a:solidFill>
              <a:latin typeface="Times New Roman" panose="02020603050405020304" pitchFamily="18" charset="0"/>
              <a:ea typeface="Kozuka Gothic Pro R"/>
              <a:cs typeface="Kozuka Gothic Pro R"/>
            </a:endParaRPr>
          </a:p>
        </p:txBody>
      </p:sp>
      <p:sp>
        <p:nvSpPr>
          <p:cNvPr id="1477657" name="AutoShape 25">
            <a:extLst>
              <a:ext uri="{FF2B5EF4-FFF2-40B4-BE49-F238E27FC236}">
                <a16:creationId xmlns:a16="http://schemas.microsoft.com/office/drawing/2014/main" id="{FE792150-A777-49CB-A691-219DD97DC7EF}"/>
              </a:ext>
            </a:extLst>
          </p:cNvPr>
          <p:cNvSpPr>
            <a:spLocks noChangeArrowheads="1"/>
          </p:cNvSpPr>
          <p:nvPr/>
        </p:nvSpPr>
        <p:spPr bwMode="auto">
          <a:xfrm rot="1228591">
            <a:off x="7543800" y="5486400"/>
            <a:ext cx="457200" cy="533400"/>
          </a:xfrm>
          <a:prstGeom prst="star4">
            <a:avLst>
              <a:gd name="adj" fmla="val 12847"/>
            </a:avLst>
          </a:prstGeom>
          <a:solidFill>
            <a:srgbClr val="00FF00"/>
          </a:solidFill>
          <a:ln w="19050">
            <a:solidFill>
              <a:srgbClr val="993366"/>
            </a:solidFill>
            <a:miter lim="800000"/>
            <a:headEnd/>
            <a:tailEnd/>
          </a:ln>
        </p:spPr>
        <p:txBody>
          <a:bodyPr wrap="none" anchor="ct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algn="ctr" fontAlgn="base">
              <a:spcBef>
                <a:spcPct val="0"/>
              </a:spcBef>
              <a:spcAft>
                <a:spcPct val="0"/>
              </a:spcAft>
              <a:buClrTx/>
              <a:buNone/>
            </a:pPr>
            <a:endParaRPr kumimoji="0" lang="en-US" altLang="en-US" sz="2400" b="1">
              <a:solidFill>
                <a:srgbClr val="333333"/>
              </a:solidFill>
              <a:latin typeface="Times New Roman" panose="02020603050405020304" pitchFamily="18" charset="0"/>
              <a:ea typeface="Kozuka Gothic Pro R"/>
              <a:cs typeface="Kozuka Gothic Pro R"/>
            </a:endParaRPr>
          </a:p>
        </p:txBody>
      </p:sp>
      <p:sp>
        <p:nvSpPr>
          <p:cNvPr id="1477658" name="AutoShape 26">
            <a:extLst>
              <a:ext uri="{FF2B5EF4-FFF2-40B4-BE49-F238E27FC236}">
                <a16:creationId xmlns:a16="http://schemas.microsoft.com/office/drawing/2014/main" id="{65B5C370-219B-47FE-BA26-0449476C6797}"/>
              </a:ext>
            </a:extLst>
          </p:cNvPr>
          <p:cNvSpPr>
            <a:spLocks noChangeArrowheads="1"/>
          </p:cNvSpPr>
          <p:nvPr/>
        </p:nvSpPr>
        <p:spPr bwMode="auto">
          <a:xfrm rot="20170544">
            <a:off x="9220200" y="5334000"/>
            <a:ext cx="457200" cy="533400"/>
          </a:xfrm>
          <a:prstGeom prst="star4">
            <a:avLst>
              <a:gd name="adj" fmla="val 12847"/>
            </a:avLst>
          </a:prstGeom>
          <a:solidFill>
            <a:srgbClr val="00FF00"/>
          </a:solidFill>
          <a:ln w="19050">
            <a:solidFill>
              <a:srgbClr val="993366"/>
            </a:solidFill>
            <a:miter lim="800000"/>
            <a:headEnd/>
            <a:tailEnd/>
          </a:ln>
        </p:spPr>
        <p:txBody>
          <a:bodyPr wrap="none" anchor="ct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algn="ctr" fontAlgn="base">
              <a:spcBef>
                <a:spcPct val="0"/>
              </a:spcBef>
              <a:spcAft>
                <a:spcPct val="0"/>
              </a:spcAft>
              <a:buClrTx/>
              <a:buNone/>
            </a:pPr>
            <a:endParaRPr kumimoji="0" lang="en-US" altLang="en-US" sz="2400" b="1">
              <a:solidFill>
                <a:srgbClr val="333333"/>
              </a:solidFill>
              <a:latin typeface="Times New Roman" panose="02020603050405020304" pitchFamily="18" charset="0"/>
              <a:ea typeface="Kozuka Gothic Pro R"/>
              <a:cs typeface="Kozuka Gothic Pro R"/>
            </a:endParaRPr>
          </a:p>
        </p:txBody>
      </p:sp>
      <p:sp>
        <p:nvSpPr>
          <p:cNvPr id="1477660" name="Text Box 28">
            <a:extLst>
              <a:ext uri="{FF2B5EF4-FFF2-40B4-BE49-F238E27FC236}">
                <a16:creationId xmlns:a16="http://schemas.microsoft.com/office/drawing/2014/main" id="{8A3644CD-88D8-4B9A-8EE4-2A62E06B685F}"/>
              </a:ext>
            </a:extLst>
          </p:cNvPr>
          <p:cNvSpPr txBox="1">
            <a:spLocks noChangeArrowheads="1"/>
          </p:cNvSpPr>
          <p:nvPr/>
        </p:nvSpPr>
        <p:spPr bwMode="auto">
          <a:xfrm>
            <a:off x="5181600" y="5257801"/>
            <a:ext cx="2209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algn="ctr" fontAlgn="base">
              <a:spcBef>
                <a:spcPct val="50000"/>
              </a:spcBef>
              <a:spcAft>
                <a:spcPct val="0"/>
              </a:spcAft>
              <a:buClrTx/>
              <a:buNone/>
            </a:pPr>
            <a:r>
              <a:rPr kumimoji="0" lang="en-US" altLang="en-US" sz="2000" b="1">
                <a:solidFill>
                  <a:srgbClr val="CC3300"/>
                </a:solidFill>
                <a:latin typeface="Times New Roman" panose="02020603050405020304" pitchFamily="18" charset="0"/>
                <a:ea typeface="Kozuka Gothic Pro R"/>
                <a:cs typeface="Kozuka Gothic Pro R"/>
              </a:rPr>
              <a:t>Allergens</a:t>
            </a:r>
          </a:p>
        </p:txBody>
      </p:sp>
      <p:sp>
        <p:nvSpPr>
          <p:cNvPr id="1477666" name="Line 34">
            <a:extLst>
              <a:ext uri="{FF2B5EF4-FFF2-40B4-BE49-F238E27FC236}">
                <a16:creationId xmlns:a16="http://schemas.microsoft.com/office/drawing/2014/main" id="{A234534A-F928-4864-A05D-39531FD31943}"/>
              </a:ext>
            </a:extLst>
          </p:cNvPr>
          <p:cNvSpPr>
            <a:spLocks noChangeShapeType="1"/>
          </p:cNvSpPr>
          <p:nvPr/>
        </p:nvSpPr>
        <p:spPr bwMode="auto">
          <a:xfrm flipV="1">
            <a:off x="8382000" y="3657600"/>
            <a:ext cx="914400" cy="762000"/>
          </a:xfrm>
          <a:prstGeom prst="line">
            <a:avLst/>
          </a:prstGeom>
          <a:noFill/>
          <a:ln w="38100">
            <a:solidFill>
              <a:srgbClr val="00FFFF"/>
            </a:solidFill>
            <a:prstDash val="dash"/>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white"/>
              </a:solidFill>
              <a:latin typeface="Arial" panose="020B0604020202020204" pitchFamily="34" charset="0"/>
              <a:cs typeface="Arial" panose="020B0604020202020204" pitchFamily="34" charset="0"/>
            </a:endParaRPr>
          </a:p>
        </p:txBody>
      </p:sp>
      <p:sp>
        <p:nvSpPr>
          <p:cNvPr id="1477669" name="Line 37">
            <a:extLst>
              <a:ext uri="{FF2B5EF4-FFF2-40B4-BE49-F238E27FC236}">
                <a16:creationId xmlns:a16="http://schemas.microsoft.com/office/drawing/2014/main" id="{A5A52A7B-1012-4B94-B622-37BFECB0B8FA}"/>
              </a:ext>
            </a:extLst>
          </p:cNvPr>
          <p:cNvSpPr>
            <a:spLocks noChangeShapeType="1"/>
          </p:cNvSpPr>
          <p:nvPr/>
        </p:nvSpPr>
        <p:spPr bwMode="auto">
          <a:xfrm flipV="1">
            <a:off x="7924800" y="5638800"/>
            <a:ext cx="1295400" cy="76200"/>
          </a:xfrm>
          <a:prstGeom prst="line">
            <a:avLst/>
          </a:prstGeom>
          <a:noFill/>
          <a:ln w="38100">
            <a:solidFill>
              <a:srgbClr val="99CC00"/>
            </a:solidFill>
            <a:prstDash val="dash"/>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white"/>
              </a:solidFill>
              <a:latin typeface="Arial" panose="020B0604020202020204" pitchFamily="34" charset="0"/>
              <a:cs typeface="Arial" panose="020B0604020202020204" pitchFamily="34" charset="0"/>
            </a:endParaRPr>
          </a:p>
        </p:txBody>
      </p:sp>
      <p:sp>
        <p:nvSpPr>
          <p:cNvPr id="1477670" name="Text Box 38">
            <a:extLst>
              <a:ext uri="{FF2B5EF4-FFF2-40B4-BE49-F238E27FC236}">
                <a16:creationId xmlns:a16="http://schemas.microsoft.com/office/drawing/2014/main" id="{650C6EDE-1F1E-422C-B0FF-A403317258FB}"/>
              </a:ext>
            </a:extLst>
          </p:cNvPr>
          <p:cNvSpPr txBox="1">
            <a:spLocks noChangeArrowheads="1"/>
          </p:cNvSpPr>
          <p:nvPr/>
        </p:nvSpPr>
        <p:spPr bwMode="auto">
          <a:xfrm>
            <a:off x="8039100" y="5762626"/>
            <a:ext cx="25146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algn="ctr" fontAlgn="base">
              <a:spcBef>
                <a:spcPct val="50000"/>
              </a:spcBef>
              <a:spcAft>
                <a:spcPct val="0"/>
              </a:spcAft>
              <a:buClrTx/>
              <a:buNone/>
            </a:pPr>
            <a:r>
              <a:rPr kumimoji="0" lang="en-US" altLang="en-US" sz="2000" b="1">
                <a:solidFill>
                  <a:srgbClr val="CC3300"/>
                </a:solidFill>
                <a:latin typeface="Times New Roman" panose="02020603050405020304" pitchFamily="18" charset="0"/>
                <a:ea typeface="Kozuka Gothic Pro R"/>
                <a:cs typeface="Kozuka Gothic Pro R"/>
              </a:rPr>
              <a:t>Foreignness </a:t>
            </a:r>
          </a:p>
          <a:p>
            <a:pPr algn="ctr" fontAlgn="base">
              <a:spcBef>
                <a:spcPct val="50000"/>
              </a:spcBef>
              <a:spcAft>
                <a:spcPct val="0"/>
              </a:spcAft>
              <a:buClrTx/>
              <a:buNone/>
            </a:pPr>
            <a:r>
              <a:rPr kumimoji="0" lang="en-US" altLang="en-US" sz="2000" b="1">
                <a:solidFill>
                  <a:srgbClr val="CC3300"/>
                </a:solidFill>
                <a:latin typeface="Times New Roman" panose="02020603050405020304" pitchFamily="18" charset="0"/>
                <a:ea typeface="Kozuka Gothic Pro R"/>
                <a:cs typeface="Kozuka Gothic Pro R"/>
              </a:rPr>
              <a:t>Immune response</a:t>
            </a:r>
          </a:p>
        </p:txBody>
      </p:sp>
      <p:sp>
        <p:nvSpPr>
          <p:cNvPr id="1477671" name="Text Box 39">
            <a:extLst>
              <a:ext uri="{FF2B5EF4-FFF2-40B4-BE49-F238E27FC236}">
                <a16:creationId xmlns:a16="http://schemas.microsoft.com/office/drawing/2014/main" id="{AAB3E811-5499-49AD-A54A-A0B8013F6390}"/>
              </a:ext>
            </a:extLst>
          </p:cNvPr>
          <p:cNvSpPr txBox="1">
            <a:spLocks noChangeArrowheads="1"/>
          </p:cNvSpPr>
          <p:nvPr/>
        </p:nvSpPr>
        <p:spPr bwMode="auto">
          <a:xfrm>
            <a:off x="7467600" y="3886201"/>
            <a:ext cx="990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algn="ctr" fontAlgn="base">
              <a:spcBef>
                <a:spcPct val="50000"/>
              </a:spcBef>
              <a:spcAft>
                <a:spcPct val="0"/>
              </a:spcAft>
              <a:buClrTx/>
              <a:buNone/>
            </a:pPr>
            <a:r>
              <a:rPr kumimoji="0" lang="en-US" altLang="en-US" sz="2000" b="1">
                <a:solidFill>
                  <a:srgbClr val="6600CC"/>
                </a:solidFill>
                <a:latin typeface="Times New Roman" panose="02020603050405020304" pitchFamily="18" charset="0"/>
                <a:ea typeface="Kozuka Gothic Pro R"/>
                <a:cs typeface="Kozuka Gothic Pro R"/>
              </a:rPr>
              <a:t>Viron</a:t>
            </a:r>
          </a:p>
        </p:txBody>
      </p:sp>
      <p:sp>
        <p:nvSpPr>
          <p:cNvPr id="1477672" name="Text Box 40">
            <a:extLst>
              <a:ext uri="{FF2B5EF4-FFF2-40B4-BE49-F238E27FC236}">
                <a16:creationId xmlns:a16="http://schemas.microsoft.com/office/drawing/2014/main" id="{0CD65F26-CFD4-4709-8048-AE24D653D36E}"/>
              </a:ext>
            </a:extLst>
          </p:cNvPr>
          <p:cNvSpPr txBox="1">
            <a:spLocks noChangeArrowheads="1"/>
          </p:cNvSpPr>
          <p:nvPr/>
        </p:nvSpPr>
        <p:spPr bwMode="auto">
          <a:xfrm>
            <a:off x="8077200" y="3048000"/>
            <a:ext cx="2590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algn="ctr" fontAlgn="base">
              <a:spcBef>
                <a:spcPct val="50000"/>
              </a:spcBef>
              <a:spcAft>
                <a:spcPct val="0"/>
              </a:spcAft>
              <a:buClrTx/>
              <a:buNone/>
            </a:pPr>
            <a:r>
              <a:rPr kumimoji="0" lang="en-US" altLang="en-US" sz="2000" b="1">
                <a:solidFill>
                  <a:srgbClr val="6600CC"/>
                </a:solidFill>
                <a:latin typeface="Times New Roman" panose="02020603050405020304" pitchFamily="18" charset="0"/>
                <a:ea typeface="Kozuka Gothic Pro R"/>
                <a:cs typeface="Kozuka Gothic Pro R"/>
              </a:rPr>
              <a:t>Infectious process</a:t>
            </a:r>
          </a:p>
        </p:txBody>
      </p:sp>
      <p:sp>
        <p:nvSpPr>
          <p:cNvPr id="1477673" name="Text Box 41">
            <a:extLst>
              <a:ext uri="{FF2B5EF4-FFF2-40B4-BE49-F238E27FC236}">
                <a16:creationId xmlns:a16="http://schemas.microsoft.com/office/drawing/2014/main" id="{3267E759-DEF3-44AB-8548-9EEF47C90052}"/>
              </a:ext>
            </a:extLst>
          </p:cNvPr>
          <p:cNvSpPr txBox="1">
            <a:spLocks noChangeArrowheads="1"/>
          </p:cNvSpPr>
          <p:nvPr/>
        </p:nvSpPr>
        <p:spPr bwMode="auto">
          <a:xfrm>
            <a:off x="5181600" y="3429001"/>
            <a:ext cx="2514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algn="ctr" fontAlgn="base">
              <a:spcBef>
                <a:spcPct val="50000"/>
              </a:spcBef>
              <a:spcAft>
                <a:spcPct val="0"/>
              </a:spcAft>
              <a:buClrTx/>
              <a:buNone/>
            </a:pPr>
            <a:r>
              <a:rPr kumimoji="0" lang="en-US" altLang="en-US" sz="2000" b="1">
                <a:solidFill>
                  <a:srgbClr val="FF3399"/>
                </a:solidFill>
                <a:latin typeface="Times New Roman" panose="02020603050405020304" pitchFamily="18" charset="0"/>
                <a:ea typeface="Kozuka Gothic Pro R"/>
                <a:cs typeface="Kozuka Gothic Pro R"/>
              </a:rPr>
              <a:t>Irritation leading to infestation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477634"/>
                                        </p:tgtEl>
                                        <p:attrNameLst>
                                          <p:attrName>style.visibility</p:attrName>
                                        </p:attrNameLst>
                                      </p:cBhvr>
                                      <p:to>
                                        <p:strVal val="visible"/>
                                      </p:to>
                                    </p:set>
                                    <p:animEffect transition="in" filter="diamond(in)">
                                      <p:cBhvr>
                                        <p:cTn id="7" dur="2000"/>
                                        <p:tgtEl>
                                          <p:spTgt spid="14776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77636"/>
                                        </p:tgtEl>
                                        <p:attrNameLst>
                                          <p:attrName>style.visibility</p:attrName>
                                        </p:attrNameLst>
                                      </p:cBhvr>
                                      <p:to>
                                        <p:strVal val="visible"/>
                                      </p:to>
                                    </p:set>
                                    <p:animEffect transition="in" filter="dissolve">
                                      <p:cBhvr>
                                        <p:cTn id="12" dur="500"/>
                                        <p:tgtEl>
                                          <p:spTgt spid="147763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477639"/>
                                        </p:tgtEl>
                                        <p:attrNameLst>
                                          <p:attrName>style.visibility</p:attrName>
                                        </p:attrNameLst>
                                      </p:cBhvr>
                                      <p:to>
                                        <p:strVal val="visible"/>
                                      </p:to>
                                    </p:set>
                                    <p:animEffect transition="in" filter="dissolve">
                                      <p:cBhvr>
                                        <p:cTn id="15" dur="500"/>
                                        <p:tgtEl>
                                          <p:spTgt spid="147763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477640"/>
                                        </p:tgtEl>
                                        <p:attrNameLst>
                                          <p:attrName>style.visibility</p:attrName>
                                        </p:attrNameLst>
                                      </p:cBhvr>
                                      <p:to>
                                        <p:strVal val="visible"/>
                                      </p:to>
                                    </p:set>
                                    <p:animEffect transition="in" filter="dissolve">
                                      <p:cBhvr>
                                        <p:cTn id="18" dur="500"/>
                                        <p:tgtEl>
                                          <p:spTgt spid="147764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477638"/>
                                        </p:tgtEl>
                                        <p:attrNameLst>
                                          <p:attrName>style.visibility</p:attrName>
                                        </p:attrNameLst>
                                      </p:cBhvr>
                                      <p:to>
                                        <p:strVal val="visible"/>
                                      </p:to>
                                    </p:set>
                                    <p:animEffect transition="in" filter="dissolve">
                                      <p:cBhvr>
                                        <p:cTn id="23" dur="500"/>
                                        <p:tgtEl>
                                          <p:spTgt spid="1477638"/>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477635"/>
                                        </p:tgtEl>
                                        <p:attrNameLst>
                                          <p:attrName>style.visibility</p:attrName>
                                        </p:attrNameLst>
                                      </p:cBhvr>
                                      <p:to>
                                        <p:strVal val="visible"/>
                                      </p:to>
                                    </p:set>
                                    <p:animEffect transition="in" filter="dissolve">
                                      <p:cBhvr>
                                        <p:cTn id="26" dur="500"/>
                                        <p:tgtEl>
                                          <p:spTgt spid="1477635"/>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477637"/>
                                        </p:tgtEl>
                                        <p:attrNameLst>
                                          <p:attrName>style.visibility</p:attrName>
                                        </p:attrNameLst>
                                      </p:cBhvr>
                                      <p:to>
                                        <p:strVal val="visible"/>
                                      </p:to>
                                    </p:set>
                                    <p:animEffect transition="in" filter="dissolve">
                                      <p:cBhvr>
                                        <p:cTn id="29" dur="500"/>
                                        <p:tgtEl>
                                          <p:spTgt spid="147763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8" presetClass="entr" presetSubtype="16" fill="hold" grpId="0" nodeType="clickEffect">
                                  <p:stCondLst>
                                    <p:cond delay="0"/>
                                  </p:stCondLst>
                                  <p:childTnLst>
                                    <p:set>
                                      <p:cBhvr>
                                        <p:cTn id="33" dur="1" fill="hold">
                                          <p:stCondLst>
                                            <p:cond delay="0"/>
                                          </p:stCondLst>
                                        </p:cTn>
                                        <p:tgtEl>
                                          <p:spTgt spid="1477660"/>
                                        </p:tgtEl>
                                        <p:attrNameLst>
                                          <p:attrName>style.visibility</p:attrName>
                                        </p:attrNameLst>
                                      </p:cBhvr>
                                      <p:to>
                                        <p:strVal val="visible"/>
                                      </p:to>
                                    </p:set>
                                    <p:animEffect transition="in" filter="diamond(in)">
                                      <p:cBhvr>
                                        <p:cTn id="34" dur="2000"/>
                                        <p:tgtEl>
                                          <p:spTgt spid="1477660"/>
                                        </p:tgtEl>
                                      </p:cBhvr>
                                    </p:animEffect>
                                  </p:childTnLst>
                                </p:cTn>
                              </p:par>
                              <p:par>
                                <p:cTn id="35" presetID="48" presetClass="entr" presetSubtype="0" accel="50000" fill="hold" grpId="0" nodeType="withEffect">
                                  <p:stCondLst>
                                    <p:cond delay="0"/>
                                  </p:stCondLst>
                                  <p:childTnLst>
                                    <p:set>
                                      <p:cBhvr>
                                        <p:cTn id="36" dur="1" fill="hold">
                                          <p:stCondLst>
                                            <p:cond delay="0"/>
                                          </p:stCondLst>
                                        </p:cTn>
                                        <p:tgtEl>
                                          <p:spTgt spid="1477655"/>
                                        </p:tgtEl>
                                        <p:attrNameLst>
                                          <p:attrName>style.visibility</p:attrName>
                                        </p:attrNameLst>
                                      </p:cBhvr>
                                      <p:to>
                                        <p:strVal val="visible"/>
                                      </p:to>
                                    </p:set>
                                    <p:anim calcmode="lin" valueType="num">
                                      <p:cBhvr>
                                        <p:cTn id="37" dur="1000" fill="hold"/>
                                        <p:tgtEl>
                                          <p:spTgt spid="147765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8" dur="1000" fill="hold"/>
                                        <p:tgtEl>
                                          <p:spTgt spid="1477655"/>
                                        </p:tgtEl>
                                        <p:attrNameLst>
                                          <p:attrName>ppt_x</p:attrName>
                                        </p:attrNameLst>
                                      </p:cBhvr>
                                      <p:tavLst>
                                        <p:tav tm="0">
                                          <p:val>
                                            <p:fltVal val="-1"/>
                                          </p:val>
                                        </p:tav>
                                        <p:tav tm="50000">
                                          <p:val>
                                            <p:fltVal val="0.95"/>
                                          </p:val>
                                        </p:tav>
                                        <p:tav tm="100000">
                                          <p:val>
                                            <p:strVal val="#ppt_x"/>
                                          </p:val>
                                        </p:tav>
                                      </p:tavLst>
                                    </p:anim>
                                    <p:anim calcmode="lin" valueType="num">
                                      <p:cBhvr>
                                        <p:cTn id="39" dur="1000" fill="hold"/>
                                        <p:tgtEl>
                                          <p:spTgt spid="1477655"/>
                                        </p:tgtEl>
                                        <p:attrNameLst>
                                          <p:attrName>ppt_y</p:attrName>
                                        </p:attrNameLst>
                                      </p:cBhvr>
                                      <p:tavLst>
                                        <p:tav tm="0">
                                          <p:val>
                                            <p:strVal val="#ppt_y"/>
                                          </p:val>
                                        </p:tav>
                                        <p:tav tm="100000">
                                          <p:val>
                                            <p:strVal val="#ppt_y"/>
                                          </p:val>
                                        </p:tav>
                                      </p:tavLst>
                                    </p:anim>
                                    <p:animEffect transition="in" filter="fade">
                                      <p:cBhvr>
                                        <p:cTn id="40" dur="1000"/>
                                        <p:tgtEl>
                                          <p:spTgt spid="1477655"/>
                                        </p:tgtEl>
                                      </p:cBhvr>
                                    </p:animEffect>
                                  </p:childTnLst>
                                </p:cTn>
                              </p:par>
                              <p:par>
                                <p:cTn id="41" presetID="48" presetClass="entr" presetSubtype="0" accel="50000" fill="hold" grpId="0" nodeType="withEffect">
                                  <p:stCondLst>
                                    <p:cond delay="0"/>
                                  </p:stCondLst>
                                  <p:childTnLst>
                                    <p:set>
                                      <p:cBhvr>
                                        <p:cTn id="42" dur="1" fill="hold">
                                          <p:stCondLst>
                                            <p:cond delay="0"/>
                                          </p:stCondLst>
                                        </p:cTn>
                                        <p:tgtEl>
                                          <p:spTgt spid="1477654"/>
                                        </p:tgtEl>
                                        <p:attrNameLst>
                                          <p:attrName>style.visibility</p:attrName>
                                        </p:attrNameLst>
                                      </p:cBhvr>
                                      <p:to>
                                        <p:strVal val="visible"/>
                                      </p:to>
                                    </p:set>
                                    <p:anim calcmode="lin" valueType="num">
                                      <p:cBhvr>
                                        <p:cTn id="43" dur="1000" fill="hold"/>
                                        <p:tgtEl>
                                          <p:spTgt spid="147765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4" dur="1000" fill="hold"/>
                                        <p:tgtEl>
                                          <p:spTgt spid="1477654"/>
                                        </p:tgtEl>
                                        <p:attrNameLst>
                                          <p:attrName>ppt_x</p:attrName>
                                        </p:attrNameLst>
                                      </p:cBhvr>
                                      <p:tavLst>
                                        <p:tav tm="0">
                                          <p:val>
                                            <p:fltVal val="-1"/>
                                          </p:val>
                                        </p:tav>
                                        <p:tav tm="50000">
                                          <p:val>
                                            <p:fltVal val="0.95"/>
                                          </p:val>
                                        </p:tav>
                                        <p:tav tm="100000">
                                          <p:val>
                                            <p:strVal val="#ppt_x"/>
                                          </p:val>
                                        </p:tav>
                                      </p:tavLst>
                                    </p:anim>
                                    <p:anim calcmode="lin" valueType="num">
                                      <p:cBhvr>
                                        <p:cTn id="45" dur="1000" fill="hold"/>
                                        <p:tgtEl>
                                          <p:spTgt spid="1477654"/>
                                        </p:tgtEl>
                                        <p:attrNameLst>
                                          <p:attrName>ppt_y</p:attrName>
                                        </p:attrNameLst>
                                      </p:cBhvr>
                                      <p:tavLst>
                                        <p:tav tm="0">
                                          <p:val>
                                            <p:strVal val="#ppt_y"/>
                                          </p:val>
                                        </p:tav>
                                        <p:tav tm="100000">
                                          <p:val>
                                            <p:strVal val="#ppt_y"/>
                                          </p:val>
                                        </p:tav>
                                      </p:tavLst>
                                    </p:anim>
                                    <p:animEffect transition="in" filter="fade">
                                      <p:cBhvr>
                                        <p:cTn id="46" dur="1000"/>
                                        <p:tgtEl>
                                          <p:spTgt spid="1477654"/>
                                        </p:tgtEl>
                                      </p:cBhvr>
                                    </p:animEffect>
                                  </p:childTnLst>
                                </p:cTn>
                              </p:par>
                              <p:par>
                                <p:cTn id="47" presetID="48" presetClass="entr" presetSubtype="0" accel="50000" fill="hold" grpId="0" nodeType="withEffect">
                                  <p:stCondLst>
                                    <p:cond delay="0"/>
                                  </p:stCondLst>
                                  <p:childTnLst>
                                    <p:set>
                                      <p:cBhvr>
                                        <p:cTn id="48" dur="1" fill="hold">
                                          <p:stCondLst>
                                            <p:cond delay="0"/>
                                          </p:stCondLst>
                                        </p:cTn>
                                        <p:tgtEl>
                                          <p:spTgt spid="1477657"/>
                                        </p:tgtEl>
                                        <p:attrNameLst>
                                          <p:attrName>style.visibility</p:attrName>
                                        </p:attrNameLst>
                                      </p:cBhvr>
                                      <p:to>
                                        <p:strVal val="visible"/>
                                      </p:to>
                                    </p:set>
                                    <p:anim calcmode="lin" valueType="num">
                                      <p:cBhvr>
                                        <p:cTn id="49" dur="1000" fill="hold"/>
                                        <p:tgtEl>
                                          <p:spTgt spid="1477657"/>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50" dur="1000" fill="hold"/>
                                        <p:tgtEl>
                                          <p:spTgt spid="1477657"/>
                                        </p:tgtEl>
                                        <p:attrNameLst>
                                          <p:attrName>ppt_x</p:attrName>
                                        </p:attrNameLst>
                                      </p:cBhvr>
                                      <p:tavLst>
                                        <p:tav tm="0">
                                          <p:val>
                                            <p:fltVal val="-1"/>
                                          </p:val>
                                        </p:tav>
                                        <p:tav tm="50000">
                                          <p:val>
                                            <p:fltVal val="0.95"/>
                                          </p:val>
                                        </p:tav>
                                        <p:tav tm="100000">
                                          <p:val>
                                            <p:strVal val="#ppt_x"/>
                                          </p:val>
                                        </p:tav>
                                      </p:tavLst>
                                    </p:anim>
                                    <p:anim calcmode="lin" valueType="num">
                                      <p:cBhvr>
                                        <p:cTn id="51" dur="1000" fill="hold"/>
                                        <p:tgtEl>
                                          <p:spTgt spid="1477657"/>
                                        </p:tgtEl>
                                        <p:attrNameLst>
                                          <p:attrName>ppt_y</p:attrName>
                                        </p:attrNameLst>
                                      </p:cBhvr>
                                      <p:tavLst>
                                        <p:tav tm="0">
                                          <p:val>
                                            <p:strVal val="#ppt_y"/>
                                          </p:val>
                                        </p:tav>
                                        <p:tav tm="100000">
                                          <p:val>
                                            <p:strVal val="#ppt_y"/>
                                          </p:val>
                                        </p:tav>
                                      </p:tavLst>
                                    </p:anim>
                                    <p:animEffect transition="in" filter="fade">
                                      <p:cBhvr>
                                        <p:cTn id="52" dur="1000"/>
                                        <p:tgtEl>
                                          <p:spTgt spid="147765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8" presetClass="entr" presetSubtype="16" fill="hold" grpId="0" nodeType="clickEffect">
                                  <p:stCondLst>
                                    <p:cond delay="0"/>
                                  </p:stCondLst>
                                  <p:childTnLst>
                                    <p:set>
                                      <p:cBhvr>
                                        <p:cTn id="56" dur="1" fill="hold">
                                          <p:stCondLst>
                                            <p:cond delay="0"/>
                                          </p:stCondLst>
                                        </p:cTn>
                                        <p:tgtEl>
                                          <p:spTgt spid="1477670"/>
                                        </p:tgtEl>
                                        <p:attrNameLst>
                                          <p:attrName>style.visibility</p:attrName>
                                        </p:attrNameLst>
                                      </p:cBhvr>
                                      <p:to>
                                        <p:strVal val="visible"/>
                                      </p:to>
                                    </p:set>
                                    <p:animEffect transition="in" filter="diamond(in)">
                                      <p:cBhvr>
                                        <p:cTn id="57" dur="2000"/>
                                        <p:tgtEl>
                                          <p:spTgt spid="1477670"/>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1477658"/>
                                        </p:tgtEl>
                                        <p:attrNameLst>
                                          <p:attrName>style.visibility</p:attrName>
                                        </p:attrNameLst>
                                      </p:cBhvr>
                                      <p:to>
                                        <p:strVal val="visible"/>
                                      </p:to>
                                    </p:set>
                                    <p:animEffect transition="in" filter="dissolve">
                                      <p:cBhvr>
                                        <p:cTn id="60" dur="500"/>
                                        <p:tgtEl>
                                          <p:spTgt spid="1477658"/>
                                        </p:tgtEl>
                                      </p:cBhvr>
                                    </p:animEffect>
                                  </p:childTnLst>
                                </p:cTn>
                              </p:par>
                              <p:par>
                                <p:cTn id="61" presetID="2" presetClass="entr" presetSubtype="4" fill="hold" nodeType="withEffect">
                                  <p:stCondLst>
                                    <p:cond delay="0"/>
                                  </p:stCondLst>
                                  <p:childTnLst>
                                    <p:set>
                                      <p:cBhvr>
                                        <p:cTn id="62" dur="1" fill="hold">
                                          <p:stCondLst>
                                            <p:cond delay="0"/>
                                          </p:stCondLst>
                                        </p:cTn>
                                        <p:tgtEl>
                                          <p:spTgt spid="1477669"/>
                                        </p:tgtEl>
                                        <p:attrNameLst>
                                          <p:attrName>style.visibility</p:attrName>
                                        </p:attrNameLst>
                                      </p:cBhvr>
                                      <p:to>
                                        <p:strVal val="visible"/>
                                      </p:to>
                                    </p:set>
                                    <p:anim calcmode="lin" valueType="num">
                                      <p:cBhvr additive="base">
                                        <p:cTn id="63" dur="500" fill="hold"/>
                                        <p:tgtEl>
                                          <p:spTgt spid="1477669"/>
                                        </p:tgtEl>
                                        <p:attrNameLst>
                                          <p:attrName>ppt_x</p:attrName>
                                        </p:attrNameLst>
                                      </p:cBhvr>
                                      <p:tavLst>
                                        <p:tav tm="0">
                                          <p:val>
                                            <p:strVal val="#ppt_x"/>
                                          </p:val>
                                        </p:tav>
                                        <p:tav tm="100000">
                                          <p:val>
                                            <p:strVal val="#ppt_x"/>
                                          </p:val>
                                        </p:tav>
                                      </p:tavLst>
                                    </p:anim>
                                    <p:anim calcmode="lin" valueType="num">
                                      <p:cBhvr additive="base">
                                        <p:cTn id="64" dur="500" fill="hold"/>
                                        <p:tgtEl>
                                          <p:spTgt spid="1477669"/>
                                        </p:tgtEl>
                                        <p:attrNameLst>
                                          <p:attrName>ppt_y</p:attrName>
                                        </p:attrNameLst>
                                      </p:cBhvr>
                                      <p:tavLst>
                                        <p:tav tm="0">
                                          <p:val>
                                            <p:strVal val="1+#ppt_h/2"/>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8" presetClass="entr" presetSubtype="16" fill="hold" grpId="0" nodeType="clickEffect">
                                  <p:stCondLst>
                                    <p:cond delay="0"/>
                                  </p:stCondLst>
                                  <p:childTnLst>
                                    <p:set>
                                      <p:cBhvr>
                                        <p:cTn id="68" dur="1" fill="hold">
                                          <p:stCondLst>
                                            <p:cond delay="0"/>
                                          </p:stCondLst>
                                        </p:cTn>
                                        <p:tgtEl>
                                          <p:spTgt spid="1477671"/>
                                        </p:tgtEl>
                                        <p:attrNameLst>
                                          <p:attrName>style.visibility</p:attrName>
                                        </p:attrNameLst>
                                      </p:cBhvr>
                                      <p:to>
                                        <p:strVal val="visible"/>
                                      </p:to>
                                    </p:set>
                                    <p:animEffect transition="in" filter="diamond(in)">
                                      <p:cBhvr>
                                        <p:cTn id="69" dur="2000"/>
                                        <p:tgtEl>
                                          <p:spTgt spid="1477671"/>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8" presetClass="entr" presetSubtype="16" fill="hold" grpId="0" nodeType="clickEffect">
                                  <p:stCondLst>
                                    <p:cond delay="0"/>
                                  </p:stCondLst>
                                  <p:childTnLst>
                                    <p:set>
                                      <p:cBhvr>
                                        <p:cTn id="73" dur="1" fill="hold">
                                          <p:stCondLst>
                                            <p:cond delay="0"/>
                                          </p:stCondLst>
                                        </p:cTn>
                                        <p:tgtEl>
                                          <p:spTgt spid="1477672"/>
                                        </p:tgtEl>
                                        <p:attrNameLst>
                                          <p:attrName>style.visibility</p:attrName>
                                        </p:attrNameLst>
                                      </p:cBhvr>
                                      <p:to>
                                        <p:strVal val="visible"/>
                                      </p:to>
                                    </p:set>
                                    <p:animEffect transition="in" filter="diamond(in)">
                                      <p:cBhvr>
                                        <p:cTn id="74" dur="2000"/>
                                        <p:tgtEl>
                                          <p:spTgt spid="1477672"/>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477652"/>
                                        </p:tgtEl>
                                        <p:attrNameLst>
                                          <p:attrName>style.visibility</p:attrName>
                                        </p:attrNameLst>
                                      </p:cBhvr>
                                      <p:to>
                                        <p:strVal val="visible"/>
                                      </p:to>
                                    </p:set>
                                    <p:anim calcmode="lin" valueType="num">
                                      <p:cBhvr additive="base">
                                        <p:cTn id="79" dur="500" fill="hold"/>
                                        <p:tgtEl>
                                          <p:spTgt spid="1477652"/>
                                        </p:tgtEl>
                                        <p:attrNameLst>
                                          <p:attrName>ppt_x</p:attrName>
                                        </p:attrNameLst>
                                      </p:cBhvr>
                                      <p:tavLst>
                                        <p:tav tm="0">
                                          <p:val>
                                            <p:strVal val="#ppt_x"/>
                                          </p:val>
                                        </p:tav>
                                        <p:tav tm="100000">
                                          <p:val>
                                            <p:strVal val="#ppt_x"/>
                                          </p:val>
                                        </p:tav>
                                      </p:tavLst>
                                    </p:anim>
                                    <p:anim calcmode="lin" valueType="num">
                                      <p:cBhvr additive="base">
                                        <p:cTn id="80" dur="500" fill="hold"/>
                                        <p:tgtEl>
                                          <p:spTgt spid="1477652"/>
                                        </p:tgtEl>
                                        <p:attrNameLst>
                                          <p:attrName>ppt_y</p:attrName>
                                        </p:attrNameLst>
                                      </p:cBhvr>
                                      <p:tavLst>
                                        <p:tav tm="0">
                                          <p:val>
                                            <p:strVal val="1+#ppt_h/2"/>
                                          </p:val>
                                        </p:tav>
                                        <p:tav tm="100000">
                                          <p:val>
                                            <p:strVal val="#ppt_y"/>
                                          </p:val>
                                        </p:tav>
                                      </p:tavLst>
                                    </p:anim>
                                  </p:childTnLst>
                                </p:cTn>
                              </p:par>
                              <p:par>
                                <p:cTn id="81" presetID="34" presetClass="entr" presetSubtype="0" fill="hold" grpId="0" nodeType="withEffect">
                                  <p:stCondLst>
                                    <p:cond delay="0"/>
                                  </p:stCondLst>
                                  <p:childTnLst>
                                    <p:set>
                                      <p:cBhvr>
                                        <p:cTn id="82" dur="1" fill="hold">
                                          <p:stCondLst>
                                            <p:cond delay="0"/>
                                          </p:stCondLst>
                                        </p:cTn>
                                        <p:tgtEl>
                                          <p:spTgt spid="1477651"/>
                                        </p:tgtEl>
                                        <p:attrNameLst>
                                          <p:attrName>style.visibility</p:attrName>
                                        </p:attrNameLst>
                                      </p:cBhvr>
                                      <p:to>
                                        <p:strVal val="visible"/>
                                      </p:to>
                                    </p:set>
                                    <p:anim from="(-#ppt_w/2)" to="(#ppt_x)" calcmode="lin" valueType="num">
                                      <p:cBhvr>
                                        <p:cTn id="83" dur="600" fill="hold">
                                          <p:stCondLst>
                                            <p:cond delay="0"/>
                                          </p:stCondLst>
                                        </p:cTn>
                                        <p:tgtEl>
                                          <p:spTgt spid="1477651"/>
                                        </p:tgtEl>
                                        <p:attrNameLst>
                                          <p:attrName>ppt_x</p:attrName>
                                        </p:attrNameLst>
                                      </p:cBhvr>
                                    </p:anim>
                                    <p:anim from="0" to="-1.0" calcmode="lin" valueType="num">
                                      <p:cBhvr>
                                        <p:cTn id="84" dur="200" decel="50000" autoRev="1" fill="hold">
                                          <p:stCondLst>
                                            <p:cond delay="600"/>
                                          </p:stCondLst>
                                        </p:cTn>
                                        <p:tgtEl>
                                          <p:spTgt spid="1477651"/>
                                        </p:tgtEl>
                                        <p:attrNameLst>
                                          <p:attrName>xshear</p:attrName>
                                        </p:attrNameLst>
                                      </p:cBhvr>
                                    </p:anim>
                                    <p:animScale>
                                      <p:cBhvr>
                                        <p:cTn id="85" dur="200" decel="100000" autoRev="1" fill="hold">
                                          <p:stCondLst>
                                            <p:cond delay="600"/>
                                          </p:stCondLst>
                                        </p:cTn>
                                        <p:tgtEl>
                                          <p:spTgt spid="1477651"/>
                                        </p:tgtEl>
                                      </p:cBhvr>
                                      <p:from x="100000" y="100000"/>
                                      <p:to x="80000" y="100000"/>
                                    </p:animScale>
                                    <p:anim by="(#ppt_h/3+#ppt_w*0.1)" calcmode="lin" valueType="num">
                                      <p:cBhvr additive="sum">
                                        <p:cTn id="86" dur="200" decel="100000" autoRev="1" fill="hold">
                                          <p:stCondLst>
                                            <p:cond delay="600"/>
                                          </p:stCondLst>
                                        </p:cTn>
                                        <p:tgtEl>
                                          <p:spTgt spid="1477651"/>
                                        </p:tgtEl>
                                        <p:attrNameLst>
                                          <p:attrName>ppt_x</p:attrName>
                                        </p:attrNameLst>
                                      </p:cBhvr>
                                    </p:anim>
                                  </p:childTnLst>
                                </p:cTn>
                              </p:par>
                              <p:par>
                                <p:cTn id="87" presetID="2" presetClass="entr" presetSubtype="4" fill="hold" nodeType="withEffect">
                                  <p:stCondLst>
                                    <p:cond delay="0"/>
                                  </p:stCondLst>
                                  <p:childTnLst>
                                    <p:set>
                                      <p:cBhvr>
                                        <p:cTn id="88" dur="1" fill="hold">
                                          <p:stCondLst>
                                            <p:cond delay="0"/>
                                          </p:stCondLst>
                                        </p:cTn>
                                        <p:tgtEl>
                                          <p:spTgt spid="1477666"/>
                                        </p:tgtEl>
                                        <p:attrNameLst>
                                          <p:attrName>style.visibility</p:attrName>
                                        </p:attrNameLst>
                                      </p:cBhvr>
                                      <p:to>
                                        <p:strVal val="visible"/>
                                      </p:to>
                                    </p:set>
                                    <p:anim calcmode="lin" valueType="num">
                                      <p:cBhvr additive="base">
                                        <p:cTn id="89" dur="500" fill="hold"/>
                                        <p:tgtEl>
                                          <p:spTgt spid="1477666"/>
                                        </p:tgtEl>
                                        <p:attrNameLst>
                                          <p:attrName>ppt_x</p:attrName>
                                        </p:attrNameLst>
                                      </p:cBhvr>
                                      <p:tavLst>
                                        <p:tav tm="0">
                                          <p:val>
                                            <p:strVal val="#ppt_x"/>
                                          </p:val>
                                        </p:tav>
                                        <p:tav tm="100000">
                                          <p:val>
                                            <p:strVal val="#ppt_x"/>
                                          </p:val>
                                        </p:tav>
                                      </p:tavLst>
                                    </p:anim>
                                    <p:anim calcmode="lin" valueType="num">
                                      <p:cBhvr additive="base">
                                        <p:cTn id="90" dur="500" fill="hold"/>
                                        <p:tgtEl>
                                          <p:spTgt spid="1477666"/>
                                        </p:tgtEl>
                                        <p:attrNameLst>
                                          <p:attrName>ppt_y</p:attrName>
                                        </p:attrNameLst>
                                      </p:cBhvr>
                                      <p:tavLst>
                                        <p:tav tm="0">
                                          <p:val>
                                            <p:strVal val="1+#ppt_h/2"/>
                                          </p:val>
                                        </p:tav>
                                        <p:tav tm="100000">
                                          <p:val>
                                            <p:strVal val="#ppt_y"/>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8" presetClass="entr" presetSubtype="16" fill="hold" grpId="0" nodeType="clickEffect">
                                  <p:stCondLst>
                                    <p:cond delay="0"/>
                                  </p:stCondLst>
                                  <p:childTnLst>
                                    <p:set>
                                      <p:cBhvr>
                                        <p:cTn id="94" dur="1" fill="hold">
                                          <p:stCondLst>
                                            <p:cond delay="0"/>
                                          </p:stCondLst>
                                        </p:cTn>
                                        <p:tgtEl>
                                          <p:spTgt spid="1477673"/>
                                        </p:tgtEl>
                                        <p:attrNameLst>
                                          <p:attrName>style.visibility</p:attrName>
                                        </p:attrNameLst>
                                      </p:cBhvr>
                                      <p:to>
                                        <p:strVal val="visible"/>
                                      </p:to>
                                    </p:set>
                                    <p:animEffect transition="in" filter="diamond(in)">
                                      <p:cBhvr>
                                        <p:cTn id="95" dur="2000"/>
                                        <p:tgtEl>
                                          <p:spTgt spid="1477673"/>
                                        </p:tgtEl>
                                      </p:cBhvr>
                                    </p:animEffect>
                                  </p:childTnLst>
                                </p:cTn>
                              </p:par>
                              <p:par>
                                <p:cTn id="96" presetID="48" presetClass="entr" presetSubtype="0" accel="50000" fill="hold" grpId="0" nodeType="withEffect">
                                  <p:stCondLst>
                                    <p:cond delay="0"/>
                                  </p:stCondLst>
                                  <p:childTnLst>
                                    <p:set>
                                      <p:cBhvr>
                                        <p:cTn id="97" dur="1" fill="hold">
                                          <p:stCondLst>
                                            <p:cond delay="0"/>
                                          </p:stCondLst>
                                        </p:cTn>
                                        <p:tgtEl>
                                          <p:spTgt spid="1477656"/>
                                        </p:tgtEl>
                                        <p:attrNameLst>
                                          <p:attrName>style.visibility</p:attrName>
                                        </p:attrNameLst>
                                      </p:cBhvr>
                                      <p:to>
                                        <p:strVal val="visible"/>
                                      </p:to>
                                    </p:set>
                                    <p:anim calcmode="lin" valueType="num">
                                      <p:cBhvr>
                                        <p:cTn id="98" dur="1000" fill="hold"/>
                                        <p:tgtEl>
                                          <p:spTgt spid="1477656"/>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99" dur="1000" fill="hold"/>
                                        <p:tgtEl>
                                          <p:spTgt spid="1477656"/>
                                        </p:tgtEl>
                                        <p:attrNameLst>
                                          <p:attrName>ppt_x</p:attrName>
                                        </p:attrNameLst>
                                      </p:cBhvr>
                                      <p:tavLst>
                                        <p:tav tm="0">
                                          <p:val>
                                            <p:fltVal val="-1"/>
                                          </p:val>
                                        </p:tav>
                                        <p:tav tm="50000">
                                          <p:val>
                                            <p:fltVal val="0.95"/>
                                          </p:val>
                                        </p:tav>
                                        <p:tav tm="100000">
                                          <p:val>
                                            <p:strVal val="#ppt_x"/>
                                          </p:val>
                                        </p:tav>
                                      </p:tavLst>
                                    </p:anim>
                                    <p:anim calcmode="lin" valueType="num">
                                      <p:cBhvr>
                                        <p:cTn id="100" dur="1000" fill="hold"/>
                                        <p:tgtEl>
                                          <p:spTgt spid="1477656"/>
                                        </p:tgtEl>
                                        <p:attrNameLst>
                                          <p:attrName>ppt_y</p:attrName>
                                        </p:attrNameLst>
                                      </p:cBhvr>
                                      <p:tavLst>
                                        <p:tav tm="0">
                                          <p:val>
                                            <p:strVal val="#ppt_y"/>
                                          </p:val>
                                        </p:tav>
                                        <p:tav tm="100000">
                                          <p:val>
                                            <p:strVal val="#ppt_y"/>
                                          </p:val>
                                        </p:tav>
                                      </p:tavLst>
                                    </p:anim>
                                    <p:animEffect transition="in" filter="fade">
                                      <p:cBhvr>
                                        <p:cTn id="101" dur="1000"/>
                                        <p:tgtEl>
                                          <p:spTgt spid="1477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634" grpId="0"/>
      <p:bldP spid="1477635" grpId="0" animBg="1"/>
      <p:bldP spid="1477636" grpId="0" animBg="1"/>
      <p:bldP spid="1477637" grpId="0"/>
      <p:bldP spid="1477638" grpId="0"/>
      <p:bldP spid="1477639" grpId="0"/>
      <p:bldP spid="1477640" grpId="0"/>
      <p:bldP spid="1477651" grpId="0" animBg="1"/>
      <p:bldP spid="1477652" grpId="0" animBg="1"/>
      <p:bldP spid="1477654" grpId="0" animBg="1"/>
      <p:bldP spid="1477655" grpId="0" animBg="1"/>
      <p:bldP spid="1477656" grpId="0" animBg="1"/>
      <p:bldP spid="1477657" grpId="0" animBg="1"/>
      <p:bldP spid="1477658" grpId="0" animBg="1"/>
      <p:bldP spid="1477660" grpId="0"/>
      <p:bldP spid="1477670" grpId="0"/>
      <p:bldP spid="1477671" grpId="0"/>
      <p:bldP spid="1477672" grpId="0"/>
      <p:bldP spid="1477673" grpId="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5570" name="Slide Number Placeholder 5">
            <a:extLst>
              <a:ext uri="{FF2B5EF4-FFF2-40B4-BE49-F238E27FC236}">
                <a16:creationId xmlns:a16="http://schemas.microsoft.com/office/drawing/2014/main" id="{A61AFBDF-6121-40AB-8090-A9A25D0083BE}"/>
              </a:ext>
            </a:extLst>
          </p:cNvPr>
          <p:cNvSpPr>
            <a:spLocks noGrp="1"/>
          </p:cNvSpPr>
          <p:nvPr>
            <p:ph type="sldNum" sz="quarter" idx="4294967295"/>
          </p:nvPr>
        </p:nvSpPr>
        <p:spPr bwMode="auto">
          <a:xfrm>
            <a:off x="80772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spcBef>
                <a:spcPct val="0"/>
              </a:spcBef>
              <a:spcAft>
                <a:spcPct val="0"/>
              </a:spcAft>
              <a:buClrTx/>
              <a:buNone/>
            </a:pPr>
            <a:fld id="{577F31B7-DFB5-44BE-B477-2137AFC57BA7}" type="slidenum">
              <a:rPr kumimoji="0" lang="en-US" altLang="en-US" sz="1600">
                <a:solidFill>
                  <a:srgbClr val="CEA6D6"/>
                </a:solidFill>
                <a:latin typeface="Times New Roman" panose="02020603050405020304" pitchFamily="18" charset="0"/>
                <a:ea typeface="Kozuka Gothic Pro R"/>
                <a:cs typeface="Tahoma" panose="020B0604030504040204" pitchFamily="34" charset="0"/>
              </a:rPr>
              <a:pPr fontAlgn="base">
                <a:spcBef>
                  <a:spcPct val="0"/>
                </a:spcBef>
                <a:spcAft>
                  <a:spcPct val="0"/>
                </a:spcAft>
                <a:buClrTx/>
                <a:buNone/>
              </a:pPr>
              <a:t>66</a:t>
            </a:fld>
            <a:endParaRPr kumimoji="0" lang="en-US" altLang="en-US" sz="1600">
              <a:solidFill>
                <a:srgbClr val="CEA6D6"/>
              </a:solidFill>
              <a:latin typeface="Times New Roman" panose="02020603050405020304" pitchFamily="18" charset="0"/>
              <a:ea typeface="Kozuka Gothic Pro R"/>
              <a:cs typeface="Tahoma" panose="020B0604030504040204" pitchFamily="34" charset="0"/>
            </a:endParaRPr>
          </a:p>
        </p:txBody>
      </p:sp>
      <p:sp>
        <p:nvSpPr>
          <p:cNvPr id="677890" name="Rectangle 2">
            <a:extLst>
              <a:ext uri="{FF2B5EF4-FFF2-40B4-BE49-F238E27FC236}">
                <a16:creationId xmlns:a16="http://schemas.microsoft.com/office/drawing/2014/main" id="{4EE6FF39-5D2D-47C2-A0EF-65EE0123D788}"/>
              </a:ext>
            </a:extLst>
          </p:cNvPr>
          <p:cNvSpPr>
            <a:spLocks noGrp="1" noChangeArrowheads="1"/>
          </p:cNvSpPr>
          <p:nvPr>
            <p:ph type="title"/>
          </p:nvPr>
        </p:nvSpPr>
        <p:spPr>
          <a:xfrm>
            <a:off x="2286000" y="0"/>
            <a:ext cx="7772400" cy="838200"/>
          </a:xfrm>
        </p:spPr>
        <p:txBody>
          <a:bodyPr/>
          <a:lstStyle/>
          <a:p>
            <a:pPr eaLnBrk="1" hangingPunct="1"/>
            <a:r>
              <a:rPr lang="en-US" altLang="en-US">
                <a:solidFill>
                  <a:srgbClr val="FFC000"/>
                </a:solidFill>
              </a:rPr>
              <a:t>Generalization of allergen</a:t>
            </a:r>
          </a:p>
        </p:txBody>
      </p:sp>
      <p:sp>
        <p:nvSpPr>
          <p:cNvPr id="677891" name="Rectangle 3">
            <a:extLst>
              <a:ext uri="{FF2B5EF4-FFF2-40B4-BE49-F238E27FC236}">
                <a16:creationId xmlns:a16="http://schemas.microsoft.com/office/drawing/2014/main" id="{651CCFB6-641A-4EDA-B07F-694A43851C36}"/>
              </a:ext>
            </a:extLst>
          </p:cNvPr>
          <p:cNvSpPr>
            <a:spLocks noGrp="1" noChangeArrowheads="1"/>
          </p:cNvSpPr>
          <p:nvPr>
            <p:ph type="body" idx="1"/>
          </p:nvPr>
        </p:nvSpPr>
        <p:spPr>
          <a:xfrm>
            <a:off x="1676400" y="1066800"/>
            <a:ext cx="8839200" cy="5029200"/>
          </a:xfrm>
        </p:spPr>
        <p:txBody>
          <a:bodyPr/>
          <a:lstStyle/>
          <a:p>
            <a:pPr eaLnBrk="1" hangingPunct="1"/>
            <a:r>
              <a:rPr lang="en-US" altLang="en-US" sz="2400">
                <a:ea typeface="Kozuka Gothic Pro R"/>
                <a:cs typeface="Kozuka Gothic Pro R"/>
              </a:rPr>
              <a:t>Milk allergy is primarily casein protein intolerance commonly seen in respiratory and atopic symptoms</a:t>
            </a:r>
          </a:p>
          <a:p>
            <a:pPr eaLnBrk="1" hangingPunct="1"/>
            <a:endParaRPr lang="en-US" altLang="en-US" sz="2400">
              <a:ea typeface="Kozuka Gothic Pro R"/>
              <a:cs typeface="Kozuka Gothic Pro R"/>
            </a:endParaRPr>
          </a:p>
          <a:p>
            <a:pPr eaLnBrk="1" hangingPunct="1"/>
            <a:r>
              <a:rPr lang="en-US" altLang="en-US" sz="2400">
                <a:ea typeface="Kozuka Gothic Pro R"/>
                <a:cs typeface="Kozuka Gothic Pro R"/>
              </a:rPr>
              <a:t>Wheat allergy is primarily a gluten protein intolerance commonly effecting GI symptoms and hyper tension &amp; siderosis</a:t>
            </a:r>
          </a:p>
          <a:p>
            <a:pPr eaLnBrk="1" hangingPunct="1"/>
            <a:endParaRPr lang="en-US" altLang="en-US" sz="2400">
              <a:ea typeface="Kozuka Gothic Pro R"/>
              <a:cs typeface="Kozuka Gothic Pro R"/>
            </a:endParaRPr>
          </a:p>
          <a:p>
            <a:pPr eaLnBrk="1" hangingPunct="1"/>
            <a:r>
              <a:rPr lang="en-US" altLang="en-US" sz="2400">
                <a:ea typeface="Kozuka Gothic Pro R"/>
                <a:cs typeface="Kozuka Gothic Pro R"/>
              </a:rPr>
              <a:t>Corn allergy is primarily a zein protein intolerance commonly effecting neurological symptoms</a:t>
            </a:r>
          </a:p>
          <a:p>
            <a:pPr eaLnBrk="1" hangingPunct="1"/>
            <a:endParaRPr lang="en-US" altLang="en-US" sz="2400">
              <a:ea typeface="Kozuka Gothic Pro R"/>
              <a:cs typeface="Kozuka Gothic Pro R"/>
            </a:endParaRPr>
          </a:p>
          <a:p>
            <a:pPr eaLnBrk="1" hangingPunct="1"/>
            <a:r>
              <a:rPr lang="en-US" altLang="en-US" sz="2400">
                <a:ea typeface="Kozuka Gothic Pro R"/>
                <a:cs typeface="Kozuka Gothic Pro R"/>
              </a:rPr>
              <a:t>Soy allergy is more acquired and therefore can be unlearned commonly effecting acne rosacea and paranasal rashes</a:t>
            </a:r>
          </a:p>
          <a:p>
            <a:pPr eaLnBrk="1" hangingPunct="1"/>
            <a:r>
              <a:rPr lang="en-US" altLang="en-US" sz="2800">
                <a:ea typeface="Kozuka Gothic Pro R"/>
                <a:cs typeface="Kozuka Gothic Pro R"/>
              </a:rPr>
              <a: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77890"/>
                                        </p:tgtEl>
                                        <p:attrNameLst>
                                          <p:attrName>style.visibility</p:attrName>
                                        </p:attrNameLst>
                                      </p:cBhvr>
                                      <p:to>
                                        <p:strVal val="visible"/>
                                      </p:to>
                                    </p:set>
                                    <p:anim calcmode="lin" valueType="num">
                                      <p:cBhvr additive="base">
                                        <p:cTn id="7" dur="500" fill="hold"/>
                                        <p:tgtEl>
                                          <p:spTgt spid="677890"/>
                                        </p:tgtEl>
                                        <p:attrNameLst>
                                          <p:attrName>ppt_x</p:attrName>
                                        </p:attrNameLst>
                                      </p:cBhvr>
                                      <p:tavLst>
                                        <p:tav tm="0">
                                          <p:val>
                                            <p:strVal val="0-#ppt_w/2"/>
                                          </p:val>
                                        </p:tav>
                                        <p:tav tm="100000">
                                          <p:val>
                                            <p:strVal val="#ppt_x"/>
                                          </p:val>
                                        </p:tav>
                                      </p:tavLst>
                                    </p:anim>
                                    <p:anim calcmode="lin" valueType="num">
                                      <p:cBhvr additive="base">
                                        <p:cTn id="8" dur="500" fill="hold"/>
                                        <p:tgtEl>
                                          <p:spTgt spid="67789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677891">
                                            <p:txEl>
                                              <p:pRg st="0" end="0"/>
                                            </p:txEl>
                                          </p:spTgt>
                                        </p:tgtEl>
                                        <p:attrNameLst>
                                          <p:attrName>style.visibility</p:attrName>
                                        </p:attrNameLst>
                                      </p:cBhvr>
                                      <p:to>
                                        <p:strVal val="visible"/>
                                      </p:to>
                                    </p:set>
                                    <p:animEffect transition="in" filter="box(in)">
                                      <p:cBhvr>
                                        <p:cTn id="13" dur="500"/>
                                        <p:tgtEl>
                                          <p:spTgt spid="677891">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677891">
                                            <p:txEl>
                                              <p:pRg st="2" end="2"/>
                                            </p:txEl>
                                          </p:spTgt>
                                        </p:tgtEl>
                                        <p:attrNameLst>
                                          <p:attrName>style.visibility</p:attrName>
                                        </p:attrNameLst>
                                      </p:cBhvr>
                                      <p:to>
                                        <p:strVal val="visible"/>
                                      </p:to>
                                    </p:set>
                                    <p:animEffect transition="in" filter="box(in)">
                                      <p:cBhvr>
                                        <p:cTn id="18" dur="500"/>
                                        <p:tgtEl>
                                          <p:spTgt spid="677891">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677891">
                                            <p:txEl>
                                              <p:pRg st="4" end="4"/>
                                            </p:txEl>
                                          </p:spTgt>
                                        </p:tgtEl>
                                        <p:attrNameLst>
                                          <p:attrName>style.visibility</p:attrName>
                                        </p:attrNameLst>
                                      </p:cBhvr>
                                      <p:to>
                                        <p:strVal val="visible"/>
                                      </p:to>
                                    </p:set>
                                    <p:animEffect transition="in" filter="box(in)">
                                      <p:cBhvr>
                                        <p:cTn id="23" dur="500"/>
                                        <p:tgtEl>
                                          <p:spTgt spid="677891">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677891">
                                            <p:txEl>
                                              <p:pRg st="6" end="6"/>
                                            </p:txEl>
                                          </p:spTgt>
                                        </p:tgtEl>
                                        <p:attrNameLst>
                                          <p:attrName>style.visibility</p:attrName>
                                        </p:attrNameLst>
                                      </p:cBhvr>
                                      <p:to>
                                        <p:strVal val="visible"/>
                                      </p:to>
                                    </p:set>
                                    <p:animEffect transition="in" filter="box(in)">
                                      <p:cBhvr>
                                        <p:cTn id="28" dur="500"/>
                                        <p:tgtEl>
                                          <p:spTgt spid="677891">
                                            <p:txEl>
                                              <p:pRg st="6" end="6"/>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677891">
                                            <p:txEl>
                                              <p:pRg st="7" end="7"/>
                                            </p:txEl>
                                          </p:spTgt>
                                        </p:tgtEl>
                                        <p:attrNameLst>
                                          <p:attrName>style.visibility</p:attrName>
                                        </p:attrNameLst>
                                      </p:cBhvr>
                                      <p:to>
                                        <p:strVal val="visible"/>
                                      </p:to>
                                    </p:set>
                                    <p:animEffect transition="in" filter="box(in)">
                                      <p:cBhvr>
                                        <p:cTn id="33" dur="500"/>
                                        <p:tgtEl>
                                          <p:spTgt spid="67789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7890" grpId="0" autoUpdateAnimBg="0"/>
      <p:bldP spid="677891"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7618" name="Slide Number Placeholder 6">
            <a:extLst>
              <a:ext uri="{FF2B5EF4-FFF2-40B4-BE49-F238E27FC236}">
                <a16:creationId xmlns:a16="http://schemas.microsoft.com/office/drawing/2014/main" id="{651D21E0-A96C-442C-9BD6-82A44D5DBA87}"/>
              </a:ext>
            </a:extLst>
          </p:cNvPr>
          <p:cNvSpPr>
            <a:spLocks noGrp="1"/>
          </p:cNvSpPr>
          <p:nvPr>
            <p:ph type="sldNum" sz="quarter" idx="4294967295"/>
          </p:nvPr>
        </p:nvSpPr>
        <p:spPr bwMode="auto">
          <a:xfrm>
            <a:off x="80772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eaLnBrk="0" fontAlgn="base" hangingPunct="0">
              <a:spcBef>
                <a:spcPct val="0"/>
              </a:spcBef>
              <a:spcAft>
                <a:spcPct val="0"/>
              </a:spcAft>
              <a:buClrTx/>
              <a:buNone/>
            </a:pPr>
            <a:fld id="{72E5482A-95F1-40FF-9F63-C33F17856715}" type="slidenum">
              <a:rPr kumimoji="0" lang="en-US" altLang="en-US" sz="1800">
                <a:solidFill>
                  <a:srgbClr val="CEA6D6"/>
                </a:solidFill>
                <a:latin typeface="Times New Roman" panose="02020603050405020304" pitchFamily="18" charset="0"/>
                <a:ea typeface="Kozuka Gothic Pro R"/>
                <a:cs typeface="Tahoma" panose="020B0604030504040204" pitchFamily="34" charset="0"/>
              </a:rPr>
              <a:pPr eaLnBrk="0" fontAlgn="base" hangingPunct="0">
                <a:spcBef>
                  <a:spcPct val="0"/>
                </a:spcBef>
                <a:spcAft>
                  <a:spcPct val="0"/>
                </a:spcAft>
                <a:buClrTx/>
                <a:buNone/>
              </a:pPr>
              <a:t>67</a:t>
            </a:fld>
            <a:endParaRPr kumimoji="0" lang="en-US" altLang="en-US" sz="1800">
              <a:solidFill>
                <a:srgbClr val="CEA6D6"/>
              </a:solidFill>
              <a:latin typeface="Times New Roman" panose="02020603050405020304" pitchFamily="18" charset="0"/>
              <a:ea typeface="Kozuka Gothic Pro R"/>
              <a:cs typeface="Tahoma" panose="020B0604030504040204" pitchFamily="34" charset="0"/>
            </a:endParaRPr>
          </a:p>
        </p:txBody>
      </p:sp>
      <p:sp>
        <p:nvSpPr>
          <p:cNvPr id="673794" name="Rectangle 2">
            <a:extLst>
              <a:ext uri="{FF2B5EF4-FFF2-40B4-BE49-F238E27FC236}">
                <a16:creationId xmlns:a16="http://schemas.microsoft.com/office/drawing/2014/main" id="{8B1CE387-16F1-403A-ACF8-D1F56CA9A212}"/>
              </a:ext>
            </a:extLst>
          </p:cNvPr>
          <p:cNvSpPr>
            <a:spLocks noGrp="1" noChangeArrowheads="1"/>
          </p:cNvSpPr>
          <p:nvPr>
            <p:ph type="title"/>
          </p:nvPr>
        </p:nvSpPr>
        <p:spPr>
          <a:xfrm>
            <a:off x="2057400" y="457200"/>
            <a:ext cx="8305800" cy="762000"/>
          </a:xfrm>
        </p:spPr>
        <p:txBody>
          <a:bodyPr/>
          <a:lstStyle/>
          <a:p>
            <a:pPr eaLnBrk="1" hangingPunct="1"/>
            <a:r>
              <a:rPr lang="en-US" altLang="en-US" sz="4800">
                <a:solidFill>
                  <a:srgbClr val="FFC000"/>
                </a:solidFill>
              </a:rPr>
              <a:t>Neuro chemistry - Endorphins</a:t>
            </a:r>
          </a:p>
        </p:txBody>
      </p:sp>
      <p:sp>
        <p:nvSpPr>
          <p:cNvPr id="673795" name="Rectangle 3">
            <a:extLst>
              <a:ext uri="{FF2B5EF4-FFF2-40B4-BE49-F238E27FC236}">
                <a16:creationId xmlns:a16="http://schemas.microsoft.com/office/drawing/2014/main" id="{7E898077-7760-4259-8B6C-9EEC1190856E}"/>
              </a:ext>
            </a:extLst>
          </p:cNvPr>
          <p:cNvSpPr>
            <a:spLocks noGrp="1" noChangeArrowheads="1"/>
          </p:cNvSpPr>
          <p:nvPr>
            <p:ph type="body" sz="half" idx="1"/>
          </p:nvPr>
        </p:nvSpPr>
        <p:spPr>
          <a:xfrm>
            <a:off x="1828800" y="1676400"/>
            <a:ext cx="8458200" cy="4572000"/>
          </a:xfrm>
        </p:spPr>
        <p:txBody>
          <a:bodyPr/>
          <a:lstStyle/>
          <a:p>
            <a:pPr eaLnBrk="1" hangingPunct="1"/>
            <a:r>
              <a:rPr lang="en-US" altLang="en-US" sz="2800">
                <a:ea typeface="Kozuka Gothic Pro R"/>
                <a:cs typeface="Kozuka Gothic Pro R"/>
              </a:rPr>
              <a:t>Food allergens can create morphine-like endorphins that may modulate vascular supply to regional brain areas – this has been observed on pet scans</a:t>
            </a:r>
            <a:endParaRPr lang="en-US" altLang="en-US" sz="2400">
              <a:ea typeface="Kozuka Gothic Pro R"/>
              <a:cs typeface="Kozuka Gothic Pro R"/>
            </a:endParaRPr>
          </a:p>
          <a:p>
            <a:pPr lvl="1" eaLnBrk="1" hangingPunct="1"/>
            <a:r>
              <a:rPr lang="en-US" altLang="en-US" sz="2400">
                <a:ea typeface="Kozuka Gothic Pro R"/>
                <a:cs typeface="Kozuka Gothic Pro R"/>
              </a:rPr>
              <a:t> Caseinomorphins derived from milk protein allergy</a:t>
            </a:r>
          </a:p>
          <a:p>
            <a:pPr lvl="1" eaLnBrk="1" hangingPunct="1"/>
            <a:r>
              <a:rPr lang="en-US" altLang="en-US" sz="2400">
                <a:ea typeface="Kozuka Gothic Pro R"/>
                <a:cs typeface="Kozuka Gothic Pro R"/>
              </a:rPr>
              <a:t> Glutenomorphins derive from gluten allergy</a:t>
            </a:r>
          </a:p>
          <a:p>
            <a:pPr eaLnBrk="1" hangingPunct="1"/>
            <a:endParaRPr lang="en-US" altLang="en-US" sz="2800">
              <a:ea typeface="Kozuka Gothic Pro R"/>
              <a:cs typeface="Kozuka Gothic Pro R"/>
            </a:endParaRPr>
          </a:p>
          <a:p>
            <a:pPr eaLnBrk="1" hangingPunct="1"/>
            <a:r>
              <a:rPr lang="en-US" altLang="en-US" sz="2800">
                <a:ea typeface="Kozuka Gothic Pro R"/>
                <a:cs typeface="Kozuka Gothic Pro R"/>
              </a:rPr>
              <a:t>This is the emerging biochemistry of how allergens can influence autism, ADHD, and neurological function</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673794"/>
                                        </p:tgtEl>
                                        <p:attrNameLst>
                                          <p:attrName>style.visibility</p:attrName>
                                        </p:attrNameLst>
                                      </p:cBhvr>
                                      <p:to>
                                        <p:strVal val="visible"/>
                                      </p:to>
                                    </p:set>
                                    <p:anim calcmode="lin" valueType="num">
                                      <p:cBhvr>
                                        <p:cTn id="7" dur="500" fill="hold"/>
                                        <p:tgtEl>
                                          <p:spTgt spid="673794"/>
                                        </p:tgtEl>
                                        <p:attrNameLst>
                                          <p:attrName>ppt_x</p:attrName>
                                        </p:attrNameLst>
                                      </p:cBhvr>
                                      <p:tavLst>
                                        <p:tav tm="0">
                                          <p:val>
                                            <p:strVal val="#ppt_x"/>
                                          </p:val>
                                        </p:tav>
                                        <p:tav tm="100000">
                                          <p:val>
                                            <p:strVal val="#ppt_x"/>
                                          </p:val>
                                        </p:tav>
                                      </p:tavLst>
                                    </p:anim>
                                    <p:anim calcmode="lin" valueType="num">
                                      <p:cBhvr>
                                        <p:cTn id="8" dur="500" fill="hold"/>
                                        <p:tgtEl>
                                          <p:spTgt spid="673794"/>
                                        </p:tgtEl>
                                        <p:attrNameLst>
                                          <p:attrName>ppt_y</p:attrName>
                                        </p:attrNameLst>
                                      </p:cBhvr>
                                      <p:tavLst>
                                        <p:tav tm="0">
                                          <p:val>
                                            <p:strVal val="#ppt_y-#ppt_h/2"/>
                                          </p:val>
                                        </p:tav>
                                        <p:tav tm="100000">
                                          <p:val>
                                            <p:strVal val="#ppt_y"/>
                                          </p:val>
                                        </p:tav>
                                      </p:tavLst>
                                    </p:anim>
                                    <p:anim calcmode="lin" valueType="num">
                                      <p:cBhvr>
                                        <p:cTn id="9" dur="500" fill="hold"/>
                                        <p:tgtEl>
                                          <p:spTgt spid="673794"/>
                                        </p:tgtEl>
                                        <p:attrNameLst>
                                          <p:attrName>ppt_w</p:attrName>
                                        </p:attrNameLst>
                                      </p:cBhvr>
                                      <p:tavLst>
                                        <p:tav tm="0">
                                          <p:val>
                                            <p:strVal val="#ppt_w"/>
                                          </p:val>
                                        </p:tav>
                                        <p:tav tm="100000">
                                          <p:val>
                                            <p:strVal val="#ppt_w"/>
                                          </p:val>
                                        </p:tav>
                                      </p:tavLst>
                                    </p:anim>
                                    <p:anim calcmode="lin" valueType="num">
                                      <p:cBhvr>
                                        <p:cTn id="10" dur="500" fill="hold"/>
                                        <p:tgtEl>
                                          <p:spTgt spid="673794"/>
                                        </p:tgtEl>
                                        <p:attrNameLst>
                                          <p:attrName>ppt_h</p:attrName>
                                        </p:attrNameLst>
                                      </p:cBhvr>
                                      <p:tavLst>
                                        <p:tav tm="0">
                                          <p:val>
                                            <p:fltVal val="0"/>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673795">
                                            <p:txEl>
                                              <p:pRg st="0" end="0"/>
                                            </p:txEl>
                                          </p:spTgt>
                                        </p:tgtEl>
                                        <p:attrNameLst>
                                          <p:attrName>style.visibility</p:attrName>
                                        </p:attrNameLst>
                                      </p:cBhvr>
                                      <p:to>
                                        <p:strVal val="visible"/>
                                      </p:to>
                                    </p:set>
                                    <p:animEffect transition="in" filter="box(in)">
                                      <p:cBhvr>
                                        <p:cTn id="15" dur="500"/>
                                        <p:tgtEl>
                                          <p:spTgt spid="673795">
                                            <p:txEl>
                                              <p:pRg st="0" end="0"/>
                                            </p:txEl>
                                          </p:spTgt>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673795">
                                            <p:txEl>
                                              <p:pRg st="1" end="1"/>
                                            </p:txEl>
                                          </p:spTgt>
                                        </p:tgtEl>
                                        <p:attrNameLst>
                                          <p:attrName>style.visibility</p:attrName>
                                        </p:attrNameLst>
                                      </p:cBhvr>
                                      <p:to>
                                        <p:strVal val="visible"/>
                                      </p:to>
                                    </p:set>
                                    <p:animEffect transition="in" filter="box(in)">
                                      <p:cBhvr>
                                        <p:cTn id="18" dur="500"/>
                                        <p:tgtEl>
                                          <p:spTgt spid="673795">
                                            <p:txEl>
                                              <p:pRg st="1" end="1"/>
                                            </p:txEl>
                                          </p:spTgt>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673795">
                                            <p:txEl>
                                              <p:pRg st="2" end="2"/>
                                            </p:txEl>
                                          </p:spTgt>
                                        </p:tgtEl>
                                        <p:attrNameLst>
                                          <p:attrName>style.visibility</p:attrName>
                                        </p:attrNameLst>
                                      </p:cBhvr>
                                      <p:to>
                                        <p:strVal val="visible"/>
                                      </p:to>
                                    </p:set>
                                    <p:animEffect transition="in" filter="box(in)">
                                      <p:cBhvr>
                                        <p:cTn id="21" dur="500"/>
                                        <p:tgtEl>
                                          <p:spTgt spid="673795">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673795">
                                            <p:txEl>
                                              <p:pRg st="4" end="4"/>
                                            </p:txEl>
                                          </p:spTgt>
                                        </p:tgtEl>
                                        <p:attrNameLst>
                                          <p:attrName>style.visibility</p:attrName>
                                        </p:attrNameLst>
                                      </p:cBhvr>
                                      <p:to>
                                        <p:strVal val="visible"/>
                                      </p:to>
                                    </p:set>
                                    <p:animEffect transition="in" filter="box(in)">
                                      <p:cBhvr>
                                        <p:cTn id="26" dur="500"/>
                                        <p:tgtEl>
                                          <p:spTgt spid="6737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3794" grpId="0" autoUpdateAnimBg="0"/>
      <p:bldP spid="673795"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Number Placeholder 3">
            <a:extLst>
              <a:ext uri="{FF2B5EF4-FFF2-40B4-BE49-F238E27FC236}">
                <a16:creationId xmlns:a16="http://schemas.microsoft.com/office/drawing/2014/main" id="{7875947F-2BFC-4D14-8FC6-51B6BECF0091}"/>
              </a:ext>
            </a:extLst>
          </p:cNvPr>
          <p:cNvSpPr>
            <a:spLocks noGrp="1"/>
          </p:cNvSpPr>
          <p:nvPr>
            <p:ph type="sldNum" sz="quarter" idx="4294967295"/>
          </p:nvPr>
        </p:nvSpPr>
        <p:spPr bwMode="auto">
          <a:xfrm>
            <a:off x="8077200" y="6356351"/>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spcBef>
                <a:spcPct val="0"/>
              </a:spcBef>
              <a:spcAft>
                <a:spcPct val="0"/>
              </a:spcAft>
              <a:buClrTx/>
              <a:buNone/>
            </a:pPr>
            <a:fld id="{63084831-D311-496D-B292-3361B045648D}" type="slidenum">
              <a:rPr kumimoji="0" lang="en-US" altLang="en-US" sz="1600">
                <a:solidFill>
                  <a:srgbClr val="898989"/>
                </a:solidFill>
                <a:latin typeface="Verdana" panose="020B0604030504040204" pitchFamily="34" charset="0"/>
                <a:ea typeface="Kozuka Gothic Pro R"/>
                <a:cs typeface="Tahoma" panose="020B0604030504040204" pitchFamily="34" charset="0"/>
              </a:rPr>
              <a:pPr fontAlgn="base">
                <a:spcBef>
                  <a:spcPct val="0"/>
                </a:spcBef>
                <a:spcAft>
                  <a:spcPct val="0"/>
                </a:spcAft>
                <a:buClrTx/>
                <a:buNone/>
              </a:pPr>
              <a:t>68</a:t>
            </a:fld>
            <a:endParaRPr kumimoji="0" lang="en-US" altLang="en-US" sz="1600">
              <a:solidFill>
                <a:srgbClr val="898989"/>
              </a:solidFill>
              <a:latin typeface="Verdana" panose="020B0604030504040204" pitchFamily="34" charset="0"/>
              <a:ea typeface="Kozuka Gothic Pro R"/>
              <a:cs typeface="Tahoma" panose="020B0604030504040204" pitchFamily="34" charset="0"/>
            </a:endParaRPr>
          </a:p>
        </p:txBody>
      </p:sp>
      <p:sp>
        <p:nvSpPr>
          <p:cNvPr id="369667" name="Text Box 3">
            <a:extLst>
              <a:ext uri="{FF2B5EF4-FFF2-40B4-BE49-F238E27FC236}">
                <a16:creationId xmlns:a16="http://schemas.microsoft.com/office/drawing/2014/main" id="{AC8ACB5C-CBB9-497E-8E16-D5AA0C694592}"/>
              </a:ext>
            </a:extLst>
          </p:cNvPr>
          <p:cNvSpPr txBox="1">
            <a:spLocks noChangeArrowheads="1"/>
          </p:cNvSpPr>
          <p:nvPr/>
        </p:nvSpPr>
        <p:spPr bwMode="auto">
          <a:xfrm>
            <a:off x="1905000" y="2476500"/>
            <a:ext cx="8458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spcBef>
                <a:spcPct val="0"/>
              </a:spcBef>
              <a:spcAft>
                <a:spcPct val="0"/>
              </a:spcAft>
              <a:buClrTx/>
              <a:buNone/>
            </a:pPr>
            <a:r>
              <a:rPr kumimoji="0" lang="en-US" altLang="en-US" sz="1800">
                <a:solidFill>
                  <a:prstClr val="white"/>
                </a:solidFill>
                <a:latin typeface="Tahoma" panose="020B0604030504040204" pitchFamily="34" charset="0"/>
                <a:ea typeface="Kozuka Gothic Pro R"/>
                <a:cs typeface="Times New Roman" panose="02020603050405020304" pitchFamily="18" charset="0"/>
              </a:rPr>
              <a:t>Your average slice of whole wheat bread contains around 4.8 grams of gluten.  Each tablet of Catalyn contains around .0125 </a:t>
            </a:r>
            <a:r>
              <a:rPr kumimoji="0" lang="en-US" altLang="en-US" sz="1800" u="sng">
                <a:solidFill>
                  <a:prstClr val="white"/>
                </a:solidFill>
                <a:latin typeface="Tahoma" panose="020B0604030504040204" pitchFamily="34" charset="0"/>
                <a:ea typeface="Kozuka Gothic Pro R"/>
                <a:cs typeface="Times New Roman" panose="02020603050405020304" pitchFamily="18" charset="0"/>
              </a:rPr>
              <a:t>mg</a:t>
            </a:r>
            <a:r>
              <a:rPr kumimoji="0" lang="en-US" altLang="en-US" sz="1800">
                <a:solidFill>
                  <a:prstClr val="white"/>
                </a:solidFill>
                <a:latin typeface="Tahoma" panose="020B0604030504040204" pitchFamily="34" charset="0"/>
                <a:ea typeface="Kozuka Gothic Pro R"/>
                <a:cs typeface="Times New Roman" panose="02020603050405020304" pitchFamily="18" charset="0"/>
              </a:rPr>
              <a:t> of gluten - which means (drum roll) you would have to take around 384,000 Catalyn to equal the amount gluten in one slice of bread! </a:t>
            </a:r>
          </a:p>
          <a:p>
            <a:pPr fontAlgn="base">
              <a:spcBef>
                <a:spcPct val="0"/>
              </a:spcBef>
              <a:spcAft>
                <a:spcPct val="0"/>
              </a:spcAft>
              <a:buClrTx/>
              <a:buNone/>
            </a:pPr>
            <a:endParaRPr kumimoji="0" lang="en-US" altLang="en-US" sz="1400">
              <a:solidFill>
                <a:prstClr val="white"/>
              </a:solidFill>
              <a:latin typeface="Tahoma" panose="020B0604030504040204" pitchFamily="34" charset="0"/>
              <a:ea typeface="Kozuka Gothic Pro R"/>
              <a:cs typeface="Times New Roman" panose="02020603050405020304" pitchFamily="18" charset="0"/>
            </a:endParaRPr>
          </a:p>
          <a:p>
            <a:pPr fontAlgn="base">
              <a:spcBef>
                <a:spcPct val="0"/>
              </a:spcBef>
              <a:spcAft>
                <a:spcPct val="0"/>
              </a:spcAft>
              <a:buClrTx/>
              <a:buNone/>
            </a:pPr>
            <a:r>
              <a:rPr kumimoji="0" lang="en-US" altLang="en-US" sz="1800">
                <a:solidFill>
                  <a:prstClr val="white"/>
                </a:solidFill>
                <a:latin typeface="Tahoma" panose="020B0604030504040204" pitchFamily="34" charset="0"/>
                <a:ea typeface="Kozuka Gothic Pro R"/>
                <a:cs typeface="Times New Roman" panose="02020603050405020304" pitchFamily="18" charset="0"/>
              </a:rPr>
              <a:t>So, let’s think about this . . . if you took 6 Catalyn tablets a day for a year – that’s 365 days, that means it would take just </a:t>
            </a:r>
            <a:r>
              <a:rPr kumimoji="0" lang="en-US" altLang="en-US" sz="1800" u="sng">
                <a:solidFill>
                  <a:prstClr val="white"/>
                </a:solidFill>
                <a:latin typeface="Tahoma" panose="020B0604030504040204" pitchFamily="34" charset="0"/>
                <a:ea typeface="Kozuka Gothic Pro R"/>
                <a:cs typeface="Times New Roman" panose="02020603050405020304" pitchFamily="18" charset="0"/>
              </a:rPr>
              <a:t>over 175 years to get to the same amount of gluten as ONE slice of bread</a:t>
            </a:r>
            <a:r>
              <a:rPr kumimoji="0" lang="en-US" altLang="en-US" sz="1800">
                <a:solidFill>
                  <a:prstClr val="white"/>
                </a:solidFill>
                <a:latin typeface="Tahoma" panose="020B0604030504040204" pitchFamily="34" charset="0"/>
                <a:ea typeface="Kozuka Gothic Pro R"/>
                <a:cs typeface="Times New Roman" panose="02020603050405020304" pitchFamily="18" charset="0"/>
              </a:rPr>
              <a:t>.</a:t>
            </a:r>
          </a:p>
          <a:p>
            <a:pPr fontAlgn="base">
              <a:spcBef>
                <a:spcPct val="0"/>
              </a:spcBef>
              <a:spcAft>
                <a:spcPct val="0"/>
              </a:spcAft>
              <a:buClrTx/>
              <a:buNone/>
            </a:pPr>
            <a:endParaRPr kumimoji="0" lang="en-US" altLang="en-US" sz="1200">
              <a:solidFill>
                <a:prstClr val="white"/>
              </a:solidFill>
              <a:latin typeface="Tahoma" panose="020B0604030504040204" pitchFamily="34" charset="0"/>
              <a:ea typeface="Kozuka Gothic Pro R"/>
              <a:cs typeface="Times New Roman" panose="02020603050405020304" pitchFamily="18" charset="0"/>
            </a:endParaRPr>
          </a:p>
          <a:p>
            <a:pPr fontAlgn="base">
              <a:spcBef>
                <a:spcPct val="0"/>
              </a:spcBef>
              <a:spcAft>
                <a:spcPct val="0"/>
              </a:spcAft>
              <a:buClrTx/>
              <a:buNone/>
            </a:pPr>
            <a:r>
              <a:rPr kumimoji="0" lang="en-US" altLang="en-US" sz="1800">
                <a:solidFill>
                  <a:prstClr val="white"/>
                </a:solidFill>
                <a:latin typeface="Tahoma" panose="020B0604030504040204" pitchFamily="34" charset="0"/>
                <a:ea typeface="Kozuka Gothic Pro R"/>
                <a:cs typeface="Times New Roman" panose="02020603050405020304" pitchFamily="18" charset="0"/>
              </a:rPr>
              <a:t>The smallest amount of gluten which has been shown by biopsy to cause damage to a celiac is 0.1 gram per day. This is approximately the amount of gluten contained in 1/48th of a slice of bread or 8000 Catalyn.</a:t>
            </a:r>
          </a:p>
          <a:p>
            <a:pPr fontAlgn="base">
              <a:spcBef>
                <a:spcPct val="0"/>
              </a:spcBef>
              <a:spcAft>
                <a:spcPct val="0"/>
              </a:spcAft>
              <a:buClrTx/>
              <a:buNone/>
            </a:pPr>
            <a:endParaRPr kumimoji="0" lang="en-US" altLang="en-US" sz="1200">
              <a:solidFill>
                <a:prstClr val="white"/>
              </a:solidFill>
              <a:latin typeface="Tahoma" panose="020B0604030504040204" pitchFamily="34" charset="0"/>
              <a:ea typeface="Kozuka Gothic Pro R"/>
              <a:cs typeface="Times New Roman" panose="02020603050405020304" pitchFamily="18" charset="0"/>
            </a:endParaRPr>
          </a:p>
          <a:p>
            <a:pPr fontAlgn="base">
              <a:spcBef>
                <a:spcPct val="0"/>
              </a:spcBef>
              <a:spcAft>
                <a:spcPct val="0"/>
              </a:spcAft>
              <a:buClrTx/>
              <a:buNone/>
            </a:pPr>
            <a:r>
              <a:rPr kumimoji="0" lang="en-US" altLang="en-US" sz="1400">
                <a:solidFill>
                  <a:prstClr val="white"/>
                </a:solidFill>
                <a:latin typeface="Tahoma" panose="020B0604030504040204" pitchFamily="34" charset="0"/>
                <a:ea typeface="Kozuka Gothic Pro R"/>
                <a:cs typeface="Times New Roman" panose="02020603050405020304" pitchFamily="18" charset="0"/>
              </a:rPr>
              <a:t>Catassi et al.http://www.celiac.com/articles/38/1/How-much-gluten-is-in-a-normal-diet-and-how-much-does-it-take-to-cause-damage-in-a-celiac) </a:t>
            </a:r>
          </a:p>
        </p:txBody>
      </p:sp>
      <p:pic>
        <p:nvPicPr>
          <p:cNvPr id="369668" name="Picture 6">
            <a:extLst>
              <a:ext uri="{FF2B5EF4-FFF2-40B4-BE49-F238E27FC236}">
                <a16:creationId xmlns:a16="http://schemas.microsoft.com/office/drawing/2014/main" id="{E77983A7-D738-46F1-A76D-3042FAD43A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490538"/>
            <a:ext cx="12954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9669" name="TextBox 2">
            <a:extLst>
              <a:ext uri="{FF2B5EF4-FFF2-40B4-BE49-F238E27FC236}">
                <a16:creationId xmlns:a16="http://schemas.microsoft.com/office/drawing/2014/main" id="{08425EA5-E722-4406-8120-FC1EBEF169CF}"/>
              </a:ext>
            </a:extLst>
          </p:cNvPr>
          <p:cNvSpPr txBox="1">
            <a:spLocks noChangeArrowheads="1"/>
          </p:cNvSpPr>
          <p:nvPr/>
        </p:nvSpPr>
        <p:spPr bwMode="auto">
          <a:xfrm>
            <a:off x="4114800" y="685801"/>
            <a:ext cx="4419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algn="ctr" fontAlgn="base">
              <a:spcBef>
                <a:spcPct val="0"/>
              </a:spcBef>
              <a:spcAft>
                <a:spcPct val="0"/>
              </a:spcAft>
              <a:buClrTx/>
              <a:buNone/>
            </a:pPr>
            <a:r>
              <a:rPr kumimoji="0" lang="en-US" altLang="en-US" u="sng">
                <a:solidFill>
                  <a:srgbClr val="FFC000"/>
                </a:solidFill>
                <a:latin typeface="Tahoma" panose="020B0604030504040204" pitchFamily="34" charset="0"/>
                <a:ea typeface="Kozuka Gothic Pro R"/>
                <a:cs typeface="Times New Roman" panose="02020603050405020304" pitchFamily="18" charset="0"/>
              </a:rPr>
              <a:t>Just how much gluten is in Catalyn anyway? </a:t>
            </a:r>
          </a:p>
        </p:txBody>
      </p:sp>
      <p:pic>
        <p:nvPicPr>
          <p:cNvPr id="369670" name="Picture 6">
            <a:extLst>
              <a:ext uri="{FF2B5EF4-FFF2-40B4-BE49-F238E27FC236}">
                <a16:creationId xmlns:a16="http://schemas.microsoft.com/office/drawing/2014/main" id="{9E4AE38D-80C0-4E46-9743-AF6FF36880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75688" y="1"/>
            <a:ext cx="1992312"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0690" name="Slide Number Placeholder 5">
            <a:extLst>
              <a:ext uri="{FF2B5EF4-FFF2-40B4-BE49-F238E27FC236}">
                <a16:creationId xmlns:a16="http://schemas.microsoft.com/office/drawing/2014/main" id="{8C67EB26-7A9A-47DB-9252-A6F8FB525A0F}"/>
              </a:ext>
            </a:extLst>
          </p:cNvPr>
          <p:cNvSpPr>
            <a:spLocks noGrp="1"/>
          </p:cNvSpPr>
          <p:nvPr>
            <p:ph type="sldNum" sz="quarter" idx="4294967295"/>
          </p:nvPr>
        </p:nvSpPr>
        <p:spPr bwMode="auto">
          <a:xfrm>
            <a:off x="80772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spcBef>
                <a:spcPct val="0"/>
              </a:spcBef>
              <a:spcAft>
                <a:spcPct val="0"/>
              </a:spcAft>
              <a:buClrTx/>
              <a:buNone/>
            </a:pPr>
            <a:fld id="{9CDD13C5-A072-4104-9C86-05342D048142}" type="slidenum">
              <a:rPr kumimoji="0" lang="en-US" altLang="en-US" sz="1600">
                <a:solidFill>
                  <a:srgbClr val="CEA6D6"/>
                </a:solidFill>
                <a:latin typeface="Times New Roman" panose="02020603050405020304" pitchFamily="18" charset="0"/>
                <a:ea typeface="Kozuka Gothic Pro R"/>
                <a:cs typeface="Tahoma" panose="020B0604030504040204" pitchFamily="34" charset="0"/>
              </a:rPr>
              <a:pPr fontAlgn="base">
                <a:spcBef>
                  <a:spcPct val="0"/>
                </a:spcBef>
                <a:spcAft>
                  <a:spcPct val="0"/>
                </a:spcAft>
                <a:buClrTx/>
                <a:buNone/>
              </a:pPr>
              <a:t>69</a:t>
            </a:fld>
            <a:endParaRPr kumimoji="0" lang="en-US" altLang="en-US" sz="1600">
              <a:solidFill>
                <a:srgbClr val="CEA6D6"/>
              </a:solidFill>
              <a:latin typeface="Times New Roman" panose="02020603050405020304" pitchFamily="18" charset="0"/>
              <a:ea typeface="Kozuka Gothic Pro R"/>
              <a:cs typeface="Tahoma" panose="020B0604030504040204" pitchFamily="34" charset="0"/>
            </a:endParaRPr>
          </a:p>
        </p:txBody>
      </p:sp>
      <p:sp>
        <p:nvSpPr>
          <p:cNvPr id="677890" name="Rectangle 2">
            <a:extLst>
              <a:ext uri="{FF2B5EF4-FFF2-40B4-BE49-F238E27FC236}">
                <a16:creationId xmlns:a16="http://schemas.microsoft.com/office/drawing/2014/main" id="{DEA7BDD7-F43E-4538-B2F2-AB5A8C99E9E9}"/>
              </a:ext>
            </a:extLst>
          </p:cNvPr>
          <p:cNvSpPr>
            <a:spLocks noGrp="1" noChangeArrowheads="1"/>
          </p:cNvSpPr>
          <p:nvPr>
            <p:ph type="title"/>
          </p:nvPr>
        </p:nvSpPr>
        <p:spPr>
          <a:xfrm>
            <a:off x="2209800" y="0"/>
            <a:ext cx="8229600" cy="762000"/>
          </a:xfrm>
        </p:spPr>
        <p:txBody>
          <a:bodyPr/>
          <a:lstStyle/>
          <a:p>
            <a:pPr eaLnBrk="1" hangingPunct="1"/>
            <a:r>
              <a:rPr lang="en-US" altLang="en-US">
                <a:solidFill>
                  <a:srgbClr val="FFC000"/>
                </a:solidFill>
              </a:rPr>
              <a:t>Primary Inflammatory Foods</a:t>
            </a:r>
          </a:p>
        </p:txBody>
      </p:sp>
      <p:sp>
        <p:nvSpPr>
          <p:cNvPr id="677891" name="Rectangle 3">
            <a:extLst>
              <a:ext uri="{FF2B5EF4-FFF2-40B4-BE49-F238E27FC236}">
                <a16:creationId xmlns:a16="http://schemas.microsoft.com/office/drawing/2014/main" id="{5E8B0D8D-C549-4154-A89B-F70B703DFF4D}"/>
              </a:ext>
            </a:extLst>
          </p:cNvPr>
          <p:cNvSpPr>
            <a:spLocks noGrp="1"/>
          </p:cNvSpPr>
          <p:nvPr>
            <p:ph type="body" idx="1"/>
          </p:nvPr>
        </p:nvSpPr>
        <p:spPr>
          <a:xfrm>
            <a:off x="2209800" y="752475"/>
            <a:ext cx="7467600" cy="5181600"/>
          </a:xfrm>
        </p:spPr>
        <p:txBody>
          <a:bodyPr/>
          <a:lstStyle/>
          <a:p>
            <a:pPr marL="0" indent="0" eaLnBrk="1" hangingPunct="1">
              <a:buNone/>
              <a:defRPr/>
            </a:pPr>
            <a:r>
              <a:rPr altLang="en-US" sz="1800" dirty="0">
                <a:ea typeface="Kozuka Gothic Pro R"/>
              </a:rPr>
              <a:t>There are 14 primary inflammatory foods</a:t>
            </a:r>
            <a:r>
              <a:rPr lang="en-US" altLang="en-US" sz="1800" dirty="0">
                <a:ea typeface="Kozuka Gothic Pro R"/>
              </a:rPr>
              <a:t>:</a:t>
            </a:r>
            <a:endParaRPr altLang="en-US" sz="1800" dirty="0">
              <a:ea typeface="Kozuka Gothic Pro R"/>
            </a:endParaRPr>
          </a:p>
          <a:p>
            <a:pPr eaLnBrk="1" hangingPunct="1">
              <a:defRPr/>
            </a:pPr>
            <a:r>
              <a:rPr altLang="en-US" sz="1800" dirty="0">
                <a:ea typeface="Kozuka Gothic Pro R"/>
              </a:rPr>
              <a:t>To reduce these </a:t>
            </a:r>
            <a:r>
              <a:rPr lang="en-US" altLang="en-US" sz="1800" dirty="0">
                <a:ea typeface="Kozuka Gothic Pro R"/>
              </a:rPr>
              <a:t>for five days </a:t>
            </a:r>
            <a:r>
              <a:rPr altLang="en-US" sz="1800" dirty="0">
                <a:ea typeface="Kozuka Gothic Pro R"/>
              </a:rPr>
              <a:t>is to dramatically reduce the inflammatory amplitude systemica</a:t>
            </a:r>
            <a:r>
              <a:rPr lang="en-US" altLang="en-US" sz="1800" dirty="0">
                <a:ea typeface="Kozuka Gothic Pro R"/>
              </a:rPr>
              <a:t>lly – remarkable changes seen in 1-2 days – then re-introduction protocol can determine the actual offending food(s)</a:t>
            </a:r>
            <a:endParaRPr altLang="en-US" sz="1800" dirty="0">
              <a:ea typeface="Kozuka Gothic Pro R"/>
            </a:endParaRPr>
          </a:p>
          <a:p>
            <a:pPr lvl="1" eaLnBrk="1" hangingPunct="1">
              <a:defRPr/>
            </a:pPr>
            <a:r>
              <a:rPr altLang="en-US" sz="1800" dirty="0">
                <a:solidFill>
                  <a:srgbClr val="FFFF00"/>
                </a:solidFill>
                <a:ea typeface="Kozuka Gothic Pro R"/>
              </a:rPr>
              <a:t>Milk</a:t>
            </a:r>
          </a:p>
          <a:p>
            <a:pPr lvl="1" eaLnBrk="1" hangingPunct="1">
              <a:defRPr/>
            </a:pPr>
            <a:r>
              <a:rPr altLang="en-US" sz="1800" dirty="0">
                <a:solidFill>
                  <a:srgbClr val="FFFF00"/>
                </a:solidFill>
                <a:ea typeface="Kozuka Gothic Pro R"/>
              </a:rPr>
              <a:t>Corn</a:t>
            </a:r>
          </a:p>
          <a:p>
            <a:pPr lvl="1" eaLnBrk="1" hangingPunct="1">
              <a:defRPr/>
            </a:pPr>
            <a:r>
              <a:rPr altLang="en-US" sz="1800" dirty="0">
                <a:solidFill>
                  <a:srgbClr val="FFFF00"/>
                </a:solidFill>
                <a:ea typeface="Kozuka Gothic Pro R"/>
              </a:rPr>
              <a:t>Gluten</a:t>
            </a:r>
          </a:p>
          <a:p>
            <a:pPr lvl="1" eaLnBrk="1" hangingPunct="1">
              <a:defRPr/>
            </a:pPr>
            <a:r>
              <a:rPr altLang="en-US" sz="1800" dirty="0">
                <a:solidFill>
                  <a:srgbClr val="FFFF00"/>
                </a:solidFill>
                <a:ea typeface="Kozuka Gothic Pro R"/>
              </a:rPr>
              <a:t>Soy</a:t>
            </a:r>
          </a:p>
          <a:p>
            <a:pPr lvl="1" eaLnBrk="1" hangingPunct="1">
              <a:defRPr/>
            </a:pPr>
            <a:r>
              <a:rPr altLang="en-US" sz="1800" dirty="0">
                <a:solidFill>
                  <a:srgbClr val="FF0000"/>
                </a:solidFill>
                <a:ea typeface="Kozuka Gothic Pro R"/>
              </a:rPr>
              <a:t>Peanuts</a:t>
            </a:r>
          </a:p>
          <a:p>
            <a:pPr lvl="1" eaLnBrk="1" hangingPunct="1">
              <a:defRPr/>
            </a:pPr>
            <a:r>
              <a:rPr altLang="en-US" sz="1800" dirty="0">
                <a:solidFill>
                  <a:srgbClr val="FF0000"/>
                </a:solidFill>
                <a:ea typeface="Kozuka Gothic Pro R"/>
              </a:rPr>
              <a:t>Beef</a:t>
            </a:r>
          </a:p>
          <a:p>
            <a:pPr lvl="1" eaLnBrk="1" hangingPunct="1">
              <a:defRPr/>
            </a:pPr>
            <a:r>
              <a:rPr altLang="en-US" sz="1800" dirty="0">
                <a:solidFill>
                  <a:srgbClr val="FF0000"/>
                </a:solidFill>
                <a:ea typeface="Kozuka Gothic Pro R"/>
              </a:rPr>
              <a:t>Tomato</a:t>
            </a:r>
          </a:p>
          <a:p>
            <a:pPr lvl="1" eaLnBrk="1" hangingPunct="1">
              <a:defRPr/>
            </a:pPr>
            <a:r>
              <a:rPr altLang="en-US" sz="1800" dirty="0">
                <a:solidFill>
                  <a:srgbClr val="FF0000"/>
                </a:solidFill>
                <a:ea typeface="Kozuka Gothic Pro R"/>
              </a:rPr>
              <a:t>Chocolate</a:t>
            </a:r>
          </a:p>
          <a:p>
            <a:pPr lvl="1" eaLnBrk="1" hangingPunct="1">
              <a:defRPr/>
            </a:pPr>
            <a:r>
              <a:rPr altLang="en-US" sz="1800" dirty="0">
                <a:ea typeface="Kozuka Gothic Pro R"/>
              </a:rPr>
              <a:t>Rice</a:t>
            </a:r>
          </a:p>
          <a:p>
            <a:pPr lvl="1" eaLnBrk="1" hangingPunct="1">
              <a:defRPr/>
            </a:pPr>
            <a:r>
              <a:rPr altLang="en-US" sz="1800" dirty="0">
                <a:ea typeface="Kozuka Gothic Pro R"/>
              </a:rPr>
              <a:t>Nuts</a:t>
            </a:r>
          </a:p>
          <a:p>
            <a:pPr lvl="1" eaLnBrk="1" hangingPunct="1">
              <a:defRPr/>
            </a:pPr>
            <a:r>
              <a:rPr altLang="en-US" sz="1800" dirty="0">
                <a:ea typeface="Kozuka Gothic Pro R"/>
              </a:rPr>
              <a:t>Sesame</a:t>
            </a:r>
          </a:p>
          <a:p>
            <a:pPr lvl="1" eaLnBrk="1" hangingPunct="1">
              <a:defRPr/>
            </a:pPr>
            <a:r>
              <a:rPr altLang="en-US" sz="1800" dirty="0">
                <a:ea typeface="Kozuka Gothic Pro R"/>
              </a:rPr>
              <a:t>Peas</a:t>
            </a:r>
          </a:p>
          <a:p>
            <a:pPr lvl="1" eaLnBrk="1" hangingPunct="1">
              <a:defRPr/>
            </a:pPr>
            <a:r>
              <a:rPr altLang="en-US" sz="1800" dirty="0">
                <a:ea typeface="Kozuka Gothic Pro R"/>
              </a:rPr>
              <a:t>Eggs</a:t>
            </a:r>
          </a:p>
          <a:p>
            <a:pPr lvl="1" eaLnBrk="1" hangingPunct="1">
              <a:defRPr/>
            </a:pPr>
            <a:r>
              <a:rPr altLang="en-US" sz="1800" dirty="0">
                <a:solidFill>
                  <a:srgbClr val="92D050"/>
                </a:solidFill>
                <a:ea typeface="Kozuka Gothic Pro R"/>
              </a:rPr>
              <a:t>Sugar</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77890"/>
                                        </p:tgtEl>
                                        <p:attrNameLst>
                                          <p:attrName>style.visibility</p:attrName>
                                        </p:attrNameLst>
                                      </p:cBhvr>
                                      <p:to>
                                        <p:strVal val="visible"/>
                                      </p:to>
                                    </p:set>
                                    <p:anim calcmode="lin" valueType="num">
                                      <p:cBhvr additive="base">
                                        <p:cTn id="7" dur="500" fill="hold"/>
                                        <p:tgtEl>
                                          <p:spTgt spid="677890"/>
                                        </p:tgtEl>
                                        <p:attrNameLst>
                                          <p:attrName>ppt_x</p:attrName>
                                        </p:attrNameLst>
                                      </p:cBhvr>
                                      <p:tavLst>
                                        <p:tav tm="0">
                                          <p:val>
                                            <p:strVal val="0-#ppt_w/2"/>
                                          </p:val>
                                        </p:tav>
                                        <p:tav tm="100000">
                                          <p:val>
                                            <p:strVal val="#ppt_x"/>
                                          </p:val>
                                        </p:tav>
                                      </p:tavLst>
                                    </p:anim>
                                    <p:anim calcmode="lin" valueType="num">
                                      <p:cBhvr additive="base">
                                        <p:cTn id="8" dur="500" fill="hold"/>
                                        <p:tgtEl>
                                          <p:spTgt spid="67789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677891">
                                            <p:txEl>
                                              <p:pRg st="0" end="0"/>
                                            </p:txEl>
                                          </p:spTgt>
                                        </p:tgtEl>
                                        <p:attrNameLst>
                                          <p:attrName>style.visibility</p:attrName>
                                        </p:attrNameLst>
                                      </p:cBhvr>
                                      <p:to>
                                        <p:strVal val="visible"/>
                                      </p:to>
                                    </p:set>
                                    <p:animEffect transition="in" filter="box(in)">
                                      <p:cBhvr>
                                        <p:cTn id="13" dur="500"/>
                                        <p:tgtEl>
                                          <p:spTgt spid="677891">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677891">
                                            <p:txEl>
                                              <p:pRg st="1" end="1"/>
                                            </p:txEl>
                                          </p:spTgt>
                                        </p:tgtEl>
                                        <p:attrNameLst>
                                          <p:attrName>style.visibility</p:attrName>
                                        </p:attrNameLst>
                                      </p:cBhvr>
                                      <p:to>
                                        <p:strVal val="visible"/>
                                      </p:to>
                                    </p:set>
                                    <p:animEffect transition="in" filter="box(in)">
                                      <p:cBhvr>
                                        <p:cTn id="18" dur="500"/>
                                        <p:tgtEl>
                                          <p:spTgt spid="677891">
                                            <p:txEl>
                                              <p:pRg st="1" end="1"/>
                                            </p:txEl>
                                          </p:spTgt>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677891">
                                            <p:txEl>
                                              <p:pRg st="2" end="2"/>
                                            </p:txEl>
                                          </p:spTgt>
                                        </p:tgtEl>
                                        <p:attrNameLst>
                                          <p:attrName>style.visibility</p:attrName>
                                        </p:attrNameLst>
                                      </p:cBhvr>
                                      <p:to>
                                        <p:strVal val="visible"/>
                                      </p:to>
                                    </p:set>
                                    <p:animEffect transition="in" filter="box(in)">
                                      <p:cBhvr>
                                        <p:cTn id="21" dur="500"/>
                                        <p:tgtEl>
                                          <p:spTgt spid="677891">
                                            <p:txEl>
                                              <p:pRg st="2" end="2"/>
                                            </p:txEl>
                                          </p:spTgt>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677891">
                                            <p:txEl>
                                              <p:pRg st="3" end="3"/>
                                            </p:txEl>
                                          </p:spTgt>
                                        </p:tgtEl>
                                        <p:attrNameLst>
                                          <p:attrName>style.visibility</p:attrName>
                                        </p:attrNameLst>
                                      </p:cBhvr>
                                      <p:to>
                                        <p:strVal val="visible"/>
                                      </p:to>
                                    </p:set>
                                    <p:animEffect transition="in" filter="box(in)">
                                      <p:cBhvr>
                                        <p:cTn id="24" dur="500"/>
                                        <p:tgtEl>
                                          <p:spTgt spid="677891">
                                            <p:txEl>
                                              <p:pRg st="3" end="3"/>
                                            </p:txEl>
                                          </p:spTgt>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677891">
                                            <p:txEl>
                                              <p:pRg st="4" end="4"/>
                                            </p:txEl>
                                          </p:spTgt>
                                        </p:tgtEl>
                                        <p:attrNameLst>
                                          <p:attrName>style.visibility</p:attrName>
                                        </p:attrNameLst>
                                      </p:cBhvr>
                                      <p:to>
                                        <p:strVal val="visible"/>
                                      </p:to>
                                    </p:set>
                                    <p:animEffect transition="in" filter="box(in)">
                                      <p:cBhvr>
                                        <p:cTn id="27" dur="500"/>
                                        <p:tgtEl>
                                          <p:spTgt spid="677891">
                                            <p:txEl>
                                              <p:pRg st="4" end="4"/>
                                            </p:txEl>
                                          </p:spTgt>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677891">
                                            <p:txEl>
                                              <p:pRg st="5" end="5"/>
                                            </p:txEl>
                                          </p:spTgt>
                                        </p:tgtEl>
                                        <p:attrNameLst>
                                          <p:attrName>style.visibility</p:attrName>
                                        </p:attrNameLst>
                                      </p:cBhvr>
                                      <p:to>
                                        <p:strVal val="visible"/>
                                      </p:to>
                                    </p:set>
                                    <p:animEffect transition="in" filter="box(in)">
                                      <p:cBhvr>
                                        <p:cTn id="30" dur="500"/>
                                        <p:tgtEl>
                                          <p:spTgt spid="677891">
                                            <p:txEl>
                                              <p:pRg st="5" end="5"/>
                                            </p:txEl>
                                          </p:spTgt>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677891">
                                            <p:txEl>
                                              <p:pRg st="6" end="6"/>
                                            </p:txEl>
                                          </p:spTgt>
                                        </p:tgtEl>
                                        <p:attrNameLst>
                                          <p:attrName>style.visibility</p:attrName>
                                        </p:attrNameLst>
                                      </p:cBhvr>
                                      <p:to>
                                        <p:strVal val="visible"/>
                                      </p:to>
                                    </p:set>
                                    <p:animEffect transition="in" filter="box(in)">
                                      <p:cBhvr>
                                        <p:cTn id="33" dur="500"/>
                                        <p:tgtEl>
                                          <p:spTgt spid="677891">
                                            <p:txEl>
                                              <p:pRg st="6" end="6"/>
                                            </p:txEl>
                                          </p:spTgt>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677891">
                                            <p:txEl>
                                              <p:pRg st="7" end="7"/>
                                            </p:txEl>
                                          </p:spTgt>
                                        </p:tgtEl>
                                        <p:attrNameLst>
                                          <p:attrName>style.visibility</p:attrName>
                                        </p:attrNameLst>
                                      </p:cBhvr>
                                      <p:to>
                                        <p:strVal val="visible"/>
                                      </p:to>
                                    </p:set>
                                    <p:animEffect transition="in" filter="box(in)">
                                      <p:cBhvr>
                                        <p:cTn id="36" dur="500"/>
                                        <p:tgtEl>
                                          <p:spTgt spid="677891">
                                            <p:txEl>
                                              <p:pRg st="7" end="7"/>
                                            </p:txEl>
                                          </p:spTgt>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677891">
                                            <p:txEl>
                                              <p:pRg st="8" end="8"/>
                                            </p:txEl>
                                          </p:spTgt>
                                        </p:tgtEl>
                                        <p:attrNameLst>
                                          <p:attrName>style.visibility</p:attrName>
                                        </p:attrNameLst>
                                      </p:cBhvr>
                                      <p:to>
                                        <p:strVal val="visible"/>
                                      </p:to>
                                    </p:set>
                                    <p:animEffect transition="in" filter="box(in)">
                                      <p:cBhvr>
                                        <p:cTn id="39" dur="500"/>
                                        <p:tgtEl>
                                          <p:spTgt spid="677891">
                                            <p:txEl>
                                              <p:pRg st="8" end="8"/>
                                            </p:txEl>
                                          </p:spTgt>
                                        </p:tgtEl>
                                      </p:cBhvr>
                                    </p:animEffect>
                                  </p:childTnLst>
                                </p:cTn>
                              </p:par>
                              <p:par>
                                <p:cTn id="40" presetID="4" presetClass="entr" presetSubtype="16" fill="hold" grpId="0" nodeType="withEffect">
                                  <p:stCondLst>
                                    <p:cond delay="0"/>
                                  </p:stCondLst>
                                  <p:childTnLst>
                                    <p:set>
                                      <p:cBhvr>
                                        <p:cTn id="41" dur="1" fill="hold">
                                          <p:stCondLst>
                                            <p:cond delay="0"/>
                                          </p:stCondLst>
                                        </p:cTn>
                                        <p:tgtEl>
                                          <p:spTgt spid="677891">
                                            <p:txEl>
                                              <p:pRg st="9" end="9"/>
                                            </p:txEl>
                                          </p:spTgt>
                                        </p:tgtEl>
                                        <p:attrNameLst>
                                          <p:attrName>style.visibility</p:attrName>
                                        </p:attrNameLst>
                                      </p:cBhvr>
                                      <p:to>
                                        <p:strVal val="visible"/>
                                      </p:to>
                                    </p:set>
                                    <p:animEffect transition="in" filter="box(in)">
                                      <p:cBhvr>
                                        <p:cTn id="42" dur="500"/>
                                        <p:tgtEl>
                                          <p:spTgt spid="677891">
                                            <p:txEl>
                                              <p:pRg st="9" end="9"/>
                                            </p:txEl>
                                          </p:spTgt>
                                        </p:tgtEl>
                                      </p:cBhvr>
                                    </p:animEffect>
                                  </p:childTnLst>
                                </p:cTn>
                              </p:par>
                              <p:par>
                                <p:cTn id="43" presetID="4" presetClass="entr" presetSubtype="16" fill="hold" grpId="0" nodeType="withEffect">
                                  <p:stCondLst>
                                    <p:cond delay="0"/>
                                  </p:stCondLst>
                                  <p:childTnLst>
                                    <p:set>
                                      <p:cBhvr>
                                        <p:cTn id="44" dur="1" fill="hold">
                                          <p:stCondLst>
                                            <p:cond delay="0"/>
                                          </p:stCondLst>
                                        </p:cTn>
                                        <p:tgtEl>
                                          <p:spTgt spid="677891">
                                            <p:txEl>
                                              <p:pRg st="10" end="10"/>
                                            </p:txEl>
                                          </p:spTgt>
                                        </p:tgtEl>
                                        <p:attrNameLst>
                                          <p:attrName>style.visibility</p:attrName>
                                        </p:attrNameLst>
                                      </p:cBhvr>
                                      <p:to>
                                        <p:strVal val="visible"/>
                                      </p:to>
                                    </p:set>
                                    <p:animEffect transition="in" filter="box(in)">
                                      <p:cBhvr>
                                        <p:cTn id="45" dur="500"/>
                                        <p:tgtEl>
                                          <p:spTgt spid="677891">
                                            <p:txEl>
                                              <p:pRg st="10" end="10"/>
                                            </p:txEl>
                                          </p:spTgt>
                                        </p:tgtEl>
                                      </p:cBhvr>
                                    </p:animEffect>
                                  </p:childTnLst>
                                </p:cTn>
                              </p:par>
                              <p:par>
                                <p:cTn id="46" presetID="4" presetClass="entr" presetSubtype="16" fill="hold" grpId="0" nodeType="withEffect">
                                  <p:stCondLst>
                                    <p:cond delay="0"/>
                                  </p:stCondLst>
                                  <p:childTnLst>
                                    <p:set>
                                      <p:cBhvr>
                                        <p:cTn id="47" dur="1" fill="hold">
                                          <p:stCondLst>
                                            <p:cond delay="0"/>
                                          </p:stCondLst>
                                        </p:cTn>
                                        <p:tgtEl>
                                          <p:spTgt spid="677891">
                                            <p:txEl>
                                              <p:pRg st="11" end="11"/>
                                            </p:txEl>
                                          </p:spTgt>
                                        </p:tgtEl>
                                        <p:attrNameLst>
                                          <p:attrName>style.visibility</p:attrName>
                                        </p:attrNameLst>
                                      </p:cBhvr>
                                      <p:to>
                                        <p:strVal val="visible"/>
                                      </p:to>
                                    </p:set>
                                    <p:animEffect transition="in" filter="box(in)">
                                      <p:cBhvr>
                                        <p:cTn id="48" dur="500"/>
                                        <p:tgtEl>
                                          <p:spTgt spid="677891">
                                            <p:txEl>
                                              <p:pRg st="11" end="11"/>
                                            </p:txEl>
                                          </p:spTgt>
                                        </p:tgtEl>
                                      </p:cBhvr>
                                    </p:animEffect>
                                  </p:childTnLst>
                                </p:cTn>
                              </p:par>
                              <p:par>
                                <p:cTn id="49" presetID="4" presetClass="entr" presetSubtype="16" fill="hold" grpId="0" nodeType="withEffect">
                                  <p:stCondLst>
                                    <p:cond delay="0"/>
                                  </p:stCondLst>
                                  <p:childTnLst>
                                    <p:set>
                                      <p:cBhvr>
                                        <p:cTn id="50" dur="1" fill="hold">
                                          <p:stCondLst>
                                            <p:cond delay="0"/>
                                          </p:stCondLst>
                                        </p:cTn>
                                        <p:tgtEl>
                                          <p:spTgt spid="677891">
                                            <p:txEl>
                                              <p:pRg st="12" end="12"/>
                                            </p:txEl>
                                          </p:spTgt>
                                        </p:tgtEl>
                                        <p:attrNameLst>
                                          <p:attrName>style.visibility</p:attrName>
                                        </p:attrNameLst>
                                      </p:cBhvr>
                                      <p:to>
                                        <p:strVal val="visible"/>
                                      </p:to>
                                    </p:set>
                                    <p:animEffect transition="in" filter="box(in)">
                                      <p:cBhvr>
                                        <p:cTn id="51" dur="500"/>
                                        <p:tgtEl>
                                          <p:spTgt spid="677891">
                                            <p:txEl>
                                              <p:pRg st="12" end="12"/>
                                            </p:txEl>
                                          </p:spTgt>
                                        </p:tgtEl>
                                      </p:cBhvr>
                                    </p:animEffect>
                                  </p:childTnLst>
                                </p:cTn>
                              </p:par>
                              <p:par>
                                <p:cTn id="52" presetID="4" presetClass="entr" presetSubtype="16" fill="hold" grpId="0" nodeType="withEffect">
                                  <p:stCondLst>
                                    <p:cond delay="0"/>
                                  </p:stCondLst>
                                  <p:childTnLst>
                                    <p:set>
                                      <p:cBhvr>
                                        <p:cTn id="53" dur="1" fill="hold">
                                          <p:stCondLst>
                                            <p:cond delay="0"/>
                                          </p:stCondLst>
                                        </p:cTn>
                                        <p:tgtEl>
                                          <p:spTgt spid="677891">
                                            <p:txEl>
                                              <p:pRg st="13" end="13"/>
                                            </p:txEl>
                                          </p:spTgt>
                                        </p:tgtEl>
                                        <p:attrNameLst>
                                          <p:attrName>style.visibility</p:attrName>
                                        </p:attrNameLst>
                                      </p:cBhvr>
                                      <p:to>
                                        <p:strVal val="visible"/>
                                      </p:to>
                                    </p:set>
                                    <p:animEffect transition="in" filter="box(in)">
                                      <p:cBhvr>
                                        <p:cTn id="54" dur="500"/>
                                        <p:tgtEl>
                                          <p:spTgt spid="677891">
                                            <p:txEl>
                                              <p:pRg st="13" end="13"/>
                                            </p:txEl>
                                          </p:spTgt>
                                        </p:tgtEl>
                                      </p:cBhvr>
                                    </p:animEffect>
                                  </p:childTnLst>
                                </p:cTn>
                              </p:par>
                              <p:par>
                                <p:cTn id="55" presetID="4" presetClass="entr" presetSubtype="16" fill="hold" grpId="0" nodeType="withEffect">
                                  <p:stCondLst>
                                    <p:cond delay="0"/>
                                  </p:stCondLst>
                                  <p:childTnLst>
                                    <p:set>
                                      <p:cBhvr>
                                        <p:cTn id="56" dur="1" fill="hold">
                                          <p:stCondLst>
                                            <p:cond delay="0"/>
                                          </p:stCondLst>
                                        </p:cTn>
                                        <p:tgtEl>
                                          <p:spTgt spid="677891">
                                            <p:txEl>
                                              <p:pRg st="14" end="14"/>
                                            </p:txEl>
                                          </p:spTgt>
                                        </p:tgtEl>
                                        <p:attrNameLst>
                                          <p:attrName>style.visibility</p:attrName>
                                        </p:attrNameLst>
                                      </p:cBhvr>
                                      <p:to>
                                        <p:strVal val="visible"/>
                                      </p:to>
                                    </p:set>
                                    <p:animEffect transition="in" filter="box(in)">
                                      <p:cBhvr>
                                        <p:cTn id="57" dur="500"/>
                                        <p:tgtEl>
                                          <p:spTgt spid="677891">
                                            <p:txEl>
                                              <p:pRg st="14" end="14"/>
                                            </p:txEl>
                                          </p:spTgt>
                                        </p:tgtEl>
                                      </p:cBhvr>
                                    </p:animEffect>
                                  </p:childTnLst>
                                </p:cTn>
                              </p:par>
                              <p:par>
                                <p:cTn id="58" presetID="4" presetClass="entr" presetSubtype="16" fill="hold" grpId="0" nodeType="withEffect">
                                  <p:stCondLst>
                                    <p:cond delay="0"/>
                                  </p:stCondLst>
                                  <p:childTnLst>
                                    <p:set>
                                      <p:cBhvr>
                                        <p:cTn id="59" dur="1" fill="hold">
                                          <p:stCondLst>
                                            <p:cond delay="0"/>
                                          </p:stCondLst>
                                        </p:cTn>
                                        <p:tgtEl>
                                          <p:spTgt spid="677891">
                                            <p:txEl>
                                              <p:pRg st="15" end="15"/>
                                            </p:txEl>
                                          </p:spTgt>
                                        </p:tgtEl>
                                        <p:attrNameLst>
                                          <p:attrName>style.visibility</p:attrName>
                                        </p:attrNameLst>
                                      </p:cBhvr>
                                      <p:to>
                                        <p:strVal val="visible"/>
                                      </p:to>
                                    </p:set>
                                    <p:animEffect transition="in" filter="box(in)">
                                      <p:cBhvr>
                                        <p:cTn id="60" dur="500"/>
                                        <p:tgtEl>
                                          <p:spTgt spid="677891">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7890" grpId="0" autoUpdateAnimBg="0"/>
      <p:bldP spid="677891"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0930" name="Slide Number Placeholder 3">
            <a:extLst>
              <a:ext uri="{FF2B5EF4-FFF2-40B4-BE49-F238E27FC236}">
                <a16:creationId xmlns:a16="http://schemas.microsoft.com/office/drawing/2014/main" id="{AACC2413-4DBC-4278-88AC-D78CB3FA8548}"/>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Font typeface="Wingdings 2" panose="05020102010507070707" pitchFamily="18" charset="2"/>
              <a:buChar char="f"/>
              <a:defRPr kumimoji="1" sz="3200">
                <a:solidFill>
                  <a:schemeClr val="tx1"/>
                </a:solidFill>
                <a:latin typeface="Papyrus" panose="03070502060502030205" pitchFamily="66" charset="0"/>
              </a:defRPr>
            </a:lvl1pPr>
            <a:lvl2pPr marL="741363" indent="-284163">
              <a:spcBef>
                <a:spcPct val="20000"/>
              </a:spcBef>
              <a:buClr>
                <a:schemeClr val="bg2"/>
              </a:buClr>
              <a:buFont typeface="Wingdings 2" panose="05020102010507070707" pitchFamily="18" charset="2"/>
              <a:buChar char="f"/>
              <a:defRPr kumimoji="1" sz="2800">
                <a:solidFill>
                  <a:schemeClr val="tx1"/>
                </a:solidFill>
                <a:latin typeface="Papyrus" panose="03070502060502030205" pitchFamily="66" charset="0"/>
              </a:defRPr>
            </a:lvl2pPr>
            <a:lvl3pPr marL="1141413" indent="-227013">
              <a:spcBef>
                <a:spcPct val="20000"/>
              </a:spcBef>
              <a:buClr>
                <a:schemeClr val="bg2"/>
              </a:buClr>
              <a:buFont typeface="Wingdings 2" panose="05020102010507070707" pitchFamily="18" charset="2"/>
              <a:buChar char="f"/>
              <a:defRPr kumimoji="1" sz="2400">
                <a:solidFill>
                  <a:schemeClr val="tx1"/>
                </a:solidFill>
                <a:latin typeface="Papyrus" panose="03070502060502030205" pitchFamily="66" charset="0"/>
              </a:defRPr>
            </a:lvl3pPr>
            <a:lvl4pPr marL="1598613" indent="-227013">
              <a:spcBef>
                <a:spcPct val="20000"/>
              </a:spcBef>
              <a:buClr>
                <a:schemeClr val="bg2"/>
              </a:buClr>
              <a:buFont typeface="Wingdings 2" panose="05020102010507070707" pitchFamily="18" charset="2"/>
              <a:buChar char="f"/>
              <a:defRPr kumimoji="1" sz="2000">
                <a:solidFill>
                  <a:schemeClr val="tx1"/>
                </a:solidFill>
                <a:latin typeface="Papyrus" panose="03070502060502030205" pitchFamily="66" charset="0"/>
              </a:defRPr>
            </a:lvl4pPr>
            <a:lvl5pPr marL="2055813" indent="-227013">
              <a:spcBef>
                <a:spcPct val="20000"/>
              </a:spcBef>
              <a:buClr>
                <a:schemeClr val="bg2"/>
              </a:buClr>
              <a:buFont typeface="Wingdings 2" panose="05020102010507070707" pitchFamily="18" charset="2"/>
              <a:buChar char="f"/>
              <a:defRPr kumimoji="1" sz="2000">
                <a:solidFill>
                  <a:schemeClr val="tx1"/>
                </a:solidFill>
                <a:latin typeface="Papyrus" panose="03070502060502030205" pitchFamily="66" charset="0"/>
              </a:defRPr>
            </a:lvl5pPr>
            <a:lvl6pPr marL="2513013" indent="-227013"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6pPr>
            <a:lvl7pPr marL="2970213" indent="-227013"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7pPr>
            <a:lvl8pPr marL="3427413" indent="-227013"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8pPr>
            <a:lvl9pPr marL="3884613" indent="-227013"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9pPr>
          </a:lstStyle>
          <a:p>
            <a:pPr marL="0" marR="0" lvl="0" indent="0" algn="r" defTabSz="914400" rtl="0" eaLnBrk="1" fontAlgn="base" latinLnBrk="0" hangingPunct="1">
              <a:lnSpc>
                <a:spcPct val="100000"/>
              </a:lnSpc>
              <a:spcBef>
                <a:spcPct val="50000"/>
              </a:spcBef>
              <a:spcAft>
                <a:spcPct val="0"/>
              </a:spcAft>
              <a:buClrTx/>
              <a:buSzTx/>
              <a:buFont typeface="Wingdings 2" panose="05020102010507070707" pitchFamily="18" charset="2"/>
              <a:buNone/>
              <a:tabLst/>
              <a:defRPr/>
            </a:pPr>
            <a:fld id="{FE00FF0E-E57D-4179-856D-DD482A6253D2}" type="slidenum">
              <a:rPr kumimoji="0" lang="en-US" altLang="en-US" sz="1400" b="0" i="0" u="none" strike="noStrike" kern="1200" cap="none" spc="0" normalizeH="0" baseline="0" noProof="0">
                <a:ln>
                  <a:noFill/>
                </a:ln>
                <a:solidFill>
                  <a:srgbClr val="578963"/>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50000"/>
                </a:spcBef>
                <a:spcAft>
                  <a:spcPct val="0"/>
                </a:spcAft>
                <a:buClrTx/>
                <a:buSzTx/>
                <a:buFont typeface="Wingdings 2" panose="05020102010507070707" pitchFamily="18" charset="2"/>
                <a:buNone/>
                <a:tabLst/>
                <a:defRPr/>
              </a:pPr>
              <a:t>7</a:t>
            </a:fld>
            <a:endParaRPr kumimoji="0" lang="en-US" altLang="en-US" sz="1400" b="0" i="0" u="none" strike="noStrike" kern="1200" cap="none" spc="0" normalizeH="0" baseline="0" noProof="0">
              <a:ln>
                <a:noFill/>
              </a:ln>
              <a:solidFill>
                <a:srgbClr val="578963"/>
              </a:solidFill>
              <a:effectLst/>
              <a:uLnTx/>
              <a:uFillTx/>
              <a:latin typeface="Times New Roman" panose="02020603050405020304" pitchFamily="18" charset="0"/>
              <a:ea typeface="+mn-ea"/>
              <a:cs typeface="Arial" panose="020B0604020202020204" pitchFamily="34" charset="0"/>
            </a:endParaRPr>
          </a:p>
        </p:txBody>
      </p:sp>
      <p:pic>
        <p:nvPicPr>
          <p:cNvPr id="380931" name="Picture 2" descr="no back red">
            <a:extLst>
              <a:ext uri="{FF2B5EF4-FFF2-40B4-BE49-F238E27FC236}">
                <a16:creationId xmlns:a16="http://schemas.microsoft.com/office/drawing/2014/main" id="{3355305E-F96D-48EA-BD13-14828451CFE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90800" y="0"/>
            <a:ext cx="716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0932" name="Text Box 3">
            <a:extLst>
              <a:ext uri="{FF2B5EF4-FFF2-40B4-BE49-F238E27FC236}">
                <a16:creationId xmlns:a16="http://schemas.microsoft.com/office/drawing/2014/main" id="{9D8C9E5E-82F5-485E-93EA-B3DE6A1F4343}"/>
              </a:ext>
            </a:extLst>
          </p:cNvPr>
          <p:cNvSpPr txBox="1">
            <a:spLocks noChangeArrowheads="1"/>
          </p:cNvSpPr>
          <p:nvPr/>
        </p:nvSpPr>
        <p:spPr bwMode="auto">
          <a:xfrm>
            <a:off x="2390775" y="1900239"/>
            <a:ext cx="7391400" cy="193899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Wingdings 2" panose="05020102010507070707" pitchFamily="18" charset="2"/>
              <a:buChar char="f"/>
              <a:defRPr kumimoji="1" sz="3200">
                <a:solidFill>
                  <a:schemeClr val="tx1"/>
                </a:solidFill>
                <a:latin typeface="Papyrus" panose="03070502060502030205" pitchFamily="66"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Papyrus" panose="03070502060502030205" pitchFamily="66"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Papyrus" panose="03070502060502030205" pitchFamily="66"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Papyrus" panose="03070502060502030205" pitchFamily="66"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Papyrus" panose="03070502060502030205" pitchFamily="66"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9pPr>
          </a:lstStyle>
          <a:p>
            <a:pPr marL="0" marR="0" lvl="0" indent="0" algn="ctr" defTabSz="914400" rtl="0" eaLnBrk="1" fontAlgn="base" latinLnBrk="0" hangingPunct="1">
              <a:lnSpc>
                <a:spcPct val="100000"/>
              </a:lnSpc>
              <a:spcBef>
                <a:spcPct val="50000"/>
              </a:spcBef>
              <a:spcAft>
                <a:spcPct val="0"/>
              </a:spcAft>
              <a:buClrTx/>
              <a:buSzTx/>
              <a:buFont typeface="Wingdings 2" panose="05020102010507070707" pitchFamily="18" charset="2"/>
              <a:buNone/>
              <a:tabLst/>
              <a:defRPr/>
            </a:pPr>
            <a:r>
              <a:rPr kumimoji="0" lang="en-US" altLang="en-US" sz="4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Understanding</a:t>
            </a:r>
          </a:p>
          <a:p>
            <a:pPr marL="0" marR="0" lvl="0" indent="0" algn="ctr" defTabSz="914400" rtl="0" eaLnBrk="1" fontAlgn="base" latinLnBrk="0" hangingPunct="1">
              <a:lnSpc>
                <a:spcPct val="100000"/>
              </a:lnSpc>
              <a:spcBef>
                <a:spcPct val="50000"/>
              </a:spcBef>
              <a:spcAft>
                <a:spcPct val="0"/>
              </a:spcAft>
              <a:buClrTx/>
              <a:buSzTx/>
              <a:buFont typeface="Wingdings 2" panose="05020102010507070707" pitchFamily="18" charset="2"/>
              <a:buNone/>
              <a:tabLst/>
              <a:defRPr/>
            </a:pPr>
            <a:r>
              <a:rPr kumimoji="0" lang="en-US" altLang="en-US" sz="4800" dirty="0">
                <a:solidFill>
                  <a:srgbClr val="0000FF"/>
                </a:solidFill>
                <a:latin typeface="Arial" panose="020B0604020202020204" pitchFamily="34" charset="0"/>
                <a:cs typeface="Arial" panose="020B0604020202020204" pitchFamily="34" charset="0"/>
              </a:rPr>
              <a:t>The Modern World</a:t>
            </a:r>
            <a:endParaRPr kumimoji="0" lang="en-US" altLang="en-US" sz="4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347451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a:extLst>
              <a:ext uri="{FF2B5EF4-FFF2-40B4-BE49-F238E27FC236}">
                <a16:creationId xmlns:a16="http://schemas.microsoft.com/office/drawing/2014/main" id="{DF56F3D2-FF9F-4E78-B7D5-55DD9CCD48CD}"/>
              </a:ext>
            </a:extLst>
          </p:cNvPr>
          <p:cNvSpPr>
            <a:spLocks noGrp="1" noChangeArrowheads="1"/>
          </p:cNvSpPr>
          <p:nvPr>
            <p:ph type="title"/>
          </p:nvPr>
        </p:nvSpPr>
        <p:spPr>
          <a:xfrm>
            <a:off x="2362200" y="-304800"/>
            <a:ext cx="8305800" cy="1143000"/>
          </a:xfrm>
        </p:spPr>
        <p:txBody>
          <a:bodyPr/>
          <a:lstStyle/>
          <a:p>
            <a:pPr eaLnBrk="1" hangingPunct="1"/>
            <a:r>
              <a:rPr lang="en-US" altLang="en-US" sz="4800">
                <a:solidFill>
                  <a:srgbClr val="FFC000"/>
                </a:solidFill>
              </a:rPr>
              <a:t>Cytokines – Immune Messages</a:t>
            </a:r>
            <a:endParaRPr lang="en-US" altLang="en-US" sz="5400">
              <a:solidFill>
                <a:srgbClr val="FFC000"/>
              </a:solidFill>
            </a:endParaRPr>
          </a:p>
        </p:txBody>
      </p:sp>
      <p:sp>
        <p:nvSpPr>
          <p:cNvPr id="954371" name="Rectangle 3">
            <a:extLst>
              <a:ext uri="{FF2B5EF4-FFF2-40B4-BE49-F238E27FC236}">
                <a16:creationId xmlns:a16="http://schemas.microsoft.com/office/drawing/2014/main" id="{181BEF92-B1AE-4C23-8AB2-E9AEAF90C6F8}"/>
              </a:ext>
            </a:extLst>
          </p:cNvPr>
          <p:cNvSpPr>
            <a:spLocks noGrp="1" noChangeArrowheads="1"/>
          </p:cNvSpPr>
          <p:nvPr>
            <p:ph idx="1"/>
          </p:nvPr>
        </p:nvSpPr>
        <p:spPr>
          <a:xfrm>
            <a:off x="2057400" y="1143000"/>
            <a:ext cx="8077200" cy="5486400"/>
          </a:xfrm>
        </p:spPr>
        <p:txBody>
          <a:bodyPr/>
          <a:lstStyle/>
          <a:p>
            <a:pPr eaLnBrk="1" hangingPunct="1">
              <a:lnSpc>
                <a:spcPct val="80000"/>
              </a:lnSpc>
            </a:pPr>
            <a:r>
              <a:rPr lang="en-US" altLang="en-US"/>
              <a:t>Immune response results in the release of cytokines meant to direct local and distant immune function</a:t>
            </a:r>
          </a:p>
          <a:p>
            <a:pPr eaLnBrk="1" hangingPunct="1">
              <a:lnSpc>
                <a:spcPct val="80000"/>
              </a:lnSpc>
            </a:pPr>
            <a:r>
              <a:rPr lang="en-US" altLang="en-US"/>
              <a:t>These cytokine messenger molecules also drive HPA status and thus determine global brain status</a:t>
            </a:r>
          </a:p>
          <a:p>
            <a:pPr eaLnBrk="1" hangingPunct="1">
              <a:lnSpc>
                <a:spcPct val="80000"/>
              </a:lnSpc>
            </a:pPr>
            <a:r>
              <a:rPr lang="en-US" altLang="en-US"/>
              <a:t>Cytokines subsequently cause the release of WBC inflammatory mediators to direct the inflammatory process of repair</a:t>
            </a:r>
          </a:p>
          <a:p>
            <a:pPr eaLnBrk="1" hangingPunct="1">
              <a:lnSpc>
                <a:spcPct val="80000"/>
              </a:lnSpc>
            </a:pPr>
            <a:r>
              <a:rPr lang="en-US" altLang="en-US"/>
              <a:t>Therefore immune status and activity determine HPA/brain settings</a:t>
            </a:r>
          </a:p>
          <a:p>
            <a:pPr eaLnBrk="1" hangingPunct="1">
              <a:lnSpc>
                <a:spcPct val="80000"/>
              </a:lnSpc>
            </a:pPr>
            <a:r>
              <a:rPr lang="en-US" altLang="en-US"/>
              <a:t>Hypervigilant or depressed immune states reflect in brain states</a:t>
            </a:r>
          </a:p>
        </p:txBody>
      </p:sp>
      <p:sp>
        <p:nvSpPr>
          <p:cNvPr id="372740" name="Slide Number Placeholder 5">
            <a:extLst>
              <a:ext uri="{FF2B5EF4-FFF2-40B4-BE49-F238E27FC236}">
                <a16:creationId xmlns:a16="http://schemas.microsoft.com/office/drawing/2014/main" id="{247CBADD-ECD5-49A1-8AEF-816DDC9F2EA7}"/>
              </a:ext>
            </a:extLst>
          </p:cNvPr>
          <p:cNvSpPr>
            <a:spLocks noGrp="1"/>
          </p:cNvSpPr>
          <p:nvPr>
            <p:ph type="sldNum" sz="quarter" idx="4294967295"/>
          </p:nvPr>
        </p:nvSpPr>
        <p:spPr bwMode="auto">
          <a:xfrm>
            <a:off x="87630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spcBef>
                <a:spcPct val="0"/>
              </a:spcBef>
              <a:spcAft>
                <a:spcPct val="0"/>
              </a:spcAft>
              <a:buClrTx/>
              <a:buNone/>
            </a:pPr>
            <a:fld id="{9A8F3FCF-4709-4A72-BC69-4A596A31E591}" type="slidenum">
              <a:rPr kumimoji="0" lang="en-US" altLang="en-US" sz="1800">
                <a:solidFill>
                  <a:srgbClr val="000000"/>
                </a:solidFill>
                <a:latin typeface="Times New Roman" panose="02020603050405020304" pitchFamily="18" charset="0"/>
                <a:cs typeface="Arial" panose="020B0604020202020204" pitchFamily="34" charset="0"/>
              </a:rPr>
              <a:pPr fontAlgn="base">
                <a:spcBef>
                  <a:spcPct val="0"/>
                </a:spcBef>
                <a:spcAft>
                  <a:spcPct val="0"/>
                </a:spcAft>
                <a:buClrTx/>
                <a:buNone/>
              </a:pPr>
              <a:t>70</a:t>
            </a:fld>
            <a:endParaRPr kumimoji="0" lang="en-US" altLang="en-US" sz="1800">
              <a:solidFill>
                <a:srgbClr val="000000"/>
              </a:solidFill>
              <a:latin typeface="Times New Roman" panose="02020603050405020304" pitchFamily="18"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54371">
                                            <p:txEl>
                                              <p:pRg st="0" end="0"/>
                                            </p:txEl>
                                          </p:spTgt>
                                        </p:tgtEl>
                                        <p:attrNameLst>
                                          <p:attrName>style.visibility</p:attrName>
                                        </p:attrNameLst>
                                      </p:cBhvr>
                                      <p:to>
                                        <p:strVal val="visible"/>
                                      </p:to>
                                    </p:set>
                                    <p:animEffect transition="in" filter="diamond(in)">
                                      <p:cBhvr>
                                        <p:cTn id="7" dur="2000"/>
                                        <p:tgtEl>
                                          <p:spTgt spid="9543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954371">
                                            <p:txEl>
                                              <p:pRg st="1" end="1"/>
                                            </p:txEl>
                                          </p:spTgt>
                                        </p:tgtEl>
                                        <p:attrNameLst>
                                          <p:attrName>style.visibility</p:attrName>
                                        </p:attrNameLst>
                                      </p:cBhvr>
                                      <p:to>
                                        <p:strVal val="visible"/>
                                      </p:to>
                                    </p:set>
                                    <p:animEffect transition="in" filter="diamond(in)">
                                      <p:cBhvr>
                                        <p:cTn id="12" dur="2000"/>
                                        <p:tgtEl>
                                          <p:spTgt spid="9543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954371">
                                            <p:txEl>
                                              <p:pRg st="2" end="2"/>
                                            </p:txEl>
                                          </p:spTgt>
                                        </p:tgtEl>
                                        <p:attrNameLst>
                                          <p:attrName>style.visibility</p:attrName>
                                        </p:attrNameLst>
                                      </p:cBhvr>
                                      <p:to>
                                        <p:strVal val="visible"/>
                                      </p:to>
                                    </p:set>
                                    <p:animEffect transition="in" filter="diamond(in)">
                                      <p:cBhvr>
                                        <p:cTn id="17" dur="2000"/>
                                        <p:tgtEl>
                                          <p:spTgt spid="9543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954371">
                                            <p:txEl>
                                              <p:pRg st="3" end="3"/>
                                            </p:txEl>
                                          </p:spTgt>
                                        </p:tgtEl>
                                        <p:attrNameLst>
                                          <p:attrName>style.visibility</p:attrName>
                                        </p:attrNameLst>
                                      </p:cBhvr>
                                      <p:to>
                                        <p:strVal val="visible"/>
                                      </p:to>
                                    </p:set>
                                    <p:animEffect transition="in" filter="diamond(in)">
                                      <p:cBhvr>
                                        <p:cTn id="22" dur="2000"/>
                                        <p:tgtEl>
                                          <p:spTgt spid="9543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954371">
                                            <p:txEl>
                                              <p:pRg st="4" end="4"/>
                                            </p:txEl>
                                          </p:spTgt>
                                        </p:tgtEl>
                                        <p:attrNameLst>
                                          <p:attrName>style.visibility</p:attrName>
                                        </p:attrNameLst>
                                      </p:cBhvr>
                                      <p:to>
                                        <p:strVal val="visible"/>
                                      </p:to>
                                    </p:set>
                                    <p:animEffect transition="in" filter="diamond(in)">
                                      <p:cBhvr>
                                        <p:cTn id="27" dur="2000"/>
                                        <p:tgtEl>
                                          <p:spTgt spid="9543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4371"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a:extLst>
              <a:ext uri="{FF2B5EF4-FFF2-40B4-BE49-F238E27FC236}">
                <a16:creationId xmlns:a16="http://schemas.microsoft.com/office/drawing/2014/main" id="{40FCB3D5-D3D0-48B9-BE2D-7B64640AFF96}"/>
              </a:ext>
            </a:extLst>
          </p:cNvPr>
          <p:cNvSpPr>
            <a:spLocks noGrp="1" noChangeArrowheads="1"/>
          </p:cNvSpPr>
          <p:nvPr>
            <p:ph type="title"/>
          </p:nvPr>
        </p:nvSpPr>
        <p:spPr>
          <a:xfrm>
            <a:off x="2057400" y="-304800"/>
            <a:ext cx="8610600" cy="1143000"/>
          </a:xfrm>
        </p:spPr>
        <p:txBody>
          <a:bodyPr/>
          <a:lstStyle/>
          <a:p>
            <a:pPr eaLnBrk="1" hangingPunct="1"/>
            <a:r>
              <a:rPr lang="en-US" altLang="en-US" sz="4800">
                <a:solidFill>
                  <a:srgbClr val="FFC000"/>
                </a:solidFill>
              </a:rPr>
              <a:t>Cytokines – Immune Messages</a:t>
            </a:r>
            <a:endParaRPr lang="en-US" altLang="en-US" sz="5400">
              <a:solidFill>
                <a:srgbClr val="FFC000"/>
              </a:solidFill>
            </a:endParaRPr>
          </a:p>
        </p:txBody>
      </p:sp>
      <p:sp>
        <p:nvSpPr>
          <p:cNvPr id="954371" name="Rectangle 3">
            <a:extLst>
              <a:ext uri="{FF2B5EF4-FFF2-40B4-BE49-F238E27FC236}">
                <a16:creationId xmlns:a16="http://schemas.microsoft.com/office/drawing/2014/main" id="{5944A1BC-A23D-4C10-844D-805FCCC88DD0}"/>
              </a:ext>
            </a:extLst>
          </p:cNvPr>
          <p:cNvSpPr>
            <a:spLocks noGrp="1" noChangeArrowheads="1"/>
          </p:cNvSpPr>
          <p:nvPr>
            <p:ph idx="1"/>
          </p:nvPr>
        </p:nvSpPr>
        <p:spPr>
          <a:xfrm>
            <a:off x="1752600" y="1219200"/>
            <a:ext cx="8534400" cy="5867400"/>
          </a:xfrm>
        </p:spPr>
        <p:txBody>
          <a:bodyPr/>
          <a:lstStyle/>
          <a:p>
            <a:pPr eaLnBrk="1" hangingPunct="1">
              <a:lnSpc>
                <a:spcPct val="80000"/>
              </a:lnSpc>
            </a:pPr>
            <a:r>
              <a:rPr lang="en-US" altLang="en-US" sz="2600"/>
              <a:t>The HPA Axis is the conductor of homeostatic symphony</a:t>
            </a:r>
          </a:p>
          <a:p>
            <a:pPr eaLnBrk="1" hangingPunct="1">
              <a:lnSpc>
                <a:spcPct val="80000"/>
              </a:lnSpc>
            </a:pPr>
            <a:r>
              <a:rPr lang="en-US" altLang="en-US" sz="2600"/>
              <a:t>This system additionally intertwines with virtually every aspect of physiology through the production of CRH and ACTH – indeed resistive and ‘hard-to-treat” conditions all share the described cytokine cascade disturbance</a:t>
            </a:r>
          </a:p>
          <a:p>
            <a:pPr eaLnBrk="1" hangingPunct="1">
              <a:lnSpc>
                <a:spcPct val="80000"/>
              </a:lnSpc>
            </a:pPr>
            <a:r>
              <a:rPr lang="en-US" altLang="en-US" sz="2600"/>
              <a:t>The take away is that any chronic perturbation to one element of the system will ripple through other components of the web</a:t>
            </a:r>
          </a:p>
          <a:p>
            <a:pPr eaLnBrk="1" hangingPunct="1">
              <a:lnSpc>
                <a:spcPct val="80000"/>
              </a:lnSpc>
            </a:pPr>
            <a:r>
              <a:rPr lang="en-US" altLang="en-US" sz="2600"/>
              <a:t>Persistent stressors without relief continuously stimulate the CRH-ACTH-cortisol axis resulting in high levels of cortisol and some neuronal disruption and death in the negative feedback loop (hippocampus and hypothalamus)</a:t>
            </a:r>
          </a:p>
          <a:p>
            <a:pPr eaLnBrk="1" hangingPunct="1">
              <a:lnSpc>
                <a:spcPct val="80000"/>
              </a:lnSpc>
            </a:pPr>
            <a:r>
              <a:rPr lang="en-US" altLang="en-US" sz="2600"/>
              <a:t>This may lead to depression and behavioral disturbance</a:t>
            </a:r>
          </a:p>
        </p:txBody>
      </p:sp>
      <p:sp>
        <p:nvSpPr>
          <p:cNvPr id="374788" name="Slide Number Placeholder 5">
            <a:extLst>
              <a:ext uri="{FF2B5EF4-FFF2-40B4-BE49-F238E27FC236}">
                <a16:creationId xmlns:a16="http://schemas.microsoft.com/office/drawing/2014/main" id="{DD3BBE16-A804-4AFC-8F91-51F623598FFE}"/>
              </a:ext>
            </a:extLst>
          </p:cNvPr>
          <p:cNvSpPr>
            <a:spLocks noGrp="1"/>
          </p:cNvSpPr>
          <p:nvPr>
            <p:ph type="sldNum" sz="quarter" idx="4294967295"/>
          </p:nvPr>
        </p:nvSpPr>
        <p:spPr bwMode="auto">
          <a:xfrm>
            <a:off x="87630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spcBef>
                <a:spcPct val="0"/>
              </a:spcBef>
              <a:spcAft>
                <a:spcPct val="0"/>
              </a:spcAft>
              <a:buClrTx/>
              <a:buNone/>
            </a:pPr>
            <a:fld id="{62F714C6-5920-4A17-B67C-BF5D24FA2691}" type="slidenum">
              <a:rPr kumimoji="0" lang="en-US" altLang="en-US" sz="1800">
                <a:solidFill>
                  <a:srgbClr val="000000"/>
                </a:solidFill>
                <a:latin typeface="Times New Roman" panose="02020603050405020304" pitchFamily="18" charset="0"/>
                <a:cs typeface="Arial" panose="020B0604020202020204" pitchFamily="34" charset="0"/>
              </a:rPr>
              <a:pPr fontAlgn="base">
                <a:spcBef>
                  <a:spcPct val="0"/>
                </a:spcBef>
                <a:spcAft>
                  <a:spcPct val="0"/>
                </a:spcAft>
                <a:buClrTx/>
                <a:buNone/>
              </a:pPr>
              <a:t>71</a:t>
            </a:fld>
            <a:endParaRPr kumimoji="0" lang="en-US" altLang="en-US" sz="1800">
              <a:solidFill>
                <a:srgbClr val="000000"/>
              </a:solidFill>
              <a:latin typeface="Times New Roman" panose="02020603050405020304" pitchFamily="18"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54371">
                                            <p:txEl>
                                              <p:pRg st="0" end="0"/>
                                            </p:txEl>
                                          </p:spTgt>
                                        </p:tgtEl>
                                        <p:attrNameLst>
                                          <p:attrName>style.visibility</p:attrName>
                                        </p:attrNameLst>
                                      </p:cBhvr>
                                      <p:to>
                                        <p:strVal val="visible"/>
                                      </p:to>
                                    </p:set>
                                    <p:animEffect transition="in" filter="diamond(in)">
                                      <p:cBhvr>
                                        <p:cTn id="7" dur="2000"/>
                                        <p:tgtEl>
                                          <p:spTgt spid="9543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954371">
                                            <p:txEl>
                                              <p:pRg st="1" end="1"/>
                                            </p:txEl>
                                          </p:spTgt>
                                        </p:tgtEl>
                                        <p:attrNameLst>
                                          <p:attrName>style.visibility</p:attrName>
                                        </p:attrNameLst>
                                      </p:cBhvr>
                                      <p:to>
                                        <p:strVal val="visible"/>
                                      </p:to>
                                    </p:set>
                                    <p:animEffect transition="in" filter="diamond(in)">
                                      <p:cBhvr>
                                        <p:cTn id="12" dur="2000"/>
                                        <p:tgtEl>
                                          <p:spTgt spid="9543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954371">
                                            <p:txEl>
                                              <p:pRg st="2" end="2"/>
                                            </p:txEl>
                                          </p:spTgt>
                                        </p:tgtEl>
                                        <p:attrNameLst>
                                          <p:attrName>style.visibility</p:attrName>
                                        </p:attrNameLst>
                                      </p:cBhvr>
                                      <p:to>
                                        <p:strVal val="visible"/>
                                      </p:to>
                                    </p:set>
                                    <p:animEffect transition="in" filter="diamond(in)">
                                      <p:cBhvr>
                                        <p:cTn id="17" dur="2000"/>
                                        <p:tgtEl>
                                          <p:spTgt spid="9543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954371">
                                            <p:txEl>
                                              <p:pRg st="3" end="3"/>
                                            </p:txEl>
                                          </p:spTgt>
                                        </p:tgtEl>
                                        <p:attrNameLst>
                                          <p:attrName>style.visibility</p:attrName>
                                        </p:attrNameLst>
                                      </p:cBhvr>
                                      <p:to>
                                        <p:strVal val="visible"/>
                                      </p:to>
                                    </p:set>
                                    <p:animEffect transition="in" filter="diamond(in)">
                                      <p:cBhvr>
                                        <p:cTn id="22" dur="2000"/>
                                        <p:tgtEl>
                                          <p:spTgt spid="9543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954371">
                                            <p:txEl>
                                              <p:pRg st="4" end="4"/>
                                            </p:txEl>
                                          </p:spTgt>
                                        </p:tgtEl>
                                        <p:attrNameLst>
                                          <p:attrName>style.visibility</p:attrName>
                                        </p:attrNameLst>
                                      </p:cBhvr>
                                      <p:to>
                                        <p:strVal val="visible"/>
                                      </p:to>
                                    </p:set>
                                    <p:animEffect transition="in" filter="diamond(in)">
                                      <p:cBhvr>
                                        <p:cTn id="27" dur="2000"/>
                                        <p:tgtEl>
                                          <p:spTgt spid="9543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4371"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a:extLst>
              <a:ext uri="{FF2B5EF4-FFF2-40B4-BE49-F238E27FC236}">
                <a16:creationId xmlns:a16="http://schemas.microsoft.com/office/drawing/2014/main" id="{B12DA75A-055D-42E5-B3AB-51835562F323}"/>
              </a:ext>
            </a:extLst>
          </p:cNvPr>
          <p:cNvSpPr>
            <a:spLocks noGrp="1" noChangeArrowheads="1"/>
          </p:cNvSpPr>
          <p:nvPr>
            <p:ph type="title"/>
          </p:nvPr>
        </p:nvSpPr>
        <p:spPr>
          <a:xfrm>
            <a:off x="2133600" y="-304800"/>
            <a:ext cx="8534400" cy="1143000"/>
          </a:xfrm>
        </p:spPr>
        <p:txBody>
          <a:bodyPr/>
          <a:lstStyle/>
          <a:p>
            <a:pPr eaLnBrk="1" hangingPunct="1"/>
            <a:r>
              <a:rPr lang="en-US" altLang="en-US" sz="4800">
                <a:solidFill>
                  <a:srgbClr val="FFC000"/>
                </a:solidFill>
              </a:rPr>
              <a:t>Cytokines – Immune Messages</a:t>
            </a:r>
            <a:endParaRPr lang="en-US" altLang="en-US" sz="5400">
              <a:solidFill>
                <a:srgbClr val="FFC000"/>
              </a:solidFill>
            </a:endParaRPr>
          </a:p>
        </p:txBody>
      </p:sp>
      <p:sp>
        <p:nvSpPr>
          <p:cNvPr id="954371" name="Rectangle 3">
            <a:extLst>
              <a:ext uri="{FF2B5EF4-FFF2-40B4-BE49-F238E27FC236}">
                <a16:creationId xmlns:a16="http://schemas.microsoft.com/office/drawing/2014/main" id="{2B204021-6FF2-4027-8AAA-0403766F7A1B}"/>
              </a:ext>
            </a:extLst>
          </p:cNvPr>
          <p:cNvSpPr>
            <a:spLocks noGrp="1" noChangeArrowheads="1"/>
          </p:cNvSpPr>
          <p:nvPr>
            <p:ph idx="1"/>
          </p:nvPr>
        </p:nvSpPr>
        <p:spPr>
          <a:xfrm>
            <a:off x="2971800" y="1219200"/>
            <a:ext cx="6096000" cy="5410200"/>
          </a:xfrm>
        </p:spPr>
        <p:txBody>
          <a:bodyPr/>
          <a:lstStyle/>
          <a:p>
            <a:pPr eaLnBrk="1" hangingPunct="1">
              <a:lnSpc>
                <a:spcPct val="80000"/>
              </a:lnSpc>
            </a:pPr>
            <a:r>
              <a:rPr lang="en-US" altLang="en-US" sz="2600"/>
              <a:t>So the immune modulation and unburdening is required to achieve HPA and endocrine balance</a:t>
            </a:r>
          </a:p>
          <a:p>
            <a:pPr eaLnBrk="1" hangingPunct="1">
              <a:lnSpc>
                <a:spcPct val="80000"/>
              </a:lnSpc>
            </a:pPr>
            <a:r>
              <a:rPr lang="en-US" altLang="en-US" sz="2600"/>
              <a:t>The concept of immune sparing and unburdening is essential to any long term concept of HPA integrity</a:t>
            </a:r>
          </a:p>
          <a:p>
            <a:pPr eaLnBrk="1" hangingPunct="1">
              <a:lnSpc>
                <a:spcPct val="80000"/>
              </a:lnSpc>
            </a:pPr>
            <a:r>
              <a:rPr lang="en-US" altLang="en-US" sz="2600"/>
              <a:t>The sequential immune up-regulation is the avenue to HPA strength and  health</a:t>
            </a:r>
          </a:p>
          <a:p>
            <a:pPr eaLnBrk="1" hangingPunct="1">
              <a:lnSpc>
                <a:spcPct val="80000"/>
              </a:lnSpc>
            </a:pPr>
            <a:r>
              <a:rPr lang="en-US" altLang="en-US" sz="2600"/>
              <a:t>The HPA axis will not completely balance and limbic health will not be achieved without immune and cytokine support</a:t>
            </a:r>
          </a:p>
        </p:txBody>
      </p:sp>
      <p:sp>
        <p:nvSpPr>
          <p:cNvPr id="376836" name="Slide Number Placeholder 5">
            <a:extLst>
              <a:ext uri="{FF2B5EF4-FFF2-40B4-BE49-F238E27FC236}">
                <a16:creationId xmlns:a16="http://schemas.microsoft.com/office/drawing/2014/main" id="{3FF3B689-7CAF-432A-ABF2-E1C70B3D0405}"/>
              </a:ext>
            </a:extLst>
          </p:cNvPr>
          <p:cNvSpPr>
            <a:spLocks noGrp="1"/>
          </p:cNvSpPr>
          <p:nvPr>
            <p:ph type="sldNum" sz="quarter" idx="4294967295"/>
          </p:nvPr>
        </p:nvSpPr>
        <p:spPr bwMode="auto">
          <a:xfrm>
            <a:off x="87630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spcBef>
                <a:spcPct val="0"/>
              </a:spcBef>
              <a:spcAft>
                <a:spcPct val="0"/>
              </a:spcAft>
              <a:buClrTx/>
              <a:buNone/>
            </a:pPr>
            <a:fld id="{F0373F0B-E2BF-4DA1-BE54-923A73C7D7F8}" type="slidenum">
              <a:rPr kumimoji="0" lang="en-US" altLang="en-US" sz="1800">
                <a:solidFill>
                  <a:srgbClr val="000000"/>
                </a:solidFill>
                <a:latin typeface="Times New Roman" panose="02020603050405020304" pitchFamily="18" charset="0"/>
                <a:cs typeface="Arial" panose="020B0604020202020204" pitchFamily="34" charset="0"/>
              </a:rPr>
              <a:pPr fontAlgn="base">
                <a:spcBef>
                  <a:spcPct val="0"/>
                </a:spcBef>
                <a:spcAft>
                  <a:spcPct val="0"/>
                </a:spcAft>
                <a:buClrTx/>
                <a:buNone/>
              </a:pPr>
              <a:t>72</a:t>
            </a:fld>
            <a:endParaRPr kumimoji="0" lang="en-US" altLang="en-US" sz="1800">
              <a:solidFill>
                <a:srgbClr val="000000"/>
              </a:solidFill>
              <a:latin typeface="Times New Roman" panose="02020603050405020304" pitchFamily="18"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54371">
                                            <p:txEl>
                                              <p:pRg st="0" end="0"/>
                                            </p:txEl>
                                          </p:spTgt>
                                        </p:tgtEl>
                                        <p:attrNameLst>
                                          <p:attrName>style.visibility</p:attrName>
                                        </p:attrNameLst>
                                      </p:cBhvr>
                                      <p:to>
                                        <p:strVal val="visible"/>
                                      </p:to>
                                    </p:set>
                                    <p:animEffect transition="in" filter="diamond(in)">
                                      <p:cBhvr>
                                        <p:cTn id="7" dur="2000"/>
                                        <p:tgtEl>
                                          <p:spTgt spid="9543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954371">
                                            <p:txEl>
                                              <p:pRg st="1" end="1"/>
                                            </p:txEl>
                                          </p:spTgt>
                                        </p:tgtEl>
                                        <p:attrNameLst>
                                          <p:attrName>style.visibility</p:attrName>
                                        </p:attrNameLst>
                                      </p:cBhvr>
                                      <p:to>
                                        <p:strVal val="visible"/>
                                      </p:to>
                                    </p:set>
                                    <p:animEffect transition="in" filter="diamond(in)">
                                      <p:cBhvr>
                                        <p:cTn id="12" dur="2000"/>
                                        <p:tgtEl>
                                          <p:spTgt spid="9543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954371">
                                            <p:txEl>
                                              <p:pRg st="2" end="2"/>
                                            </p:txEl>
                                          </p:spTgt>
                                        </p:tgtEl>
                                        <p:attrNameLst>
                                          <p:attrName>style.visibility</p:attrName>
                                        </p:attrNameLst>
                                      </p:cBhvr>
                                      <p:to>
                                        <p:strVal val="visible"/>
                                      </p:to>
                                    </p:set>
                                    <p:animEffect transition="in" filter="diamond(in)">
                                      <p:cBhvr>
                                        <p:cTn id="17" dur="2000"/>
                                        <p:tgtEl>
                                          <p:spTgt spid="9543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954371">
                                            <p:txEl>
                                              <p:pRg st="3" end="3"/>
                                            </p:txEl>
                                          </p:spTgt>
                                        </p:tgtEl>
                                        <p:attrNameLst>
                                          <p:attrName>style.visibility</p:attrName>
                                        </p:attrNameLst>
                                      </p:cBhvr>
                                      <p:to>
                                        <p:strVal val="visible"/>
                                      </p:to>
                                    </p:set>
                                    <p:animEffect transition="in" filter="diamond(in)">
                                      <p:cBhvr>
                                        <p:cTn id="22" dur="2000"/>
                                        <p:tgtEl>
                                          <p:spTgt spid="9543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4371"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378882" name="Text Placeholder 6">
            <a:extLst>
              <a:ext uri="{FF2B5EF4-FFF2-40B4-BE49-F238E27FC236}">
                <a16:creationId xmlns:a16="http://schemas.microsoft.com/office/drawing/2014/main" id="{7012BEBD-3F93-4F6D-B7C1-DF05B2FD3951}"/>
              </a:ext>
            </a:extLst>
          </p:cNvPr>
          <p:cNvSpPr>
            <a:spLocks noGrp="1" noChangeArrowheads="1"/>
          </p:cNvSpPr>
          <p:nvPr>
            <p:ph type="body" sz="quarter" idx="12"/>
          </p:nvPr>
        </p:nvSpPr>
        <p:spPr>
          <a:xfrm>
            <a:off x="1903413" y="6524626"/>
            <a:ext cx="8382000" cy="473075"/>
          </a:xfrm>
        </p:spPr>
        <p:txBody>
          <a:bodyPr/>
          <a:lstStyle/>
          <a:p>
            <a:pPr>
              <a:spcBef>
                <a:spcPct val="0"/>
              </a:spcBef>
            </a:pPr>
            <a:r>
              <a:rPr lang="en-US" altLang="en-US"/>
              <a:t>Raison CL, Lowry CA, Rook GA.</a:t>
            </a:r>
            <a:r>
              <a:rPr lang="en-US" altLang="en-US">
                <a:hlinkClick r:id="rId3"/>
              </a:rPr>
              <a:t>.</a:t>
            </a:r>
            <a:r>
              <a:rPr lang="en-US" altLang="en-US"/>
              <a:t> Arch Gen Psychiatry. 2010 Dec;67(12):1211-24.</a:t>
            </a:r>
          </a:p>
          <a:p>
            <a:pPr>
              <a:spcBef>
                <a:spcPct val="0"/>
              </a:spcBef>
            </a:pPr>
            <a:endParaRPr lang="en-US" altLang="en-US"/>
          </a:p>
        </p:txBody>
      </p:sp>
      <p:sp>
        <p:nvSpPr>
          <p:cNvPr id="378883" name="Slide Number Placeholder 3">
            <a:extLst>
              <a:ext uri="{FF2B5EF4-FFF2-40B4-BE49-F238E27FC236}">
                <a16:creationId xmlns:a16="http://schemas.microsoft.com/office/drawing/2014/main" id="{7CE99DD4-AAAE-40DB-8619-6F7695631C96}"/>
              </a:ext>
            </a:extLst>
          </p:cNvPr>
          <p:cNvSpPr>
            <a:spLocks noGrp="1"/>
          </p:cNvSpPr>
          <p:nvPr>
            <p:ph type="sldNum" sz="quarter" idx="4294967295"/>
          </p:nvPr>
        </p:nvSpPr>
        <p:spPr bwMode="auto">
          <a:xfrm>
            <a:off x="8534400" y="38101"/>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spcBef>
                <a:spcPct val="0"/>
              </a:spcBef>
              <a:spcAft>
                <a:spcPct val="0"/>
              </a:spcAft>
              <a:buClrTx/>
              <a:buNone/>
            </a:pPr>
            <a:fld id="{5F77FB45-117F-4478-89AD-6F04AB500D1A}" type="slidenum">
              <a:rPr kumimoji="0" lang="en-US" altLang="en-US" sz="1800">
                <a:solidFill>
                  <a:srgbClr val="898989"/>
                </a:solidFill>
                <a:latin typeface="Arial" panose="020B0604020202020204" pitchFamily="34" charset="0"/>
                <a:cs typeface="Arial" panose="020B0604020202020204" pitchFamily="34" charset="0"/>
              </a:rPr>
              <a:pPr fontAlgn="base">
                <a:spcBef>
                  <a:spcPct val="0"/>
                </a:spcBef>
                <a:spcAft>
                  <a:spcPct val="0"/>
                </a:spcAft>
                <a:buClrTx/>
                <a:buNone/>
              </a:pPr>
              <a:t>73</a:t>
            </a:fld>
            <a:endParaRPr kumimoji="0" lang="en-US" altLang="en-US" sz="1800">
              <a:solidFill>
                <a:srgbClr val="898989"/>
              </a:solidFill>
              <a:latin typeface="Arial" panose="020B0604020202020204" pitchFamily="34" charset="0"/>
              <a:cs typeface="Arial" panose="020B0604020202020204" pitchFamily="34" charset="0"/>
            </a:endParaRPr>
          </a:p>
        </p:txBody>
      </p:sp>
      <p:pic>
        <p:nvPicPr>
          <p:cNvPr id="378884" name="Picture 4">
            <a:extLst>
              <a:ext uri="{FF2B5EF4-FFF2-40B4-BE49-F238E27FC236}">
                <a16:creationId xmlns:a16="http://schemas.microsoft.com/office/drawing/2014/main" id="{92698B03-91AF-4E9F-8BC3-640C93C3B8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4714" y="355600"/>
            <a:ext cx="2820987"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Explosion 1 8">
            <a:extLst>
              <a:ext uri="{FF2B5EF4-FFF2-40B4-BE49-F238E27FC236}">
                <a16:creationId xmlns:a16="http://schemas.microsoft.com/office/drawing/2014/main" id="{B85A7FC6-8BC2-4BE1-B3F7-0FA014C56422}"/>
              </a:ext>
            </a:extLst>
          </p:cNvPr>
          <p:cNvSpPr/>
          <p:nvPr/>
        </p:nvSpPr>
        <p:spPr>
          <a:xfrm>
            <a:off x="1507539" y="79141"/>
            <a:ext cx="2588821" cy="1069295"/>
          </a:xfrm>
          <a:prstGeom prst="irregularSeal1">
            <a:avLst/>
          </a:prstGeom>
          <a:gradFill flip="none" rotWithShape="1">
            <a:gsLst>
              <a:gs pos="0">
                <a:schemeClr val="accent3">
                  <a:lumMod val="75000"/>
                  <a:tint val="66000"/>
                  <a:satMod val="160000"/>
                </a:schemeClr>
              </a:gs>
              <a:gs pos="50000">
                <a:schemeClr val="accent3">
                  <a:lumMod val="75000"/>
                  <a:tint val="44500"/>
                  <a:satMod val="160000"/>
                </a:schemeClr>
              </a:gs>
              <a:gs pos="100000">
                <a:schemeClr val="accent3">
                  <a:lumMod val="75000"/>
                  <a:tint val="23500"/>
                  <a:satMod val="160000"/>
                </a:schemeClr>
              </a:gs>
            </a:gsLst>
            <a:path path="circle">
              <a:fillToRect l="100000" t="100000"/>
            </a:path>
            <a:tileRect r="-100000" b="-100000"/>
          </a:gradFill>
          <a:ln w="25400" cap="flat" cmpd="sng" algn="ctr">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90000"/>
              </a:lnSpc>
              <a:spcBef>
                <a:spcPct val="0"/>
              </a:spcBef>
              <a:spcAft>
                <a:spcPct val="0"/>
              </a:spcAft>
              <a:defRPr/>
            </a:pPr>
            <a:r>
              <a:rPr lang="en-US" sz="1200" dirty="0">
                <a:solidFill>
                  <a:srgbClr val="000000"/>
                </a:solidFill>
                <a:latin typeface="Calibri"/>
              </a:rPr>
              <a:t>Someone you met</a:t>
            </a:r>
          </a:p>
        </p:txBody>
      </p:sp>
      <p:sp>
        <p:nvSpPr>
          <p:cNvPr id="10" name="Curved Right Arrow 9">
            <a:extLst>
              <a:ext uri="{FF2B5EF4-FFF2-40B4-BE49-F238E27FC236}">
                <a16:creationId xmlns:a16="http://schemas.microsoft.com/office/drawing/2014/main" id="{7B09DA3A-8E56-438C-8527-0BB95F604422}"/>
              </a:ext>
            </a:extLst>
          </p:cNvPr>
          <p:cNvSpPr/>
          <p:nvPr/>
        </p:nvSpPr>
        <p:spPr>
          <a:xfrm>
            <a:off x="3009901" y="1739900"/>
            <a:ext cx="1660525" cy="2908300"/>
          </a:xfrm>
          <a:prstGeom prst="curvedRightArrow">
            <a:avLst/>
          </a:prstGeom>
          <a:gradFill flip="none" rotWithShape="1">
            <a:gsLst>
              <a:gs pos="0">
                <a:schemeClr val="accent3">
                  <a:lumMod val="75000"/>
                  <a:tint val="66000"/>
                  <a:satMod val="160000"/>
                </a:schemeClr>
              </a:gs>
              <a:gs pos="50000">
                <a:schemeClr val="accent3">
                  <a:lumMod val="75000"/>
                  <a:tint val="44500"/>
                  <a:satMod val="160000"/>
                </a:schemeClr>
              </a:gs>
              <a:gs pos="100000">
                <a:schemeClr val="accent3">
                  <a:lumMod val="75000"/>
                  <a:tint val="23500"/>
                  <a:satMod val="160000"/>
                </a:schemeClr>
              </a:gs>
            </a:gsLst>
            <a:lin ang="2700000" scaled="1"/>
            <a:tileRect/>
          </a:gradFill>
          <a:ln w="25400" cap="flat" cmpd="sng" algn="ctr">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90000"/>
              </a:lnSpc>
              <a:spcBef>
                <a:spcPct val="0"/>
              </a:spcBef>
              <a:spcAft>
                <a:spcPct val="0"/>
              </a:spcAft>
              <a:defRPr/>
            </a:pPr>
            <a:endParaRPr lang="en-US" sz="2000">
              <a:solidFill>
                <a:srgbClr val="000000"/>
              </a:solidFill>
              <a:latin typeface="Calibri"/>
            </a:endParaRPr>
          </a:p>
        </p:txBody>
      </p:sp>
      <p:pic>
        <p:nvPicPr>
          <p:cNvPr id="378889" name="Picture 2" descr="Phagocyte sabotage: disruption of macrophage signalling by bacterial pathogens">
            <a:extLst>
              <a:ext uri="{FF2B5EF4-FFF2-40B4-BE49-F238E27FC236}">
                <a16:creationId xmlns:a16="http://schemas.microsoft.com/office/drawing/2014/main" id="{C386A491-5C61-4E83-A903-98E90470D1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4714" y="3582989"/>
            <a:ext cx="2732087" cy="243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urved Connector 2">
            <a:extLst>
              <a:ext uri="{FF2B5EF4-FFF2-40B4-BE49-F238E27FC236}">
                <a16:creationId xmlns:a16="http://schemas.microsoft.com/office/drawing/2014/main" id="{04139C81-6F94-4B76-9D97-7FC31CC93A3F}"/>
              </a:ext>
            </a:extLst>
          </p:cNvPr>
          <p:cNvCxnSpPr/>
          <p:nvPr/>
        </p:nvCxnSpPr>
        <p:spPr>
          <a:xfrm>
            <a:off x="3840164" y="488951"/>
            <a:ext cx="2154237" cy="639763"/>
          </a:xfrm>
          <a:prstGeom prst="curvedConnector3">
            <a:avLst/>
          </a:prstGeom>
          <a:ln w="57150">
            <a:tailEnd type="arrow"/>
          </a:ln>
        </p:spPr>
        <p:style>
          <a:lnRef idx="1">
            <a:schemeClr val="accent4"/>
          </a:lnRef>
          <a:fillRef idx="0">
            <a:schemeClr val="accent4"/>
          </a:fillRef>
          <a:effectRef idx="0">
            <a:schemeClr val="accent4"/>
          </a:effectRef>
          <a:fontRef idx="minor">
            <a:schemeClr val="tx1"/>
          </a:fontRef>
        </p:style>
      </p:cxnSp>
      <p:sp>
        <p:nvSpPr>
          <p:cNvPr id="378891" name="TextBox 10">
            <a:extLst>
              <a:ext uri="{FF2B5EF4-FFF2-40B4-BE49-F238E27FC236}">
                <a16:creationId xmlns:a16="http://schemas.microsoft.com/office/drawing/2014/main" id="{EE21A686-9BB4-4273-98ED-0960D755E953}"/>
              </a:ext>
            </a:extLst>
          </p:cNvPr>
          <p:cNvSpPr txBox="1">
            <a:spLocks noChangeArrowheads="1"/>
          </p:cNvSpPr>
          <p:nvPr/>
        </p:nvSpPr>
        <p:spPr bwMode="auto">
          <a:xfrm>
            <a:off x="6540500" y="318770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lnSpc>
                <a:spcPct val="90000"/>
              </a:lnSpc>
              <a:spcBef>
                <a:spcPts val="1200"/>
              </a:spcBef>
              <a:spcAft>
                <a:spcPct val="0"/>
              </a:spcAft>
              <a:buClrTx/>
              <a:buNone/>
            </a:pPr>
            <a:endParaRPr kumimoji="0" lang="en-US" altLang="en-US" sz="2000">
              <a:solidFill>
                <a:srgbClr val="000000"/>
              </a:solidFill>
              <a:latin typeface="Arial" panose="020B0604020202020204" pitchFamily="34" charset="0"/>
              <a:cs typeface="Arial" panose="020B0604020202020204" pitchFamily="34" charset="0"/>
            </a:endParaRPr>
          </a:p>
        </p:txBody>
      </p:sp>
      <p:sp>
        <p:nvSpPr>
          <p:cNvPr id="378892" name="TextBox 13">
            <a:extLst>
              <a:ext uri="{FF2B5EF4-FFF2-40B4-BE49-F238E27FC236}">
                <a16:creationId xmlns:a16="http://schemas.microsoft.com/office/drawing/2014/main" id="{685E5BD9-8975-42F6-B41D-E731616C8418}"/>
              </a:ext>
            </a:extLst>
          </p:cNvPr>
          <p:cNvSpPr txBox="1">
            <a:spLocks noChangeArrowheads="1"/>
          </p:cNvSpPr>
          <p:nvPr/>
        </p:nvSpPr>
        <p:spPr bwMode="auto">
          <a:xfrm>
            <a:off x="3713163" y="6000751"/>
            <a:ext cx="413385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lnSpc>
                <a:spcPct val="90000"/>
              </a:lnSpc>
              <a:spcBef>
                <a:spcPts val="1200"/>
              </a:spcBef>
              <a:spcAft>
                <a:spcPct val="0"/>
              </a:spcAft>
              <a:buClrTx/>
              <a:buNone/>
            </a:pPr>
            <a:r>
              <a:rPr kumimoji="0" lang="en-US" altLang="en-US" sz="1800">
                <a:solidFill>
                  <a:srgbClr val="000000"/>
                </a:solidFill>
                <a:latin typeface="Arial" panose="020B0604020202020204" pitchFamily="34" charset="0"/>
                <a:cs typeface="Arial" panose="020B0604020202020204" pitchFamily="34" charset="0"/>
              </a:rPr>
              <a:t>Immuno-competent Cell (Macrophage)</a:t>
            </a:r>
            <a:endParaRPr kumimoji="0" lang="en-US" altLang="en-US" sz="2000">
              <a:solidFill>
                <a:srgbClr val="000000"/>
              </a:solidFill>
              <a:latin typeface="Arial" panose="020B0604020202020204" pitchFamily="34" charset="0"/>
              <a:cs typeface="Arial" panose="020B0604020202020204" pitchFamily="34" charset="0"/>
            </a:endParaRPr>
          </a:p>
        </p:txBody>
      </p:sp>
      <p:cxnSp>
        <p:nvCxnSpPr>
          <p:cNvPr id="12" name="Curved Connector 11">
            <a:extLst>
              <a:ext uri="{FF2B5EF4-FFF2-40B4-BE49-F238E27FC236}">
                <a16:creationId xmlns:a16="http://schemas.microsoft.com/office/drawing/2014/main" id="{6290E63A-BA1C-4FC8-A6BF-8CDB836B14A9}"/>
              </a:ext>
            </a:extLst>
          </p:cNvPr>
          <p:cNvCxnSpPr/>
          <p:nvPr/>
        </p:nvCxnSpPr>
        <p:spPr>
          <a:xfrm>
            <a:off x="2124076" y="936626"/>
            <a:ext cx="3870325" cy="2822575"/>
          </a:xfrm>
          <a:prstGeom prst="curvedConnector3">
            <a:avLst>
              <a:gd name="adj1" fmla="val 50000"/>
            </a:avLst>
          </a:prstGeom>
          <a:ln w="57150">
            <a:tailEnd type="arrow"/>
          </a:ln>
        </p:spPr>
        <p:style>
          <a:lnRef idx="1">
            <a:schemeClr val="accent4"/>
          </a:lnRef>
          <a:fillRef idx="0">
            <a:schemeClr val="accent4"/>
          </a:fillRef>
          <a:effectRef idx="0">
            <a:schemeClr val="accent4"/>
          </a:effectRef>
          <a:fontRef idx="minor">
            <a:schemeClr val="tx1"/>
          </a:fontRef>
        </p:style>
      </p:cxnSp>
      <p:sp>
        <p:nvSpPr>
          <p:cNvPr id="17" name="Curved Right Arrow 16">
            <a:extLst>
              <a:ext uri="{FF2B5EF4-FFF2-40B4-BE49-F238E27FC236}">
                <a16:creationId xmlns:a16="http://schemas.microsoft.com/office/drawing/2014/main" id="{2E1D59E3-19BE-4819-932E-70A3A1DD6C05}"/>
              </a:ext>
            </a:extLst>
          </p:cNvPr>
          <p:cNvSpPr/>
          <p:nvPr/>
        </p:nvSpPr>
        <p:spPr>
          <a:xfrm>
            <a:off x="2565401" y="630239"/>
            <a:ext cx="2106613" cy="5392737"/>
          </a:xfrm>
          <a:prstGeom prst="curvedRightArrow">
            <a:avLst/>
          </a:prstGeom>
          <a:solidFill>
            <a:schemeClr val="accent3">
              <a:lumMod val="60000"/>
              <a:lumOff val="40000"/>
            </a:schemeClr>
          </a:solidFill>
          <a:ln w="25400" cap="flat" cmpd="sng" algn="ctr">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90000"/>
              </a:lnSpc>
              <a:spcBef>
                <a:spcPct val="0"/>
              </a:spcBef>
              <a:spcAft>
                <a:spcPct val="0"/>
              </a:spcAft>
              <a:defRPr/>
            </a:pPr>
            <a:endParaRPr lang="en-US" sz="2000" dirty="0">
              <a:solidFill>
                <a:srgbClr val="000000"/>
              </a:solidFill>
              <a:latin typeface="Calibri"/>
            </a:endParaRPr>
          </a:p>
        </p:txBody>
      </p:sp>
      <p:sp>
        <p:nvSpPr>
          <p:cNvPr id="18" name="Curved Right Arrow 17">
            <a:extLst>
              <a:ext uri="{FF2B5EF4-FFF2-40B4-BE49-F238E27FC236}">
                <a16:creationId xmlns:a16="http://schemas.microsoft.com/office/drawing/2014/main" id="{0B2CC4C7-1C7C-4A85-8B0E-75354ADE6E35}"/>
              </a:ext>
            </a:extLst>
          </p:cNvPr>
          <p:cNvSpPr/>
          <p:nvPr/>
        </p:nvSpPr>
        <p:spPr>
          <a:xfrm>
            <a:off x="2973389" y="1349376"/>
            <a:ext cx="1698625" cy="3768725"/>
          </a:xfrm>
          <a:prstGeom prst="curvedRightArrow">
            <a:avLst/>
          </a:prstGeom>
          <a:solidFill>
            <a:schemeClr val="accent3">
              <a:lumMod val="75000"/>
            </a:schemeClr>
          </a:solidFill>
          <a:ln w="25400" cap="flat" cmpd="sng" algn="ctr">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90000"/>
              </a:lnSpc>
              <a:spcBef>
                <a:spcPct val="0"/>
              </a:spcBef>
              <a:spcAft>
                <a:spcPct val="0"/>
              </a:spcAft>
              <a:defRPr/>
            </a:pPr>
            <a:endParaRPr lang="en-US" sz="2000">
              <a:solidFill>
                <a:srgbClr val="000000"/>
              </a:solidFill>
              <a:latin typeface="Calibri"/>
            </a:endParaRPr>
          </a:p>
        </p:txBody>
      </p:sp>
      <p:sp>
        <p:nvSpPr>
          <p:cNvPr id="20" name="Curved Right Arrow 19">
            <a:extLst>
              <a:ext uri="{FF2B5EF4-FFF2-40B4-BE49-F238E27FC236}">
                <a16:creationId xmlns:a16="http://schemas.microsoft.com/office/drawing/2014/main" id="{2BB41EC7-FE70-4D20-8AAF-FE2555D8F4F8}"/>
              </a:ext>
            </a:extLst>
          </p:cNvPr>
          <p:cNvSpPr/>
          <p:nvPr/>
        </p:nvSpPr>
        <p:spPr>
          <a:xfrm rot="10800000">
            <a:off x="7416801" y="936626"/>
            <a:ext cx="2005013" cy="4486275"/>
          </a:xfrm>
          <a:prstGeom prst="curvedRightArrow">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2700000" scaled="1"/>
            <a:tileRect/>
          </a:gradFill>
          <a:ln w="25400" cap="flat" cmpd="sng" algn="ctr">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90000"/>
              </a:lnSpc>
              <a:spcBef>
                <a:spcPct val="0"/>
              </a:spcBef>
              <a:spcAft>
                <a:spcPct val="0"/>
              </a:spcAft>
              <a:defRPr/>
            </a:pPr>
            <a:endParaRPr lang="en-US" sz="2000" dirty="0">
              <a:solidFill>
                <a:srgbClr val="000000"/>
              </a:solidFill>
              <a:latin typeface="Calibri"/>
            </a:endParaRPr>
          </a:p>
        </p:txBody>
      </p:sp>
      <p:sp>
        <p:nvSpPr>
          <p:cNvPr id="19" name="Explosion 2 18">
            <a:extLst>
              <a:ext uri="{FF2B5EF4-FFF2-40B4-BE49-F238E27FC236}">
                <a16:creationId xmlns:a16="http://schemas.microsoft.com/office/drawing/2014/main" id="{45252CCE-9756-456B-A0CE-F6797BF3CAC1}"/>
              </a:ext>
            </a:extLst>
          </p:cNvPr>
          <p:cNvSpPr/>
          <p:nvPr/>
        </p:nvSpPr>
        <p:spPr>
          <a:xfrm rot="753444">
            <a:off x="8166100" y="5118101"/>
            <a:ext cx="2108200" cy="1166813"/>
          </a:xfrm>
          <a:prstGeom prst="irregularSeal2">
            <a:avLst/>
          </a:prstGeom>
          <a:solidFill>
            <a:schemeClr val="accent6">
              <a:lumMod val="60000"/>
              <a:lumOff val="40000"/>
            </a:schemeClr>
          </a:solidFill>
          <a:ln w="25400" cap="flat" cmpd="sng" algn="ctr">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90000"/>
              </a:lnSpc>
              <a:spcBef>
                <a:spcPct val="0"/>
              </a:spcBef>
              <a:spcAft>
                <a:spcPct val="0"/>
              </a:spcAft>
              <a:defRPr/>
            </a:pPr>
            <a:endParaRPr lang="en-US" sz="2000" dirty="0">
              <a:solidFill>
                <a:srgbClr val="FFFFFF"/>
              </a:solidFill>
              <a:latin typeface="Calibri"/>
            </a:endParaRPr>
          </a:p>
        </p:txBody>
      </p:sp>
      <p:sp>
        <p:nvSpPr>
          <p:cNvPr id="378898" name="TextBox 20">
            <a:extLst>
              <a:ext uri="{FF2B5EF4-FFF2-40B4-BE49-F238E27FC236}">
                <a16:creationId xmlns:a16="http://schemas.microsoft.com/office/drawing/2014/main" id="{139DAA23-9AEB-4118-9B3B-21458B10617E}"/>
              </a:ext>
            </a:extLst>
          </p:cNvPr>
          <p:cNvSpPr txBox="1">
            <a:spLocks noChangeArrowheads="1"/>
          </p:cNvSpPr>
          <p:nvPr/>
        </p:nvSpPr>
        <p:spPr bwMode="auto">
          <a:xfrm>
            <a:off x="8493125" y="5572126"/>
            <a:ext cx="137795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lnSpc>
                <a:spcPct val="90000"/>
              </a:lnSpc>
              <a:spcBef>
                <a:spcPts val="1200"/>
              </a:spcBef>
              <a:spcAft>
                <a:spcPct val="0"/>
              </a:spcAft>
              <a:buClrTx/>
              <a:buNone/>
            </a:pPr>
            <a:r>
              <a:rPr kumimoji="0" lang="en-US" altLang="en-US" sz="1200">
                <a:solidFill>
                  <a:srgbClr val="000000"/>
                </a:solidFill>
                <a:latin typeface="Arial" panose="020B0604020202020204" pitchFamily="34" charset="0"/>
                <a:cs typeface="Arial" panose="020B0604020202020204" pitchFamily="34" charset="0"/>
              </a:rPr>
              <a:t>Something you et</a:t>
            </a:r>
          </a:p>
        </p:txBody>
      </p:sp>
      <p:sp>
        <p:nvSpPr>
          <p:cNvPr id="22" name="Oval 21">
            <a:extLst>
              <a:ext uri="{FF2B5EF4-FFF2-40B4-BE49-F238E27FC236}">
                <a16:creationId xmlns:a16="http://schemas.microsoft.com/office/drawing/2014/main" id="{A47497C5-6298-48BB-A4E4-0D11E0AE7220}"/>
              </a:ext>
            </a:extLst>
          </p:cNvPr>
          <p:cNvSpPr/>
          <p:nvPr/>
        </p:nvSpPr>
        <p:spPr>
          <a:xfrm flipH="1">
            <a:off x="7348538" y="1068388"/>
            <a:ext cx="119062" cy="125412"/>
          </a:xfrm>
          <a:prstGeom prst="ellipse">
            <a:avLst/>
          </a:prstGeom>
          <a:solidFill>
            <a:schemeClr val="accent6">
              <a:lumMod val="60000"/>
              <a:lumOff val="40000"/>
            </a:schemeClr>
          </a:solidFill>
          <a:ln w="25400" cap="flat" cmpd="sng" algn="ctr">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90000"/>
              </a:lnSpc>
              <a:spcBef>
                <a:spcPct val="0"/>
              </a:spcBef>
              <a:spcAft>
                <a:spcPct val="0"/>
              </a:spcAft>
              <a:defRPr/>
            </a:pPr>
            <a:endParaRPr lang="en-US" sz="2000">
              <a:solidFill>
                <a:srgbClr val="FFFFFF"/>
              </a:solidFill>
              <a:latin typeface="Calibri"/>
            </a:endParaRPr>
          </a:p>
        </p:txBody>
      </p:sp>
      <p:sp>
        <p:nvSpPr>
          <p:cNvPr id="23" name="Oval 22">
            <a:extLst>
              <a:ext uri="{FF2B5EF4-FFF2-40B4-BE49-F238E27FC236}">
                <a16:creationId xmlns:a16="http://schemas.microsoft.com/office/drawing/2014/main" id="{FDB8FC92-2277-4090-9335-E12A56E7E168}"/>
              </a:ext>
            </a:extLst>
          </p:cNvPr>
          <p:cNvSpPr/>
          <p:nvPr/>
        </p:nvSpPr>
        <p:spPr>
          <a:xfrm>
            <a:off x="7078663" y="1328738"/>
            <a:ext cx="152400" cy="177800"/>
          </a:xfrm>
          <a:prstGeom prst="ellipse">
            <a:avLst/>
          </a:prstGeom>
          <a:solidFill>
            <a:schemeClr val="accent6">
              <a:lumMod val="60000"/>
              <a:lumOff val="40000"/>
            </a:schemeClr>
          </a:solidFill>
          <a:ln w="25400" cap="flat" cmpd="sng" algn="ctr">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90000"/>
              </a:lnSpc>
              <a:spcBef>
                <a:spcPct val="0"/>
              </a:spcBef>
              <a:spcAft>
                <a:spcPct val="0"/>
              </a:spcAft>
              <a:defRPr/>
            </a:pPr>
            <a:endParaRPr lang="en-US" sz="2000">
              <a:solidFill>
                <a:srgbClr val="FFFFFF"/>
              </a:solidFill>
              <a:latin typeface="Calibri"/>
            </a:endParaRPr>
          </a:p>
        </p:txBody>
      </p:sp>
      <p:sp>
        <p:nvSpPr>
          <p:cNvPr id="26" name="Oval 25">
            <a:extLst>
              <a:ext uri="{FF2B5EF4-FFF2-40B4-BE49-F238E27FC236}">
                <a16:creationId xmlns:a16="http://schemas.microsoft.com/office/drawing/2014/main" id="{9DB98DA0-9318-4DD6-87F4-DCE2C3D29848}"/>
              </a:ext>
            </a:extLst>
          </p:cNvPr>
          <p:cNvSpPr/>
          <p:nvPr/>
        </p:nvSpPr>
        <p:spPr>
          <a:xfrm>
            <a:off x="7086600" y="763589"/>
            <a:ext cx="152400" cy="179387"/>
          </a:xfrm>
          <a:prstGeom prst="ellipse">
            <a:avLst/>
          </a:prstGeom>
          <a:solidFill>
            <a:schemeClr val="accent6">
              <a:lumMod val="60000"/>
              <a:lumOff val="40000"/>
            </a:schemeClr>
          </a:solidFill>
          <a:ln w="25400" cap="flat" cmpd="sng" algn="ctr">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90000"/>
              </a:lnSpc>
              <a:spcBef>
                <a:spcPct val="0"/>
              </a:spcBef>
              <a:spcAft>
                <a:spcPct val="0"/>
              </a:spcAft>
              <a:defRPr/>
            </a:pPr>
            <a:endParaRPr lang="en-US" sz="2000">
              <a:solidFill>
                <a:srgbClr val="FFFFFF"/>
              </a:solidFill>
              <a:latin typeface="Calibri"/>
            </a:endParaRPr>
          </a:p>
        </p:txBody>
      </p:sp>
      <p:sp>
        <p:nvSpPr>
          <p:cNvPr id="27" name="Oval 26">
            <a:extLst>
              <a:ext uri="{FF2B5EF4-FFF2-40B4-BE49-F238E27FC236}">
                <a16:creationId xmlns:a16="http://schemas.microsoft.com/office/drawing/2014/main" id="{3700697E-0BED-46D9-9AE0-5D98C651288F}"/>
              </a:ext>
            </a:extLst>
          </p:cNvPr>
          <p:cNvSpPr/>
          <p:nvPr/>
        </p:nvSpPr>
        <p:spPr>
          <a:xfrm>
            <a:off x="7324725" y="1492250"/>
            <a:ext cx="152400" cy="177800"/>
          </a:xfrm>
          <a:prstGeom prst="ellipse">
            <a:avLst/>
          </a:prstGeom>
          <a:solidFill>
            <a:schemeClr val="accent6">
              <a:lumMod val="60000"/>
              <a:lumOff val="40000"/>
            </a:schemeClr>
          </a:solidFill>
          <a:ln w="25400" cap="flat" cmpd="sng" algn="ctr">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90000"/>
              </a:lnSpc>
              <a:spcBef>
                <a:spcPct val="0"/>
              </a:spcBef>
              <a:spcAft>
                <a:spcPct val="0"/>
              </a:spcAft>
              <a:defRPr/>
            </a:pPr>
            <a:endParaRPr lang="en-US" sz="2000">
              <a:solidFill>
                <a:srgbClr val="FFFFFF"/>
              </a:solidFill>
              <a:latin typeface="Calibri"/>
            </a:endParaRPr>
          </a:p>
        </p:txBody>
      </p:sp>
      <p:sp>
        <p:nvSpPr>
          <p:cNvPr id="28" name="Oval 27">
            <a:extLst>
              <a:ext uri="{FF2B5EF4-FFF2-40B4-BE49-F238E27FC236}">
                <a16:creationId xmlns:a16="http://schemas.microsoft.com/office/drawing/2014/main" id="{910E682A-2F65-4675-A5C8-FF3B559DFDE4}"/>
              </a:ext>
            </a:extLst>
          </p:cNvPr>
          <p:cNvSpPr/>
          <p:nvPr/>
        </p:nvSpPr>
        <p:spPr>
          <a:xfrm>
            <a:off x="6743700" y="625475"/>
            <a:ext cx="152400" cy="179388"/>
          </a:xfrm>
          <a:prstGeom prst="ellipse">
            <a:avLst/>
          </a:prstGeom>
          <a:solidFill>
            <a:schemeClr val="accent6">
              <a:lumMod val="60000"/>
              <a:lumOff val="40000"/>
            </a:schemeClr>
          </a:solidFill>
          <a:ln w="25400" cap="flat" cmpd="sng" algn="ctr">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90000"/>
              </a:lnSpc>
              <a:spcBef>
                <a:spcPct val="0"/>
              </a:spcBef>
              <a:spcAft>
                <a:spcPct val="0"/>
              </a:spcAft>
              <a:defRPr/>
            </a:pPr>
            <a:endParaRPr lang="en-US" sz="2000">
              <a:solidFill>
                <a:srgbClr val="FFFFFF"/>
              </a:solidFill>
              <a:latin typeface="Calibri"/>
            </a:endParaRPr>
          </a:p>
        </p:txBody>
      </p:sp>
      <p:sp>
        <p:nvSpPr>
          <p:cNvPr id="29" name="Oval 28">
            <a:extLst>
              <a:ext uri="{FF2B5EF4-FFF2-40B4-BE49-F238E27FC236}">
                <a16:creationId xmlns:a16="http://schemas.microsoft.com/office/drawing/2014/main" id="{C9082603-BBBD-455F-835F-0E2A672DE5D7}"/>
              </a:ext>
            </a:extLst>
          </p:cNvPr>
          <p:cNvSpPr/>
          <p:nvPr/>
        </p:nvSpPr>
        <p:spPr>
          <a:xfrm flipH="1">
            <a:off x="7073901" y="1009651"/>
            <a:ext cx="119063" cy="125413"/>
          </a:xfrm>
          <a:prstGeom prst="ellipse">
            <a:avLst/>
          </a:prstGeom>
          <a:solidFill>
            <a:schemeClr val="accent6">
              <a:lumMod val="60000"/>
              <a:lumOff val="40000"/>
            </a:schemeClr>
          </a:solidFill>
          <a:ln w="25400" cap="flat" cmpd="sng" algn="ctr">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90000"/>
              </a:lnSpc>
              <a:spcBef>
                <a:spcPct val="0"/>
              </a:spcBef>
              <a:spcAft>
                <a:spcPct val="0"/>
              </a:spcAft>
              <a:defRPr/>
            </a:pPr>
            <a:endParaRPr lang="en-US" sz="2000">
              <a:solidFill>
                <a:srgbClr val="FFFFFF"/>
              </a:solidFill>
              <a:latin typeface="Calibri"/>
            </a:endParaRPr>
          </a:p>
        </p:txBody>
      </p:sp>
      <p:sp>
        <p:nvSpPr>
          <p:cNvPr id="30" name="Oval 29">
            <a:extLst>
              <a:ext uri="{FF2B5EF4-FFF2-40B4-BE49-F238E27FC236}">
                <a16:creationId xmlns:a16="http://schemas.microsoft.com/office/drawing/2014/main" id="{37FA7687-7C86-45B8-8521-FB219377D87B}"/>
              </a:ext>
            </a:extLst>
          </p:cNvPr>
          <p:cNvSpPr/>
          <p:nvPr/>
        </p:nvSpPr>
        <p:spPr>
          <a:xfrm flipH="1">
            <a:off x="6602413" y="920751"/>
            <a:ext cx="119062" cy="125413"/>
          </a:xfrm>
          <a:prstGeom prst="ellipse">
            <a:avLst/>
          </a:prstGeom>
          <a:solidFill>
            <a:schemeClr val="accent6">
              <a:lumMod val="60000"/>
              <a:lumOff val="40000"/>
            </a:schemeClr>
          </a:solidFill>
          <a:ln w="25400" cap="flat" cmpd="sng" algn="ctr">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90000"/>
              </a:lnSpc>
              <a:spcBef>
                <a:spcPct val="0"/>
              </a:spcBef>
              <a:spcAft>
                <a:spcPct val="0"/>
              </a:spcAft>
              <a:defRPr/>
            </a:pPr>
            <a:endParaRPr lang="en-US" sz="2000">
              <a:solidFill>
                <a:srgbClr val="FFFFFF"/>
              </a:solidFill>
              <a:latin typeface="Calibri"/>
            </a:endParaRPr>
          </a:p>
        </p:txBody>
      </p:sp>
      <p:sp>
        <p:nvSpPr>
          <p:cNvPr id="31" name="Oval 30">
            <a:extLst>
              <a:ext uri="{FF2B5EF4-FFF2-40B4-BE49-F238E27FC236}">
                <a16:creationId xmlns:a16="http://schemas.microsoft.com/office/drawing/2014/main" id="{0890F25C-0E37-4098-920D-4686A4F2396F}"/>
              </a:ext>
            </a:extLst>
          </p:cNvPr>
          <p:cNvSpPr/>
          <p:nvPr/>
        </p:nvSpPr>
        <p:spPr>
          <a:xfrm flipH="1">
            <a:off x="6784976" y="1187451"/>
            <a:ext cx="119063" cy="125413"/>
          </a:xfrm>
          <a:prstGeom prst="ellipse">
            <a:avLst/>
          </a:prstGeom>
          <a:solidFill>
            <a:schemeClr val="accent6">
              <a:lumMod val="60000"/>
              <a:lumOff val="40000"/>
            </a:schemeClr>
          </a:solidFill>
          <a:ln w="25400" cap="flat" cmpd="sng" algn="ctr">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90000"/>
              </a:lnSpc>
              <a:spcBef>
                <a:spcPct val="0"/>
              </a:spcBef>
              <a:spcAft>
                <a:spcPct val="0"/>
              </a:spcAft>
              <a:defRPr/>
            </a:pPr>
            <a:endParaRPr lang="en-US" sz="2000">
              <a:solidFill>
                <a:srgbClr val="FFFFFF"/>
              </a:solidFill>
              <a:latin typeface="Calibri"/>
            </a:endParaRPr>
          </a:p>
        </p:txBody>
      </p:sp>
      <p:sp>
        <p:nvSpPr>
          <p:cNvPr id="378907" name="TextBox 23">
            <a:extLst>
              <a:ext uri="{FF2B5EF4-FFF2-40B4-BE49-F238E27FC236}">
                <a16:creationId xmlns:a16="http://schemas.microsoft.com/office/drawing/2014/main" id="{AA861475-0C00-48A2-A570-3D1C64DCC02E}"/>
              </a:ext>
            </a:extLst>
          </p:cNvPr>
          <p:cNvSpPr txBox="1">
            <a:spLocks noChangeArrowheads="1"/>
          </p:cNvSpPr>
          <p:nvPr/>
        </p:nvSpPr>
        <p:spPr bwMode="auto">
          <a:xfrm>
            <a:off x="6637339" y="68263"/>
            <a:ext cx="12922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lnSpc>
                <a:spcPct val="90000"/>
              </a:lnSpc>
              <a:spcBef>
                <a:spcPts val="1200"/>
              </a:spcBef>
              <a:spcAft>
                <a:spcPct val="0"/>
              </a:spcAft>
              <a:buClrTx/>
              <a:buNone/>
            </a:pPr>
            <a:r>
              <a:rPr kumimoji="0" lang="en-US" altLang="en-US" sz="1400">
                <a:solidFill>
                  <a:srgbClr val="000000"/>
                </a:solidFill>
                <a:latin typeface="Arial" panose="020B0604020202020204" pitchFamily="34" charset="0"/>
                <a:cs typeface="Arial" panose="020B0604020202020204" pitchFamily="34" charset="0"/>
              </a:rPr>
              <a:t>IL-1</a:t>
            </a:r>
            <a:r>
              <a:rPr kumimoji="0" lang="el-GR" altLang="en-US" sz="1400">
                <a:solidFill>
                  <a:srgbClr val="000000"/>
                </a:solidFill>
                <a:latin typeface="Arial" panose="020B0604020202020204" pitchFamily="34" charset="0"/>
                <a:cs typeface="Arial" panose="020B0604020202020204" pitchFamily="34" charset="0"/>
              </a:rPr>
              <a:t>β</a:t>
            </a:r>
            <a:r>
              <a:rPr kumimoji="0" lang="en-US" altLang="en-US" sz="1400">
                <a:solidFill>
                  <a:srgbClr val="000000"/>
                </a:solidFill>
                <a:latin typeface="Arial" panose="020B0604020202020204" pitchFamily="34" charset="0"/>
                <a:cs typeface="Arial" panose="020B0604020202020204" pitchFamily="34" charset="0"/>
              </a:rPr>
              <a:t>, TNF-</a:t>
            </a:r>
            <a:r>
              <a:rPr kumimoji="0" lang="el-GR" altLang="en-US" sz="1400">
                <a:solidFill>
                  <a:srgbClr val="000000"/>
                </a:solidFill>
                <a:latin typeface="Arial" panose="020B0604020202020204" pitchFamily="34" charset="0"/>
                <a:cs typeface="Arial" panose="020B0604020202020204" pitchFamily="34" charset="0"/>
              </a:rPr>
              <a:t>α</a:t>
            </a:r>
            <a:r>
              <a:rPr kumimoji="0" lang="en-US" altLang="en-US" sz="1400">
                <a:solidFill>
                  <a:srgbClr val="000000"/>
                </a:solidFill>
                <a:latin typeface="Arial" panose="020B0604020202020204" pitchFamily="34" charset="0"/>
                <a:cs typeface="Arial" panose="020B0604020202020204" pitchFamily="34" charset="0"/>
              </a:rPr>
              <a:t>, IL-6</a:t>
            </a:r>
          </a:p>
        </p:txBody>
      </p:sp>
      <p:sp>
        <p:nvSpPr>
          <p:cNvPr id="378908" name="TextBox 32">
            <a:extLst>
              <a:ext uri="{FF2B5EF4-FFF2-40B4-BE49-F238E27FC236}">
                <a16:creationId xmlns:a16="http://schemas.microsoft.com/office/drawing/2014/main" id="{F3C4BA29-281D-44A5-BDAA-B8926B0D861F}"/>
              </a:ext>
            </a:extLst>
          </p:cNvPr>
          <p:cNvSpPr txBox="1">
            <a:spLocks noChangeArrowheads="1"/>
          </p:cNvSpPr>
          <p:nvPr/>
        </p:nvSpPr>
        <p:spPr bwMode="auto">
          <a:xfrm>
            <a:off x="7388225" y="3967164"/>
            <a:ext cx="133508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algn="ctr" fontAlgn="base">
              <a:lnSpc>
                <a:spcPct val="90000"/>
              </a:lnSpc>
              <a:spcBef>
                <a:spcPts val="1200"/>
              </a:spcBef>
              <a:spcAft>
                <a:spcPct val="0"/>
              </a:spcAft>
              <a:buClrTx/>
              <a:buNone/>
            </a:pPr>
            <a:r>
              <a:rPr kumimoji="0" lang="en-US" altLang="en-US" sz="1400">
                <a:solidFill>
                  <a:srgbClr val="000000"/>
                </a:solidFill>
                <a:latin typeface="Arial" panose="020B0604020202020204" pitchFamily="34" charset="0"/>
                <a:cs typeface="Arial" panose="020B0604020202020204" pitchFamily="34" charset="0"/>
              </a:rPr>
              <a:t>IL-1</a:t>
            </a:r>
            <a:r>
              <a:rPr kumimoji="0" lang="el-GR" altLang="en-US" sz="1400">
                <a:solidFill>
                  <a:srgbClr val="000000"/>
                </a:solidFill>
                <a:latin typeface="Arial" panose="020B0604020202020204" pitchFamily="34" charset="0"/>
                <a:cs typeface="Arial" panose="020B0604020202020204" pitchFamily="34" charset="0"/>
              </a:rPr>
              <a:t>β</a:t>
            </a:r>
            <a:r>
              <a:rPr kumimoji="0" lang="en-US" altLang="en-US" sz="1400">
                <a:solidFill>
                  <a:srgbClr val="000000"/>
                </a:solidFill>
                <a:latin typeface="Arial" panose="020B0604020202020204" pitchFamily="34" charset="0"/>
                <a:cs typeface="Arial" panose="020B0604020202020204" pitchFamily="34" charset="0"/>
              </a:rPr>
              <a:t>, TNF-</a:t>
            </a:r>
            <a:r>
              <a:rPr kumimoji="0" lang="el-GR" altLang="en-US" sz="1400">
                <a:solidFill>
                  <a:srgbClr val="000000"/>
                </a:solidFill>
                <a:latin typeface="Arial" panose="020B0604020202020204" pitchFamily="34" charset="0"/>
                <a:cs typeface="Arial" panose="020B0604020202020204" pitchFamily="34" charset="0"/>
              </a:rPr>
              <a:t>α</a:t>
            </a:r>
            <a:r>
              <a:rPr kumimoji="0" lang="en-US" altLang="en-US" sz="1400">
                <a:solidFill>
                  <a:srgbClr val="000000"/>
                </a:solidFill>
                <a:latin typeface="Arial" panose="020B0604020202020204" pitchFamily="34" charset="0"/>
                <a:cs typeface="Arial" panose="020B0604020202020204" pitchFamily="34" charset="0"/>
              </a:rPr>
              <a:t>, IL-6</a:t>
            </a:r>
          </a:p>
        </p:txBody>
      </p:sp>
      <p:sp>
        <p:nvSpPr>
          <p:cNvPr id="34" name="Oval 33">
            <a:extLst>
              <a:ext uri="{FF2B5EF4-FFF2-40B4-BE49-F238E27FC236}">
                <a16:creationId xmlns:a16="http://schemas.microsoft.com/office/drawing/2014/main" id="{3C9674A3-0412-40F1-BD54-E9DE29FEA399}"/>
              </a:ext>
            </a:extLst>
          </p:cNvPr>
          <p:cNvSpPr/>
          <p:nvPr/>
        </p:nvSpPr>
        <p:spPr>
          <a:xfrm>
            <a:off x="6667500" y="4954589"/>
            <a:ext cx="152400" cy="179387"/>
          </a:xfrm>
          <a:prstGeom prst="ellipse">
            <a:avLst/>
          </a:prstGeom>
          <a:solidFill>
            <a:schemeClr val="accent6">
              <a:lumMod val="60000"/>
              <a:lumOff val="40000"/>
            </a:schemeClr>
          </a:solidFill>
          <a:ln w="25400" cap="flat" cmpd="sng" algn="ctr">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90000"/>
              </a:lnSpc>
              <a:spcBef>
                <a:spcPct val="0"/>
              </a:spcBef>
              <a:spcAft>
                <a:spcPct val="0"/>
              </a:spcAft>
              <a:defRPr/>
            </a:pPr>
            <a:endParaRPr lang="en-US" sz="2000">
              <a:solidFill>
                <a:srgbClr val="FFFFFF"/>
              </a:solidFill>
              <a:latin typeface="Calibri"/>
            </a:endParaRPr>
          </a:p>
        </p:txBody>
      </p:sp>
      <p:sp>
        <p:nvSpPr>
          <p:cNvPr id="35" name="Oval 34">
            <a:extLst>
              <a:ext uri="{FF2B5EF4-FFF2-40B4-BE49-F238E27FC236}">
                <a16:creationId xmlns:a16="http://schemas.microsoft.com/office/drawing/2014/main" id="{862829CF-7974-4638-A6B5-0E3AAA7E5793}"/>
              </a:ext>
            </a:extLst>
          </p:cNvPr>
          <p:cNvSpPr/>
          <p:nvPr/>
        </p:nvSpPr>
        <p:spPr>
          <a:xfrm>
            <a:off x="6921500" y="4776788"/>
            <a:ext cx="152400" cy="177800"/>
          </a:xfrm>
          <a:prstGeom prst="ellipse">
            <a:avLst/>
          </a:prstGeom>
          <a:solidFill>
            <a:schemeClr val="accent6">
              <a:lumMod val="60000"/>
              <a:lumOff val="40000"/>
            </a:schemeClr>
          </a:solidFill>
          <a:ln w="25400" cap="flat" cmpd="sng" algn="ctr">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90000"/>
              </a:lnSpc>
              <a:spcBef>
                <a:spcPct val="0"/>
              </a:spcBef>
              <a:spcAft>
                <a:spcPct val="0"/>
              </a:spcAft>
              <a:defRPr/>
            </a:pPr>
            <a:endParaRPr lang="en-US" sz="2000">
              <a:solidFill>
                <a:srgbClr val="FFFFFF"/>
              </a:solidFill>
              <a:latin typeface="Calibri"/>
            </a:endParaRPr>
          </a:p>
        </p:txBody>
      </p:sp>
      <p:sp>
        <p:nvSpPr>
          <p:cNvPr id="36" name="Oval 35">
            <a:extLst>
              <a:ext uri="{FF2B5EF4-FFF2-40B4-BE49-F238E27FC236}">
                <a16:creationId xmlns:a16="http://schemas.microsoft.com/office/drawing/2014/main" id="{25A6337A-62E4-40DC-A1E9-654CF952628A}"/>
              </a:ext>
            </a:extLst>
          </p:cNvPr>
          <p:cNvSpPr/>
          <p:nvPr/>
        </p:nvSpPr>
        <p:spPr>
          <a:xfrm>
            <a:off x="7073900" y="4929188"/>
            <a:ext cx="152400" cy="177800"/>
          </a:xfrm>
          <a:prstGeom prst="ellipse">
            <a:avLst/>
          </a:prstGeom>
          <a:solidFill>
            <a:schemeClr val="accent6">
              <a:lumMod val="60000"/>
              <a:lumOff val="40000"/>
            </a:schemeClr>
          </a:solidFill>
          <a:ln w="25400" cap="flat" cmpd="sng" algn="ctr">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90000"/>
              </a:lnSpc>
              <a:spcBef>
                <a:spcPct val="0"/>
              </a:spcBef>
              <a:spcAft>
                <a:spcPct val="0"/>
              </a:spcAft>
              <a:defRPr/>
            </a:pPr>
            <a:endParaRPr lang="en-US" sz="2000">
              <a:solidFill>
                <a:srgbClr val="FFFFFF"/>
              </a:solidFill>
              <a:latin typeface="Calibri"/>
            </a:endParaRPr>
          </a:p>
        </p:txBody>
      </p:sp>
      <p:sp>
        <p:nvSpPr>
          <p:cNvPr id="37" name="Oval 36">
            <a:extLst>
              <a:ext uri="{FF2B5EF4-FFF2-40B4-BE49-F238E27FC236}">
                <a16:creationId xmlns:a16="http://schemas.microsoft.com/office/drawing/2014/main" id="{5CC45D40-65B6-471D-871D-18F7A9D74E44}"/>
              </a:ext>
            </a:extLst>
          </p:cNvPr>
          <p:cNvSpPr/>
          <p:nvPr/>
        </p:nvSpPr>
        <p:spPr>
          <a:xfrm>
            <a:off x="7289800" y="5081588"/>
            <a:ext cx="152400" cy="177800"/>
          </a:xfrm>
          <a:prstGeom prst="ellipse">
            <a:avLst/>
          </a:prstGeom>
          <a:solidFill>
            <a:schemeClr val="accent6">
              <a:lumMod val="60000"/>
              <a:lumOff val="40000"/>
            </a:schemeClr>
          </a:solidFill>
          <a:ln w="25400" cap="flat" cmpd="sng" algn="ctr">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90000"/>
              </a:lnSpc>
              <a:spcBef>
                <a:spcPct val="0"/>
              </a:spcBef>
              <a:spcAft>
                <a:spcPct val="0"/>
              </a:spcAft>
              <a:defRPr/>
            </a:pPr>
            <a:endParaRPr lang="en-US" sz="2000">
              <a:solidFill>
                <a:srgbClr val="FFFFFF"/>
              </a:solidFill>
              <a:latin typeface="Calibri"/>
            </a:endParaRPr>
          </a:p>
        </p:txBody>
      </p:sp>
      <p:sp>
        <p:nvSpPr>
          <p:cNvPr id="38" name="Oval 37">
            <a:extLst>
              <a:ext uri="{FF2B5EF4-FFF2-40B4-BE49-F238E27FC236}">
                <a16:creationId xmlns:a16="http://schemas.microsoft.com/office/drawing/2014/main" id="{93BC3C1B-4493-4A4F-8579-F08FC03E35BF}"/>
              </a:ext>
            </a:extLst>
          </p:cNvPr>
          <p:cNvSpPr/>
          <p:nvPr/>
        </p:nvSpPr>
        <p:spPr>
          <a:xfrm>
            <a:off x="7378700" y="5233988"/>
            <a:ext cx="152400" cy="177800"/>
          </a:xfrm>
          <a:prstGeom prst="ellipse">
            <a:avLst/>
          </a:prstGeom>
          <a:solidFill>
            <a:schemeClr val="accent6">
              <a:lumMod val="60000"/>
              <a:lumOff val="40000"/>
            </a:schemeClr>
          </a:solidFill>
          <a:ln w="25400" cap="flat" cmpd="sng" algn="ctr">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90000"/>
              </a:lnSpc>
              <a:spcBef>
                <a:spcPct val="0"/>
              </a:spcBef>
              <a:spcAft>
                <a:spcPct val="0"/>
              </a:spcAft>
              <a:defRPr/>
            </a:pPr>
            <a:endParaRPr lang="en-US" sz="2000">
              <a:solidFill>
                <a:srgbClr val="FFFFFF"/>
              </a:solidFill>
              <a:latin typeface="Calibri"/>
            </a:endParaRPr>
          </a:p>
        </p:txBody>
      </p:sp>
      <p:sp>
        <p:nvSpPr>
          <p:cNvPr id="39" name="Oval 38">
            <a:extLst>
              <a:ext uri="{FF2B5EF4-FFF2-40B4-BE49-F238E27FC236}">
                <a16:creationId xmlns:a16="http://schemas.microsoft.com/office/drawing/2014/main" id="{6D169026-3AF4-47B5-9693-03F46F0070F3}"/>
              </a:ext>
            </a:extLst>
          </p:cNvPr>
          <p:cNvSpPr/>
          <p:nvPr/>
        </p:nvSpPr>
        <p:spPr>
          <a:xfrm>
            <a:off x="7086600" y="5297489"/>
            <a:ext cx="152400" cy="179387"/>
          </a:xfrm>
          <a:prstGeom prst="ellipse">
            <a:avLst/>
          </a:prstGeom>
          <a:solidFill>
            <a:schemeClr val="accent6">
              <a:lumMod val="60000"/>
              <a:lumOff val="40000"/>
            </a:schemeClr>
          </a:solidFill>
          <a:ln w="25400" cap="flat" cmpd="sng" algn="ctr">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90000"/>
              </a:lnSpc>
              <a:spcBef>
                <a:spcPct val="0"/>
              </a:spcBef>
              <a:spcAft>
                <a:spcPct val="0"/>
              </a:spcAft>
              <a:defRPr/>
            </a:pPr>
            <a:endParaRPr lang="en-US" sz="2000">
              <a:solidFill>
                <a:srgbClr val="FFFFFF"/>
              </a:solidFill>
              <a:latin typeface="Calibri"/>
            </a:endParaRPr>
          </a:p>
        </p:txBody>
      </p:sp>
      <p:sp>
        <p:nvSpPr>
          <p:cNvPr id="40" name="Oval 39">
            <a:extLst>
              <a:ext uri="{FF2B5EF4-FFF2-40B4-BE49-F238E27FC236}">
                <a16:creationId xmlns:a16="http://schemas.microsoft.com/office/drawing/2014/main" id="{28FBB29B-608E-4AFB-9495-E370A487121C}"/>
              </a:ext>
            </a:extLst>
          </p:cNvPr>
          <p:cNvSpPr/>
          <p:nvPr/>
        </p:nvSpPr>
        <p:spPr>
          <a:xfrm>
            <a:off x="6894513" y="5056188"/>
            <a:ext cx="152400" cy="177800"/>
          </a:xfrm>
          <a:prstGeom prst="ellipse">
            <a:avLst/>
          </a:prstGeom>
          <a:solidFill>
            <a:schemeClr val="accent6">
              <a:lumMod val="60000"/>
              <a:lumOff val="40000"/>
            </a:schemeClr>
          </a:solidFill>
          <a:ln w="25400" cap="flat" cmpd="sng" algn="ctr">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90000"/>
              </a:lnSpc>
              <a:spcBef>
                <a:spcPct val="0"/>
              </a:spcBef>
              <a:spcAft>
                <a:spcPct val="0"/>
              </a:spcAft>
              <a:defRPr/>
            </a:pPr>
            <a:endParaRPr lang="en-US" sz="2000">
              <a:solidFill>
                <a:srgbClr val="FFFFFF"/>
              </a:solidFill>
              <a:latin typeface="Calibri"/>
            </a:endParaRPr>
          </a:p>
        </p:txBody>
      </p:sp>
      <p:sp>
        <p:nvSpPr>
          <p:cNvPr id="41" name="Oval 40">
            <a:extLst>
              <a:ext uri="{FF2B5EF4-FFF2-40B4-BE49-F238E27FC236}">
                <a16:creationId xmlns:a16="http://schemas.microsoft.com/office/drawing/2014/main" id="{2B9F8D10-F75C-41ED-8053-A1C47D9F757E}"/>
              </a:ext>
            </a:extLst>
          </p:cNvPr>
          <p:cNvSpPr/>
          <p:nvPr/>
        </p:nvSpPr>
        <p:spPr>
          <a:xfrm flipH="1">
            <a:off x="7112001" y="5149851"/>
            <a:ext cx="119063" cy="125413"/>
          </a:xfrm>
          <a:prstGeom prst="ellipse">
            <a:avLst/>
          </a:prstGeom>
          <a:solidFill>
            <a:schemeClr val="accent6">
              <a:lumMod val="60000"/>
              <a:lumOff val="40000"/>
            </a:schemeClr>
          </a:solidFill>
          <a:ln w="25400" cap="flat" cmpd="sng" algn="ctr">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90000"/>
              </a:lnSpc>
              <a:spcBef>
                <a:spcPct val="0"/>
              </a:spcBef>
              <a:spcAft>
                <a:spcPct val="0"/>
              </a:spcAft>
              <a:defRPr/>
            </a:pPr>
            <a:endParaRPr lang="en-US" sz="2000">
              <a:solidFill>
                <a:srgbClr val="FFFFFF"/>
              </a:solidFill>
              <a:latin typeface="Calibri"/>
            </a:endParaRPr>
          </a:p>
        </p:txBody>
      </p:sp>
      <p:sp>
        <p:nvSpPr>
          <p:cNvPr id="47" name="TextBox 46">
            <a:extLst>
              <a:ext uri="{FF2B5EF4-FFF2-40B4-BE49-F238E27FC236}">
                <a16:creationId xmlns:a16="http://schemas.microsoft.com/office/drawing/2014/main" id="{19694982-1336-42EF-AF45-B0877A19A815}"/>
              </a:ext>
            </a:extLst>
          </p:cNvPr>
          <p:cNvSpPr txBox="1"/>
          <p:nvPr/>
        </p:nvSpPr>
        <p:spPr>
          <a:xfrm>
            <a:off x="1868489" y="1808163"/>
            <a:ext cx="493853" cy="2719014"/>
          </a:xfrm>
          <a:prstGeom prst="rect">
            <a:avLst/>
          </a:prstGeom>
          <a:noFill/>
        </p:spPr>
        <p:txBody>
          <a:bodyPr vert="wordArtVert" wrap="none">
            <a:spAutoFit/>
          </a:bodyPr>
          <a:lstStyle/>
          <a:p>
            <a:pPr fontAlgn="base">
              <a:lnSpc>
                <a:spcPct val="90000"/>
              </a:lnSpc>
              <a:spcBef>
                <a:spcPts val="1200"/>
              </a:spcBef>
              <a:spcAft>
                <a:spcPct val="0"/>
              </a:spcAft>
              <a:defRPr/>
            </a:pPr>
            <a:r>
              <a:rPr lang="en-US" sz="2000" dirty="0">
                <a:solidFill>
                  <a:srgbClr val="000000"/>
                </a:solidFill>
                <a:latin typeface="Arial" panose="020B0604020202020204" pitchFamily="34" charset="0"/>
                <a:cs typeface="Arial" panose="020B0604020202020204" pitchFamily="34" charset="0"/>
              </a:rPr>
              <a:t>HPA AXIS</a:t>
            </a:r>
          </a:p>
        </p:txBody>
      </p:sp>
      <p:sp>
        <p:nvSpPr>
          <p:cNvPr id="48" name="TextBox 47">
            <a:extLst>
              <a:ext uri="{FF2B5EF4-FFF2-40B4-BE49-F238E27FC236}">
                <a16:creationId xmlns:a16="http://schemas.microsoft.com/office/drawing/2014/main" id="{1E325F64-74E8-4722-B8F2-A22A9E28EA08}"/>
              </a:ext>
            </a:extLst>
          </p:cNvPr>
          <p:cNvSpPr txBox="1"/>
          <p:nvPr/>
        </p:nvSpPr>
        <p:spPr>
          <a:xfrm>
            <a:off x="2565401" y="2493963"/>
            <a:ext cx="493853" cy="1095108"/>
          </a:xfrm>
          <a:prstGeom prst="rect">
            <a:avLst/>
          </a:prstGeom>
          <a:noFill/>
        </p:spPr>
        <p:txBody>
          <a:bodyPr vert="wordArtVert" wrap="none">
            <a:spAutoFit/>
          </a:bodyPr>
          <a:lstStyle/>
          <a:p>
            <a:pPr fontAlgn="base">
              <a:lnSpc>
                <a:spcPct val="90000"/>
              </a:lnSpc>
              <a:spcBef>
                <a:spcPts val="1200"/>
              </a:spcBef>
              <a:spcAft>
                <a:spcPct val="0"/>
              </a:spcAft>
              <a:defRPr/>
            </a:pPr>
            <a:r>
              <a:rPr lang="en-US" sz="2000" dirty="0">
                <a:solidFill>
                  <a:srgbClr val="000000"/>
                </a:solidFill>
                <a:latin typeface="Arial" panose="020B0604020202020204" pitchFamily="34" charset="0"/>
                <a:cs typeface="Arial" panose="020B0604020202020204" pitchFamily="34" charset="0"/>
              </a:rPr>
              <a:t>PNS</a:t>
            </a:r>
          </a:p>
        </p:txBody>
      </p:sp>
      <p:sp>
        <p:nvSpPr>
          <p:cNvPr id="49" name="TextBox 48">
            <a:extLst>
              <a:ext uri="{FF2B5EF4-FFF2-40B4-BE49-F238E27FC236}">
                <a16:creationId xmlns:a16="http://schemas.microsoft.com/office/drawing/2014/main" id="{57DA7034-CB8C-447A-8845-B23792E2CB70}"/>
              </a:ext>
            </a:extLst>
          </p:cNvPr>
          <p:cNvSpPr txBox="1"/>
          <p:nvPr/>
        </p:nvSpPr>
        <p:spPr>
          <a:xfrm>
            <a:off x="3217864" y="2532063"/>
            <a:ext cx="493853" cy="1095108"/>
          </a:xfrm>
          <a:prstGeom prst="rect">
            <a:avLst/>
          </a:prstGeom>
          <a:noFill/>
        </p:spPr>
        <p:txBody>
          <a:bodyPr vert="wordArtVert" wrap="none">
            <a:spAutoFit/>
          </a:bodyPr>
          <a:lstStyle/>
          <a:p>
            <a:pPr fontAlgn="base">
              <a:lnSpc>
                <a:spcPct val="90000"/>
              </a:lnSpc>
              <a:spcBef>
                <a:spcPts val="1200"/>
              </a:spcBef>
              <a:spcAft>
                <a:spcPct val="0"/>
              </a:spcAft>
              <a:defRPr/>
            </a:pPr>
            <a:r>
              <a:rPr lang="en-US" sz="2000" dirty="0">
                <a:solidFill>
                  <a:srgbClr val="000000"/>
                </a:solidFill>
                <a:latin typeface="Arial" panose="020B0604020202020204" pitchFamily="34" charset="0"/>
                <a:cs typeface="Arial" panose="020B0604020202020204" pitchFamily="34" charset="0"/>
              </a:rPr>
              <a:t>SNS</a:t>
            </a:r>
          </a:p>
        </p:txBody>
      </p:sp>
      <p:sp>
        <p:nvSpPr>
          <p:cNvPr id="51" name="Plus 50">
            <a:extLst>
              <a:ext uri="{FF2B5EF4-FFF2-40B4-BE49-F238E27FC236}">
                <a16:creationId xmlns:a16="http://schemas.microsoft.com/office/drawing/2014/main" id="{FCA2141C-3408-4FB0-B5DC-CB1E46A5CA42}"/>
              </a:ext>
            </a:extLst>
          </p:cNvPr>
          <p:cNvSpPr/>
          <p:nvPr/>
        </p:nvSpPr>
        <p:spPr>
          <a:xfrm>
            <a:off x="7378037" y="519720"/>
            <a:ext cx="544169" cy="553331"/>
          </a:xfrm>
          <a:prstGeom prst="mathPlus">
            <a:avLst/>
          </a:prstGeom>
          <a:solidFill>
            <a:schemeClr val="accent6">
              <a:lumMod val="60000"/>
              <a:lumOff val="40000"/>
            </a:schemeClr>
          </a:solidFill>
          <a:ln>
            <a:solidFill>
              <a:srgbClr val="C00000"/>
            </a:solidFill>
          </a:ln>
        </p:spPr>
        <p:style>
          <a:lnRef idx="0">
            <a:schemeClr val="accent6"/>
          </a:lnRef>
          <a:fillRef idx="3">
            <a:schemeClr val="accent6"/>
          </a:fillRef>
          <a:effectRef idx="3">
            <a:schemeClr val="accent6"/>
          </a:effectRef>
          <a:fontRef idx="minor">
            <a:schemeClr val="lt1"/>
          </a:fontRef>
        </p:style>
        <p:txBody>
          <a:bodyPr anchor="ctr"/>
          <a:lstStyle/>
          <a:p>
            <a:pPr algn="ctr" fontAlgn="base">
              <a:lnSpc>
                <a:spcPct val="90000"/>
              </a:lnSpc>
              <a:spcBef>
                <a:spcPct val="0"/>
              </a:spcBef>
              <a:spcAft>
                <a:spcPct val="0"/>
              </a:spcAft>
              <a:defRPr/>
            </a:pPr>
            <a:endParaRPr lang="en-US" sz="2000">
              <a:solidFill>
                <a:srgbClr val="FFFFFF"/>
              </a:solidFill>
              <a:latin typeface="Calibri"/>
            </a:endParaRPr>
          </a:p>
        </p:txBody>
      </p:sp>
      <p:sp>
        <p:nvSpPr>
          <p:cNvPr id="53" name="Plus 52">
            <a:extLst>
              <a:ext uri="{FF2B5EF4-FFF2-40B4-BE49-F238E27FC236}">
                <a16:creationId xmlns:a16="http://schemas.microsoft.com/office/drawing/2014/main" id="{FB15EE3B-7D26-4693-998C-8E7B7E322B6E}"/>
              </a:ext>
            </a:extLst>
          </p:cNvPr>
          <p:cNvSpPr/>
          <p:nvPr/>
        </p:nvSpPr>
        <p:spPr>
          <a:xfrm>
            <a:off x="4312920" y="3390760"/>
            <a:ext cx="566368" cy="580115"/>
          </a:xfrm>
          <a:prstGeom prst="mathPlus">
            <a:avLst/>
          </a:prstGeom>
          <a:gradFill flip="none" rotWithShape="1">
            <a:gsLst>
              <a:gs pos="0">
                <a:schemeClr val="accent3">
                  <a:lumMod val="20000"/>
                  <a:lumOff val="80000"/>
                  <a:shade val="30000"/>
                  <a:satMod val="115000"/>
                </a:schemeClr>
              </a:gs>
              <a:gs pos="50000">
                <a:schemeClr val="accent3">
                  <a:lumMod val="20000"/>
                  <a:lumOff val="80000"/>
                  <a:shade val="67500"/>
                  <a:satMod val="115000"/>
                </a:schemeClr>
              </a:gs>
              <a:gs pos="100000">
                <a:schemeClr val="accent3">
                  <a:lumMod val="20000"/>
                  <a:lumOff val="80000"/>
                  <a:shade val="100000"/>
                  <a:satMod val="115000"/>
                </a:schemeClr>
              </a:gs>
            </a:gsLst>
            <a:lin ang="2700000" scaled="1"/>
            <a:tileRect/>
          </a:gradFill>
          <a:ln>
            <a:solidFill>
              <a:srgbClr val="C00000"/>
            </a:solidFill>
          </a:ln>
        </p:spPr>
        <p:style>
          <a:lnRef idx="0">
            <a:schemeClr val="accent6"/>
          </a:lnRef>
          <a:fillRef idx="3">
            <a:schemeClr val="accent6"/>
          </a:fillRef>
          <a:effectRef idx="3">
            <a:schemeClr val="accent6"/>
          </a:effectRef>
          <a:fontRef idx="minor">
            <a:schemeClr val="lt1"/>
          </a:fontRef>
        </p:style>
        <p:txBody>
          <a:bodyPr anchor="ctr"/>
          <a:lstStyle/>
          <a:p>
            <a:pPr algn="ctr" fontAlgn="base">
              <a:lnSpc>
                <a:spcPct val="90000"/>
              </a:lnSpc>
              <a:spcBef>
                <a:spcPct val="0"/>
              </a:spcBef>
              <a:spcAft>
                <a:spcPct val="0"/>
              </a:spcAft>
              <a:defRPr/>
            </a:pPr>
            <a:endParaRPr lang="en-US" sz="2000">
              <a:solidFill>
                <a:srgbClr val="FFFFFF"/>
              </a:solidFill>
              <a:latin typeface="Calibri"/>
            </a:endParaRPr>
          </a:p>
        </p:txBody>
      </p:sp>
      <p:sp>
        <p:nvSpPr>
          <p:cNvPr id="54" name="Oval 53">
            <a:extLst>
              <a:ext uri="{FF2B5EF4-FFF2-40B4-BE49-F238E27FC236}">
                <a16:creationId xmlns:a16="http://schemas.microsoft.com/office/drawing/2014/main" id="{B8863784-A7EF-4A14-9F0C-D3E271BDB90C}"/>
              </a:ext>
            </a:extLst>
          </p:cNvPr>
          <p:cNvSpPr/>
          <p:nvPr/>
        </p:nvSpPr>
        <p:spPr>
          <a:xfrm>
            <a:off x="4668838" y="3967164"/>
            <a:ext cx="152400" cy="179387"/>
          </a:xfrm>
          <a:prstGeom prst="ellipse">
            <a:avLst/>
          </a:prstGeom>
          <a:solidFill>
            <a:schemeClr val="accent3">
              <a:lumMod val="20000"/>
              <a:lumOff val="80000"/>
            </a:schemeClr>
          </a:solidFill>
          <a:ln w="25400" cap="flat" cmpd="sng" algn="ctr">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90000"/>
              </a:lnSpc>
              <a:spcBef>
                <a:spcPct val="0"/>
              </a:spcBef>
              <a:spcAft>
                <a:spcPct val="0"/>
              </a:spcAft>
              <a:defRPr/>
            </a:pPr>
            <a:endParaRPr lang="en-US" sz="2000">
              <a:solidFill>
                <a:srgbClr val="FFFFFF"/>
              </a:solidFill>
              <a:latin typeface="Calibri"/>
            </a:endParaRPr>
          </a:p>
        </p:txBody>
      </p:sp>
      <p:sp>
        <p:nvSpPr>
          <p:cNvPr id="57" name="Oval 56">
            <a:extLst>
              <a:ext uri="{FF2B5EF4-FFF2-40B4-BE49-F238E27FC236}">
                <a16:creationId xmlns:a16="http://schemas.microsoft.com/office/drawing/2014/main" id="{4DA2B12D-B416-487C-97F7-0A57734C6DCE}"/>
              </a:ext>
            </a:extLst>
          </p:cNvPr>
          <p:cNvSpPr/>
          <p:nvPr/>
        </p:nvSpPr>
        <p:spPr>
          <a:xfrm>
            <a:off x="4945063" y="4300539"/>
            <a:ext cx="152400" cy="179387"/>
          </a:xfrm>
          <a:prstGeom prst="ellipse">
            <a:avLst/>
          </a:prstGeom>
          <a:solidFill>
            <a:schemeClr val="accent3">
              <a:lumMod val="20000"/>
              <a:lumOff val="80000"/>
            </a:schemeClr>
          </a:solidFill>
          <a:ln w="25400" cap="flat" cmpd="sng" algn="ctr">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90000"/>
              </a:lnSpc>
              <a:spcBef>
                <a:spcPct val="0"/>
              </a:spcBef>
              <a:spcAft>
                <a:spcPct val="0"/>
              </a:spcAft>
              <a:defRPr/>
            </a:pPr>
            <a:endParaRPr lang="en-US" sz="2000">
              <a:solidFill>
                <a:srgbClr val="FFFFFF"/>
              </a:solidFill>
              <a:latin typeface="Calibri"/>
            </a:endParaRPr>
          </a:p>
        </p:txBody>
      </p:sp>
      <p:sp>
        <p:nvSpPr>
          <p:cNvPr id="58" name="Oval 57">
            <a:extLst>
              <a:ext uri="{FF2B5EF4-FFF2-40B4-BE49-F238E27FC236}">
                <a16:creationId xmlns:a16="http://schemas.microsoft.com/office/drawing/2014/main" id="{1ACDCA0A-3A34-4A9B-8F07-7924F5CE8898}"/>
              </a:ext>
            </a:extLst>
          </p:cNvPr>
          <p:cNvSpPr/>
          <p:nvPr/>
        </p:nvSpPr>
        <p:spPr>
          <a:xfrm>
            <a:off x="5097463" y="4119564"/>
            <a:ext cx="152400" cy="179387"/>
          </a:xfrm>
          <a:prstGeom prst="ellipse">
            <a:avLst/>
          </a:prstGeom>
          <a:solidFill>
            <a:schemeClr val="accent3">
              <a:lumMod val="20000"/>
              <a:lumOff val="80000"/>
            </a:schemeClr>
          </a:solidFill>
          <a:ln w="25400" cap="flat" cmpd="sng" algn="ctr">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90000"/>
              </a:lnSpc>
              <a:spcBef>
                <a:spcPct val="0"/>
              </a:spcBef>
              <a:spcAft>
                <a:spcPct val="0"/>
              </a:spcAft>
              <a:defRPr/>
            </a:pPr>
            <a:endParaRPr lang="en-US" sz="2000">
              <a:solidFill>
                <a:srgbClr val="FFFFFF"/>
              </a:solidFill>
              <a:latin typeface="Calibri"/>
            </a:endParaRPr>
          </a:p>
        </p:txBody>
      </p:sp>
      <p:sp>
        <p:nvSpPr>
          <p:cNvPr id="59" name="Oval 58">
            <a:extLst>
              <a:ext uri="{FF2B5EF4-FFF2-40B4-BE49-F238E27FC236}">
                <a16:creationId xmlns:a16="http://schemas.microsoft.com/office/drawing/2014/main" id="{00E68B07-1C76-4A7D-85DB-E2C51565F69F}"/>
              </a:ext>
            </a:extLst>
          </p:cNvPr>
          <p:cNvSpPr/>
          <p:nvPr/>
        </p:nvSpPr>
        <p:spPr>
          <a:xfrm flipH="1">
            <a:off x="4940300" y="4083051"/>
            <a:ext cx="120650" cy="125413"/>
          </a:xfrm>
          <a:prstGeom prst="ellipse">
            <a:avLst/>
          </a:prstGeom>
          <a:solidFill>
            <a:schemeClr val="accent3">
              <a:lumMod val="20000"/>
              <a:lumOff val="80000"/>
            </a:schemeClr>
          </a:solidFill>
          <a:ln w="25400" cap="flat" cmpd="sng" algn="ctr">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90000"/>
              </a:lnSpc>
              <a:spcBef>
                <a:spcPct val="0"/>
              </a:spcBef>
              <a:spcAft>
                <a:spcPct val="0"/>
              </a:spcAft>
              <a:defRPr/>
            </a:pPr>
            <a:endParaRPr lang="en-US" sz="2000">
              <a:solidFill>
                <a:srgbClr val="FFFFFF"/>
              </a:solidFill>
              <a:latin typeface="Calibri"/>
            </a:endParaRPr>
          </a:p>
        </p:txBody>
      </p:sp>
      <p:sp>
        <p:nvSpPr>
          <p:cNvPr id="60" name="Oval 59">
            <a:extLst>
              <a:ext uri="{FF2B5EF4-FFF2-40B4-BE49-F238E27FC236}">
                <a16:creationId xmlns:a16="http://schemas.microsoft.com/office/drawing/2014/main" id="{CD1A3185-9C6B-41D0-8759-00A3C18DDEA2}"/>
              </a:ext>
            </a:extLst>
          </p:cNvPr>
          <p:cNvSpPr/>
          <p:nvPr/>
        </p:nvSpPr>
        <p:spPr>
          <a:xfrm flipH="1">
            <a:off x="6937376" y="1117601"/>
            <a:ext cx="119063" cy="125413"/>
          </a:xfrm>
          <a:prstGeom prst="ellipse">
            <a:avLst/>
          </a:prstGeom>
          <a:solidFill>
            <a:schemeClr val="accent6">
              <a:lumMod val="60000"/>
              <a:lumOff val="40000"/>
            </a:schemeClr>
          </a:solidFill>
          <a:ln w="25400" cap="flat" cmpd="sng" algn="ctr">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90000"/>
              </a:lnSpc>
              <a:spcBef>
                <a:spcPct val="0"/>
              </a:spcBef>
              <a:spcAft>
                <a:spcPct val="0"/>
              </a:spcAft>
              <a:defRPr/>
            </a:pPr>
            <a:endParaRPr lang="en-US" sz="2000">
              <a:solidFill>
                <a:srgbClr val="FFFFFF"/>
              </a:solidFill>
              <a:latin typeface="Calibri"/>
            </a:endParaRPr>
          </a:p>
        </p:txBody>
      </p:sp>
      <p:sp>
        <p:nvSpPr>
          <p:cNvPr id="61" name="Oval 60">
            <a:extLst>
              <a:ext uri="{FF2B5EF4-FFF2-40B4-BE49-F238E27FC236}">
                <a16:creationId xmlns:a16="http://schemas.microsoft.com/office/drawing/2014/main" id="{009F12EA-47F3-42F5-8BF4-3F45D3EBF79B}"/>
              </a:ext>
            </a:extLst>
          </p:cNvPr>
          <p:cNvSpPr/>
          <p:nvPr/>
        </p:nvSpPr>
        <p:spPr>
          <a:xfrm flipH="1">
            <a:off x="5092700" y="4494213"/>
            <a:ext cx="120650" cy="125412"/>
          </a:xfrm>
          <a:prstGeom prst="ellipse">
            <a:avLst/>
          </a:prstGeom>
          <a:solidFill>
            <a:schemeClr val="accent3">
              <a:lumMod val="20000"/>
              <a:lumOff val="80000"/>
            </a:schemeClr>
          </a:solidFill>
          <a:ln w="25400" cap="flat" cmpd="sng" algn="ctr">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90000"/>
              </a:lnSpc>
              <a:spcBef>
                <a:spcPct val="0"/>
              </a:spcBef>
              <a:spcAft>
                <a:spcPct val="0"/>
              </a:spcAft>
              <a:defRPr/>
            </a:pPr>
            <a:endParaRPr lang="en-US" sz="2000">
              <a:solidFill>
                <a:srgbClr val="FFFFFF"/>
              </a:solidFill>
              <a:latin typeface="Calibri"/>
            </a:endParaRPr>
          </a:p>
        </p:txBody>
      </p:sp>
      <p:sp>
        <p:nvSpPr>
          <p:cNvPr id="62" name="Oval 61">
            <a:extLst>
              <a:ext uri="{FF2B5EF4-FFF2-40B4-BE49-F238E27FC236}">
                <a16:creationId xmlns:a16="http://schemas.microsoft.com/office/drawing/2014/main" id="{2544C2A3-286A-4687-833B-2DA8E16B9FCA}"/>
              </a:ext>
            </a:extLst>
          </p:cNvPr>
          <p:cNvSpPr/>
          <p:nvPr/>
        </p:nvSpPr>
        <p:spPr>
          <a:xfrm flipH="1">
            <a:off x="4749800" y="4235451"/>
            <a:ext cx="120650" cy="125413"/>
          </a:xfrm>
          <a:prstGeom prst="ellipse">
            <a:avLst/>
          </a:prstGeom>
          <a:solidFill>
            <a:schemeClr val="accent3">
              <a:lumMod val="20000"/>
              <a:lumOff val="80000"/>
            </a:schemeClr>
          </a:solidFill>
          <a:ln w="25400" cap="flat" cmpd="sng" algn="ctr">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90000"/>
              </a:lnSpc>
              <a:spcBef>
                <a:spcPct val="0"/>
              </a:spcBef>
              <a:spcAft>
                <a:spcPct val="0"/>
              </a:spcAft>
              <a:defRPr/>
            </a:pPr>
            <a:endParaRPr lang="en-US" sz="2000">
              <a:solidFill>
                <a:srgbClr val="FFFFFF"/>
              </a:solidFill>
              <a:latin typeface="Calibri"/>
            </a:endParaRPr>
          </a:p>
        </p:txBody>
      </p:sp>
      <p:sp>
        <p:nvSpPr>
          <p:cNvPr id="63" name="Oval 62">
            <a:extLst>
              <a:ext uri="{FF2B5EF4-FFF2-40B4-BE49-F238E27FC236}">
                <a16:creationId xmlns:a16="http://schemas.microsoft.com/office/drawing/2014/main" id="{A472206A-B2ED-43C4-A472-A0D1C67C5C56}"/>
              </a:ext>
            </a:extLst>
          </p:cNvPr>
          <p:cNvSpPr/>
          <p:nvPr/>
        </p:nvSpPr>
        <p:spPr>
          <a:xfrm flipH="1">
            <a:off x="4765676" y="4402138"/>
            <a:ext cx="119063" cy="125412"/>
          </a:xfrm>
          <a:prstGeom prst="ellipse">
            <a:avLst/>
          </a:prstGeom>
          <a:solidFill>
            <a:schemeClr val="accent3">
              <a:lumMod val="20000"/>
              <a:lumOff val="80000"/>
            </a:schemeClr>
          </a:solidFill>
          <a:ln w="25400" cap="flat" cmpd="sng" algn="ctr">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90000"/>
              </a:lnSpc>
              <a:spcBef>
                <a:spcPct val="0"/>
              </a:spcBef>
              <a:spcAft>
                <a:spcPct val="0"/>
              </a:spcAft>
              <a:defRPr/>
            </a:pPr>
            <a:endParaRPr lang="en-US" sz="2000">
              <a:solidFill>
                <a:srgbClr val="FFFFFF"/>
              </a:solidFill>
              <a:latin typeface="Calibri"/>
            </a:endParaRPr>
          </a:p>
        </p:txBody>
      </p:sp>
      <p:sp>
        <p:nvSpPr>
          <p:cNvPr id="378934" name="TextBox 51">
            <a:extLst>
              <a:ext uri="{FF2B5EF4-FFF2-40B4-BE49-F238E27FC236}">
                <a16:creationId xmlns:a16="http://schemas.microsoft.com/office/drawing/2014/main" id="{F513E5F1-269B-43B8-9A7C-22FB8F55C0F8}"/>
              </a:ext>
            </a:extLst>
          </p:cNvPr>
          <p:cNvSpPr txBox="1">
            <a:spLocks noChangeArrowheads="1"/>
          </p:cNvSpPr>
          <p:nvPr/>
        </p:nvSpPr>
        <p:spPr bwMode="auto">
          <a:xfrm>
            <a:off x="4800601" y="3917951"/>
            <a:ext cx="398463"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lnSpc>
                <a:spcPct val="90000"/>
              </a:lnSpc>
              <a:spcBef>
                <a:spcPts val="1200"/>
              </a:spcBef>
              <a:spcAft>
                <a:spcPct val="0"/>
              </a:spcAft>
              <a:buClrTx/>
              <a:buNone/>
            </a:pPr>
            <a:r>
              <a:rPr kumimoji="0" lang="en-US" altLang="en-US" sz="1200">
                <a:solidFill>
                  <a:srgbClr val="000000"/>
                </a:solidFill>
                <a:latin typeface="Arial" panose="020B0604020202020204" pitchFamily="34" charset="0"/>
                <a:cs typeface="Arial" panose="020B0604020202020204" pitchFamily="34" charset="0"/>
              </a:rPr>
              <a:t>NE</a:t>
            </a:r>
          </a:p>
        </p:txBody>
      </p:sp>
      <p:sp>
        <p:nvSpPr>
          <p:cNvPr id="65" name="Oval 64">
            <a:extLst>
              <a:ext uri="{FF2B5EF4-FFF2-40B4-BE49-F238E27FC236}">
                <a16:creationId xmlns:a16="http://schemas.microsoft.com/office/drawing/2014/main" id="{9FCA8427-8942-4E7D-B532-46E5CE62AF19}"/>
              </a:ext>
            </a:extLst>
          </p:cNvPr>
          <p:cNvSpPr/>
          <p:nvPr/>
        </p:nvSpPr>
        <p:spPr>
          <a:xfrm flipH="1">
            <a:off x="4605338" y="4821238"/>
            <a:ext cx="119062" cy="125412"/>
          </a:xfrm>
          <a:prstGeom prst="ellipse">
            <a:avLst/>
          </a:prstGeom>
          <a:solidFill>
            <a:schemeClr val="accent3"/>
          </a:solidFill>
          <a:ln w="25400" cap="flat" cmpd="sng" algn="ctr">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90000"/>
              </a:lnSpc>
              <a:spcBef>
                <a:spcPct val="0"/>
              </a:spcBef>
              <a:spcAft>
                <a:spcPct val="0"/>
              </a:spcAft>
              <a:defRPr/>
            </a:pPr>
            <a:endParaRPr lang="en-US" sz="2000">
              <a:solidFill>
                <a:srgbClr val="FFFFFF"/>
              </a:solidFill>
              <a:latin typeface="Calibri"/>
            </a:endParaRPr>
          </a:p>
        </p:txBody>
      </p:sp>
      <p:sp>
        <p:nvSpPr>
          <p:cNvPr id="66" name="Oval 65">
            <a:extLst>
              <a:ext uri="{FF2B5EF4-FFF2-40B4-BE49-F238E27FC236}">
                <a16:creationId xmlns:a16="http://schemas.microsoft.com/office/drawing/2014/main" id="{E9EAE613-5ED5-4373-88BB-C684F1DC9DEF}"/>
              </a:ext>
            </a:extLst>
          </p:cNvPr>
          <p:cNvSpPr/>
          <p:nvPr/>
        </p:nvSpPr>
        <p:spPr>
          <a:xfrm flipH="1">
            <a:off x="4773613" y="4737101"/>
            <a:ext cx="119062" cy="125413"/>
          </a:xfrm>
          <a:prstGeom prst="ellipse">
            <a:avLst/>
          </a:prstGeom>
          <a:solidFill>
            <a:schemeClr val="accent3"/>
          </a:solidFill>
          <a:ln w="25400" cap="flat" cmpd="sng" algn="ctr">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90000"/>
              </a:lnSpc>
              <a:spcBef>
                <a:spcPct val="0"/>
              </a:spcBef>
              <a:spcAft>
                <a:spcPct val="0"/>
              </a:spcAft>
              <a:defRPr/>
            </a:pPr>
            <a:endParaRPr lang="en-US" sz="2000">
              <a:solidFill>
                <a:srgbClr val="FFFFFF"/>
              </a:solidFill>
              <a:latin typeface="Calibri"/>
            </a:endParaRPr>
          </a:p>
        </p:txBody>
      </p:sp>
      <p:sp>
        <p:nvSpPr>
          <p:cNvPr id="67" name="Oval 66">
            <a:extLst>
              <a:ext uri="{FF2B5EF4-FFF2-40B4-BE49-F238E27FC236}">
                <a16:creationId xmlns:a16="http://schemas.microsoft.com/office/drawing/2014/main" id="{4A1FA229-70DB-4227-BACD-7272E1788F4F}"/>
              </a:ext>
            </a:extLst>
          </p:cNvPr>
          <p:cNvSpPr/>
          <p:nvPr/>
        </p:nvSpPr>
        <p:spPr>
          <a:xfrm flipH="1">
            <a:off x="4803776" y="4927601"/>
            <a:ext cx="119063" cy="125413"/>
          </a:xfrm>
          <a:prstGeom prst="ellipse">
            <a:avLst/>
          </a:prstGeom>
          <a:solidFill>
            <a:schemeClr val="accent3"/>
          </a:solidFill>
          <a:ln w="25400" cap="flat" cmpd="sng" algn="ctr">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90000"/>
              </a:lnSpc>
              <a:spcBef>
                <a:spcPct val="0"/>
              </a:spcBef>
              <a:spcAft>
                <a:spcPct val="0"/>
              </a:spcAft>
              <a:defRPr/>
            </a:pPr>
            <a:endParaRPr lang="en-US" sz="2000">
              <a:solidFill>
                <a:srgbClr val="FFFFFF"/>
              </a:solidFill>
              <a:latin typeface="Calibri"/>
            </a:endParaRPr>
          </a:p>
        </p:txBody>
      </p:sp>
      <p:sp>
        <p:nvSpPr>
          <p:cNvPr id="68" name="Oval 67">
            <a:extLst>
              <a:ext uri="{FF2B5EF4-FFF2-40B4-BE49-F238E27FC236}">
                <a16:creationId xmlns:a16="http://schemas.microsoft.com/office/drawing/2014/main" id="{5D0C2BF0-97C3-4307-808B-E8A5A44845F4}"/>
              </a:ext>
            </a:extLst>
          </p:cNvPr>
          <p:cNvSpPr/>
          <p:nvPr/>
        </p:nvSpPr>
        <p:spPr>
          <a:xfrm flipH="1">
            <a:off x="5016500" y="4859338"/>
            <a:ext cx="120650" cy="125412"/>
          </a:xfrm>
          <a:prstGeom prst="ellipse">
            <a:avLst/>
          </a:prstGeom>
          <a:solidFill>
            <a:schemeClr val="accent3"/>
          </a:solidFill>
          <a:ln w="25400" cap="flat" cmpd="sng" algn="ctr">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90000"/>
              </a:lnSpc>
              <a:spcBef>
                <a:spcPct val="0"/>
              </a:spcBef>
              <a:spcAft>
                <a:spcPct val="0"/>
              </a:spcAft>
              <a:defRPr/>
            </a:pPr>
            <a:endParaRPr lang="en-US" sz="2000">
              <a:solidFill>
                <a:srgbClr val="FFFFFF"/>
              </a:solidFill>
              <a:latin typeface="Calibri"/>
            </a:endParaRPr>
          </a:p>
        </p:txBody>
      </p:sp>
      <p:sp>
        <p:nvSpPr>
          <p:cNvPr id="64" name="Minus 63">
            <a:extLst>
              <a:ext uri="{FF2B5EF4-FFF2-40B4-BE49-F238E27FC236}">
                <a16:creationId xmlns:a16="http://schemas.microsoft.com/office/drawing/2014/main" id="{07E74A94-5867-4AA1-8107-F15DCEB255B5}"/>
              </a:ext>
            </a:extLst>
          </p:cNvPr>
          <p:cNvSpPr/>
          <p:nvPr/>
        </p:nvSpPr>
        <p:spPr>
          <a:xfrm>
            <a:off x="4657725" y="4402139"/>
            <a:ext cx="439738" cy="452437"/>
          </a:xfrm>
          <a:prstGeom prst="mathMinus">
            <a:avLst/>
          </a:prstGeom>
          <a:solidFill>
            <a:schemeClr val="accent3"/>
          </a:solidFill>
          <a:ln w="25400" cap="flat" cmpd="sng" algn="ctr">
            <a:solidFill>
              <a:schemeClr val="accent6">
                <a:lumMod val="60000"/>
                <a:lumOff val="40000"/>
              </a:schemeClr>
            </a:solid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90000"/>
              </a:lnSpc>
              <a:spcBef>
                <a:spcPct val="0"/>
              </a:spcBef>
              <a:spcAft>
                <a:spcPct val="0"/>
              </a:spcAft>
              <a:defRPr/>
            </a:pPr>
            <a:endParaRPr lang="en-US" sz="2000">
              <a:solidFill>
                <a:srgbClr val="FFFFFF"/>
              </a:solidFill>
              <a:latin typeface="Calibri"/>
            </a:endParaRPr>
          </a:p>
        </p:txBody>
      </p:sp>
      <p:sp>
        <p:nvSpPr>
          <p:cNvPr id="70" name="Oval 69">
            <a:extLst>
              <a:ext uri="{FF2B5EF4-FFF2-40B4-BE49-F238E27FC236}">
                <a16:creationId xmlns:a16="http://schemas.microsoft.com/office/drawing/2014/main" id="{742D2150-BB3F-4B55-8C54-6D6384377C14}"/>
              </a:ext>
            </a:extLst>
          </p:cNvPr>
          <p:cNvSpPr/>
          <p:nvPr/>
        </p:nvSpPr>
        <p:spPr>
          <a:xfrm flipH="1">
            <a:off x="4657726" y="5297488"/>
            <a:ext cx="119063" cy="125412"/>
          </a:xfrm>
          <a:prstGeom prst="ellipse">
            <a:avLst/>
          </a:prstGeom>
          <a:solidFill>
            <a:schemeClr val="accent3">
              <a:lumMod val="60000"/>
              <a:lumOff val="40000"/>
            </a:schemeClr>
          </a:solidFill>
          <a:ln w="25400" cap="flat" cmpd="sng" algn="ctr">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90000"/>
              </a:lnSpc>
              <a:spcBef>
                <a:spcPct val="0"/>
              </a:spcBef>
              <a:spcAft>
                <a:spcPct val="0"/>
              </a:spcAft>
              <a:defRPr/>
            </a:pPr>
            <a:endParaRPr lang="en-US" sz="2000">
              <a:solidFill>
                <a:srgbClr val="FFFFFF"/>
              </a:solidFill>
              <a:latin typeface="Calibri"/>
            </a:endParaRPr>
          </a:p>
        </p:txBody>
      </p:sp>
      <p:sp>
        <p:nvSpPr>
          <p:cNvPr id="71" name="Oval 70">
            <a:extLst>
              <a:ext uri="{FF2B5EF4-FFF2-40B4-BE49-F238E27FC236}">
                <a16:creationId xmlns:a16="http://schemas.microsoft.com/office/drawing/2014/main" id="{91A779CA-2802-4E02-BA0F-DC720C94BD88}"/>
              </a:ext>
            </a:extLst>
          </p:cNvPr>
          <p:cNvSpPr/>
          <p:nvPr/>
        </p:nvSpPr>
        <p:spPr>
          <a:xfrm flipH="1">
            <a:off x="5054601" y="5343526"/>
            <a:ext cx="119063" cy="125413"/>
          </a:xfrm>
          <a:prstGeom prst="ellipse">
            <a:avLst/>
          </a:prstGeom>
          <a:solidFill>
            <a:schemeClr val="accent3">
              <a:lumMod val="60000"/>
              <a:lumOff val="40000"/>
            </a:schemeClr>
          </a:solidFill>
          <a:ln w="25400" cap="flat" cmpd="sng" algn="ctr">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90000"/>
              </a:lnSpc>
              <a:spcBef>
                <a:spcPct val="0"/>
              </a:spcBef>
              <a:spcAft>
                <a:spcPct val="0"/>
              </a:spcAft>
              <a:defRPr/>
            </a:pPr>
            <a:endParaRPr lang="en-US" sz="2000">
              <a:solidFill>
                <a:srgbClr val="FFFFFF"/>
              </a:solidFill>
              <a:latin typeface="Calibri"/>
            </a:endParaRPr>
          </a:p>
        </p:txBody>
      </p:sp>
      <p:sp>
        <p:nvSpPr>
          <p:cNvPr id="72" name="Oval 71">
            <a:extLst>
              <a:ext uri="{FF2B5EF4-FFF2-40B4-BE49-F238E27FC236}">
                <a16:creationId xmlns:a16="http://schemas.microsoft.com/office/drawing/2014/main" id="{63FA8A25-4157-4E51-B685-AB75ADDFDABA}"/>
              </a:ext>
            </a:extLst>
          </p:cNvPr>
          <p:cNvSpPr/>
          <p:nvPr/>
        </p:nvSpPr>
        <p:spPr>
          <a:xfrm flipH="1">
            <a:off x="5359400" y="5378451"/>
            <a:ext cx="120650" cy="125413"/>
          </a:xfrm>
          <a:prstGeom prst="ellipse">
            <a:avLst/>
          </a:prstGeom>
          <a:solidFill>
            <a:schemeClr val="accent3">
              <a:lumMod val="60000"/>
              <a:lumOff val="40000"/>
            </a:schemeClr>
          </a:solidFill>
          <a:ln w="25400" cap="flat" cmpd="sng" algn="ctr">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90000"/>
              </a:lnSpc>
              <a:spcBef>
                <a:spcPct val="0"/>
              </a:spcBef>
              <a:spcAft>
                <a:spcPct val="0"/>
              </a:spcAft>
              <a:defRPr/>
            </a:pPr>
            <a:endParaRPr lang="en-US" sz="2000">
              <a:solidFill>
                <a:srgbClr val="FFFFFF"/>
              </a:solidFill>
              <a:latin typeface="Calibri"/>
            </a:endParaRPr>
          </a:p>
        </p:txBody>
      </p:sp>
      <p:sp>
        <p:nvSpPr>
          <p:cNvPr id="73" name="Oval 72">
            <a:extLst>
              <a:ext uri="{FF2B5EF4-FFF2-40B4-BE49-F238E27FC236}">
                <a16:creationId xmlns:a16="http://schemas.microsoft.com/office/drawing/2014/main" id="{DE56376F-8E39-4807-9086-B34AFB6B0C8C}"/>
              </a:ext>
            </a:extLst>
          </p:cNvPr>
          <p:cNvSpPr/>
          <p:nvPr/>
        </p:nvSpPr>
        <p:spPr>
          <a:xfrm flipH="1">
            <a:off x="5511800" y="5459413"/>
            <a:ext cx="120650" cy="125412"/>
          </a:xfrm>
          <a:prstGeom prst="ellipse">
            <a:avLst/>
          </a:prstGeom>
          <a:solidFill>
            <a:schemeClr val="accent3">
              <a:lumMod val="60000"/>
              <a:lumOff val="40000"/>
            </a:schemeClr>
          </a:solidFill>
          <a:ln w="25400" cap="flat" cmpd="sng" algn="ctr">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90000"/>
              </a:lnSpc>
              <a:spcBef>
                <a:spcPct val="0"/>
              </a:spcBef>
              <a:spcAft>
                <a:spcPct val="0"/>
              </a:spcAft>
              <a:defRPr/>
            </a:pPr>
            <a:endParaRPr lang="en-US" sz="2000">
              <a:solidFill>
                <a:srgbClr val="FFFFFF"/>
              </a:solidFill>
              <a:latin typeface="Calibri"/>
            </a:endParaRPr>
          </a:p>
        </p:txBody>
      </p:sp>
      <p:sp>
        <p:nvSpPr>
          <p:cNvPr id="74" name="Oval 73">
            <a:extLst>
              <a:ext uri="{FF2B5EF4-FFF2-40B4-BE49-F238E27FC236}">
                <a16:creationId xmlns:a16="http://schemas.microsoft.com/office/drawing/2014/main" id="{D4C38151-0500-46EA-A235-592025CAD66E}"/>
              </a:ext>
            </a:extLst>
          </p:cNvPr>
          <p:cNvSpPr/>
          <p:nvPr/>
        </p:nvSpPr>
        <p:spPr>
          <a:xfrm flipH="1">
            <a:off x="5154613" y="5572126"/>
            <a:ext cx="119062" cy="125413"/>
          </a:xfrm>
          <a:prstGeom prst="ellipse">
            <a:avLst/>
          </a:prstGeom>
          <a:solidFill>
            <a:schemeClr val="accent3">
              <a:lumMod val="60000"/>
              <a:lumOff val="40000"/>
            </a:schemeClr>
          </a:solidFill>
          <a:ln w="25400" cap="flat" cmpd="sng" algn="ctr">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90000"/>
              </a:lnSpc>
              <a:spcBef>
                <a:spcPct val="0"/>
              </a:spcBef>
              <a:spcAft>
                <a:spcPct val="0"/>
              </a:spcAft>
              <a:defRPr/>
            </a:pPr>
            <a:endParaRPr lang="en-US" sz="2000">
              <a:solidFill>
                <a:srgbClr val="FFFFFF"/>
              </a:solidFill>
              <a:latin typeface="Calibri"/>
            </a:endParaRPr>
          </a:p>
        </p:txBody>
      </p:sp>
      <p:sp>
        <p:nvSpPr>
          <p:cNvPr id="75" name="Oval 74">
            <a:extLst>
              <a:ext uri="{FF2B5EF4-FFF2-40B4-BE49-F238E27FC236}">
                <a16:creationId xmlns:a16="http://schemas.microsoft.com/office/drawing/2014/main" id="{AE9E4D42-18A2-40F6-B360-DF286CFDBDD2}"/>
              </a:ext>
            </a:extLst>
          </p:cNvPr>
          <p:cNvSpPr/>
          <p:nvPr/>
        </p:nvSpPr>
        <p:spPr>
          <a:xfrm flipH="1">
            <a:off x="4879976" y="5459413"/>
            <a:ext cx="119063" cy="125412"/>
          </a:xfrm>
          <a:prstGeom prst="ellipse">
            <a:avLst/>
          </a:prstGeom>
          <a:solidFill>
            <a:schemeClr val="accent3">
              <a:lumMod val="60000"/>
              <a:lumOff val="40000"/>
            </a:schemeClr>
          </a:solidFill>
          <a:ln w="25400" cap="flat" cmpd="sng" algn="ctr">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90000"/>
              </a:lnSpc>
              <a:spcBef>
                <a:spcPct val="0"/>
              </a:spcBef>
              <a:spcAft>
                <a:spcPct val="0"/>
              </a:spcAft>
              <a:defRPr/>
            </a:pPr>
            <a:endParaRPr lang="en-US" sz="2000">
              <a:solidFill>
                <a:srgbClr val="FFFFFF"/>
              </a:solidFill>
              <a:latin typeface="Calibri"/>
            </a:endParaRPr>
          </a:p>
        </p:txBody>
      </p:sp>
      <p:sp>
        <p:nvSpPr>
          <p:cNvPr id="76" name="Oval 75">
            <a:extLst>
              <a:ext uri="{FF2B5EF4-FFF2-40B4-BE49-F238E27FC236}">
                <a16:creationId xmlns:a16="http://schemas.microsoft.com/office/drawing/2014/main" id="{1102A8E1-C9EF-4B71-9F66-497D6EA812D0}"/>
              </a:ext>
            </a:extLst>
          </p:cNvPr>
          <p:cNvSpPr/>
          <p:nvPr/>
        </p:nvSpPr>
        <p:spPr>
          <a:xfrm flipH="1">
            <a:off x="5480051" y="5638801"/>
            <a:ext cx="119063" cy="125413"/>
          </a:xfrm>
          <a:prstGeom prst="ellipse">
            <a:avLst/>
          </a:prstGeom>
          <a:solidFill>
            <a:schemeClr val="accent3">
              <a:lumMod val="60000"/>
              <a:lumOff val="40000"/>
            </a:schemeClr>
          </a:solidFill>
          <a:ln w="25400" cap="flat" cmpd="sng" algn="ctr">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90000"/>
              </a:lnSpc>
              <a:spcBef>
                <a:spcPct val="0"/>
              </a:spcBef>
              <a:spcAft>
                <a:spcPct val="0"/>
              </a:spcAft>
              <a:defRPr/>
            </a:pPr>
            <a:endParaRPr lang="en-US" sz="2000">
              <a:solidFill>
                <a:srgbClr val="FFFFFF"/>
              </a:solidFill>
              <a:latin typeface="Calibri"/>
            </a:endParaRPr>
          </a:p>
        </p:txBody>
      </p:sp>
      <p:sp>
        <p:nvSpPr>
          <p:cNvPr id="77" name="Minus 76">
            <a:extLst>
              <a:ext uri="{FF2B5EF4-FFF2-40B4-BE49-F238E27FC236}">
                <a16:creationId xmlns:a16="http://schemas.microsoft.com/office/drawing/2014/main" id="{291C8ABA-4B47-42B9-8B71-A03AC40DDC6E}"/>
              </a:ext>
            </a:extLst>
          </p:cNvPr>
          <p:cNvSpPr/>
          <p:nvPr/>
        </p:nvSpPr>
        <p:spPr>
          <a:xfrm>
            <a:off x="4486275" y="5621339"/>
            <a:ext cx="439738" cy="452437"/>
          </a:xfrm>
          <a:prstGeom prst="mathMinus">
            <a:avLst/>
          </a:prstGeom>
          <a:solidFill>
            <a:schemeClr val="accent3">
              <a:lumMod val="60000"/>
              <a:lumOff val="40000"/>
            </a:schemeClr>
          </a:solidFill>
          <a:ln w="25400" cap="flat" cmpd="sng" algn="ctr">
            <a:solidFill>
              <a:schemeClr val="accent6">
                <a:lumMod val="60000"/>
                <a:lumOff val="40000"/>
              </a:schemeClr>
            </a:solid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90000"/>
              </a:lnSpc>
              <a:spcBef>
                <a:spcPct val="0"/>
              </a:spcBef>
              <a:spcAft>
                <a:spcPct val="0"/>
              </a:spcAft>
              <a:defRPr/>
            </a:pPr>
            <a:endParaRPr lang="en-US" sz="2000">
              <a:solidFill>
                <a:srgbClr val="FFFFFF"/>
              </a:solidFill>
              <a:latin typeface="Calibri"/>
            </a:endParaRPr>
          </a:p>
        </p:txBody>
      </p:sp>
      <p:sp>
        <p:nvSpPr>
          <p:cNvPr id="378948" name="TextBox 68">
            <a:extLst>
              <a:ext uri="{FF2B5EF4-FFF2-40B4-BE49-F238E27FC236}">
                <a16:creationId xmlns:a16="http://schemas.microsoft.com/office/drawing/2014/main" id="{F2BDA6E5-E2A5-490D-9A0B-C74A12C10F5A}"/>
              </a:ext>
            </a:extLst>
          </p:cNvPr>
          <p:cNvSpPr txBox="1">
            <a:spLocks noChangeArrowheads="1"/>
          </p:cNvSpPr>
          <p:nvPr/>
        </p:nvSpPr>
        <p:spPr bwMode="auto">
          <a:xfrm>
            <a:off x="5076826" y="5702301"/>
            <a:ext cx="49212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lnSpc>
                <a:spcPct val="90000"/>
              </a:lnSpc>
              <a:spcBef>
                <a:spcPts val="1200"/>
              </a:spcBef>
              <a:spcAft>
                <a:spcPct val="0"/>
              </a:spcAft>
              <a:buClrTx/>
              <a:buNone/>
            </a:pPr>
            <a:r>
              <a:rPr kumimoji="0" lang="en-US" altLang="en-US" sz="1200">
                <a:solidFill>
                  <a:srgbClr val="000000"/>
                </a:solidFill>
                <a:latin typeface="Arial" panose="020B0604020202020204" pitchFamily="34" charset="0"/>
                <a:cs typeface="Arial" panose="020B0604020202020204" pitchFamily="34" charset="0"/>
              </a:rPr>
              <a:t>GCs</a:t>
            </a:r>
          </a:p>
        </p:txBody>
      </p:sp>
      <p:sp>
        <p:nvSpPr>
          <p:cNvPr id="378949" name="TextBox 77">
            <a:extLst>
              <a:ext uri="{FF2B5EF4-FFF2-40B4-BE49-F238E27FC236}">
                <a16:creationId xmlns:a16="http://schemas.microsoft.com/office/drawing/2014/main" id="{F61B3CE5-D16D-4D30-AF8E-A7A6679176DE}"/>
              </a:ext>
            </a:extLst>
          </p:cNvPr>
          <p:cNvSpPr txBox="1">
            <a:spLocks noChangeArrowheads="1"/>
          </p:cNvSpPr>
          <p:nvPr/>
        </p:nvSpPr>
        <p:spPr bwMode="auto">
          <a:xfrm>
            <a:off x="4756151" y="5010151"/>
            <a:ext cx="449263"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lnSpc>
                <a:spcPct val="90000"/>
              </a:lnSpc>
              <a:spcBef>
                <a:spcPts val="1200"/>
              </a:spcBef>
              <a:spcAft>
                <a:spcPct val="0"/>
              </a:spcAft>
              <a:buClrTx/>
              <a:buNone/>
            </a:pPr>
            <a:r>
              <a:rPr kumimoji="0" lang="en-US" altLang="en-US" sz="1200">
                <a:solidFill>
                  <a:srgbClr val="000000"/>
                </a:solidFill>
                <a:latin typeface="Arial" panose="020B0604020202020204" pitchFamily="34" charset="0"/>
                <a:cs typeface="Arial" panose="020B0604020202020204" pitchFamily="34" charset="0"/>
              </a:rPr>
              <a:t>Ach</a:t>
            </a:r>
          </a:p>
        </p:txBody>
      </p:sp>
      <p:sp>
        <p:nvSpPr>
          <p:cNvPr id="80" name="Rounded Rectangle 79">
            <a:extLst>
              <a:ext uri="{FF2B5EF4-FFF2-40B4-BE49-F238E27FC236}">
                <a16:creationId xmlns:a16="http://schemas.microsoft.com/office/drawing/2014/main" id="{927AEE26-0D15-46AB-9B51-6F5F364088BC}"/>
              </a:ext>
            </a:extLst>
          </p:cNvPr>
          <p:cNvSpPr/>
          <p:nvPr/>
        </p:nvSpPr>
        <p:spPr>
          <a:xfrm>
            <a:off x="8045450" y="76200"/>
            <a:ext cx="2579688" cy="1993900"/>
          </a:xfrm>
          <a:prstGeom prst="roundRect">
            <a:avLst/>
          </a:prstGeom>
          <a:solidFill>
            <a:schemeClr val="bg1">
              <a:lumMod val="9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r>
              <a:rPr lang="en-US" sz="1400" b="1" dirty="0">
                <a:solidFill>
                  <a:prstClr val="white"/>
                </a:solidFill>
                <a:latin typeface="Calibri"/>
              </a:rPr>
              <a:t>Cytokines signal in the brain:</a:t>
            </a:r>
          </a:p>
          <a:p>
            <a:pPr marL="285750" indent="-285750" fontAlgn="base">
              <a:spcBef>
                <a:spcPct val="0"/>
              </a:spcBef>
              <a:spcAft>
                <a:spcPct val="0"/>
              </a:spcAft>
              <a:buFontTx/>
              <a:buChar char="-"/>
              <a:defRPr/>
            </a:pPr>
            <a:r>
              <a:rPr lang="en-US" sz="1400" dirty="0" err="1">
                <a:solidFill>
                  <a:prstClr val="white"/>
                </a:solidFill>
                <a:latin typeface="Calibri"/>
              </a:rPr>
              <a:t>Saturable</a:t>
            </a:r>
            <a:r>
              <a:rPr lang="en-US" sz="1400" dirty="0">
                <a:solidFill>
                  <a:prstClr val="white"/>
                </a:solidFill>
                <a:latin typeface="Calibri"/>
              </a:rPr>
              <a:t> transporters</a:t>
            </a:r>
          </a:p>
          <a:p>
            <a:pPr marL="285750" indent="-285750" fontAlgn="base">
              <a:spcBef>
                <a:spcPct val="0"/>
              </a:spcBef>
              <a:spcAft>
                <a:spcPct val="0"/>
              </a:spcAft>
              <a:buFontTx/>
              <a:buChar char="-"/>
              <a:defRPr/>
            </a:pPr>
            <a:r>
              <a:rPr lang="en-US" sz="1400" dirty="0">
                <a:solidFill>
                  <a:prstClr val="white"/>
                </a:solidFill>
                <a:latin typeface="Calibri"/>
              </a:rPr>
              <a:t>BBB leakiness</a:t>
            </a:r>
          </a:p>
          <a:p>
            <a:pPr marL="285750" indent="-285750" fontAlgn="base">
              <a:spcBef>
                <a:spcPct val="0"/>
              </a:spcBef>
              <a:spcAft>
                <a:spcPct val="0"/>
              </a:spcAft>
              <a:buFontTx/>
              <a:buChar char="-"/>
              <a:defRPr/>
            </a:pPr>
            <a:r>
              <a:rPr lang="en-US" sz="1400" dirty="0">
                <a:solidFill>
                  <a:prstClr val="white"/>
                </a:solidFill>
                <a:latin typeface="Calibri"/>
              </a:rPr>
              <a:t>Localized production</a:t>
            </a:r>
          </a:p>
          <a:p>
            <a:pPr marL="285750" indent="-285750" fontAlgn="base">
              <a:spcBef>
                <a:spcPct val="0"/>
              </a:spcBef>
              <a:spcAft>
                <a:spcPct val="0"/>
              </a:spcAft>
              <a:buFontTx/>
              <a:buChar char="-"/>
              <a:defRPr/>
            </a:pPr>
            <a:r>
              <a:rPr lang="en-US" sz="1400" dirty="0">
                <a:solidFill>
                  <a:prstClr val="white"/>
                </a:solidFill>
                <a:latin typeface="Calibri"/>
              </a:rPr>
              <a:t>Binding to receptors on afferent nerve fibers</a:t>
            </a:r>
          </a:p>
          <a:p>
            <a:pPr marL="285750" indent="-285750" fontAlgn="base">
              <a:spcBef>
                <a:spcPct val="0"/>
              </a:spcBef>
              <a:spcAft>
                <a:spcPct val="0"/>
              </a:spcAft>
              <a:buFontTx/>
              <a:buChar char="-"/>
              <a:defRPr/>
            </a:pPr>
            <a:r>
              <a:rPr lang="en-US" sz="1400" dirty="0">
                <a:solidFill>
                  <a:prstClr val="white"/>
                </a:solidFill>
                <a:latin typeface="Calibri"/>
              </a:rPr>
              <a:t>Recruitment of activated cells</a:t>
            </a:r>
          </a:p>
        </p:txBody>
      </p:sp>
      <p:sp>
        <p:nvSpPr>
          <p:cNvPr id="2" name="TextBox 1">
            <a:extLst>
              <a:ext uri="{FF2B5EF4-FFF2-40B4-BE49-F238E27FC236}">
                <a16:creationId xmlns:a16="http://schemas.microsoft.com/office/drawing/2014/main" id="{EC2DA366-5BF3-45D8-8838-4E24250538FB}"/>
              </a:ext>
            </a:extLst>
          </p:cNvPr>
          <p:cNvSpPr txBox="1"/>
          <p:nvPr/>
        </p:nvSpPr>
        <p:spPr>
          <a:xfrm>
            <a:off x="4614864" y="2767013"/>
            <a:ext cx="2579687" cy="368300"/>
          </a:xfrm>
          <a:prstGeom prst="rect">
            <a:avLst/>
          </a:prstGeom>
          <a:solidFill>
            <a:schemeClr val="accent6">
              <a:lumMod val="20000"/>
              <a:lumOff val="80000"/>
            </a:schemeClr>
          </a:solidFill>
        </p:spPr>
        <p:txBody>
          <a:bodyPr wrap="none">
            <a:spAutoFit/>
          </a:bodyPr>
          <a:lstStyle/>
          <a:p>
            <a:pPr fontAlgn="base">
              <a:lnSpc>
                <a:spcPct val="90000"/>
              </a:lnSpc>
              <a:spcBef>
                <a:spcPts val="1200"/>
              </a:spcBef>
              <a:spcAft>
                <a:spcPct val="0"/>
              </a:spcAft>
              <a:defRPr/>
            </a:pPr>
            <a:r>
              <a:rPr lang="en-US" sz="2000" dirty="0">
                <a:solidFill>
                  <a:srgbClr val="000000"/>
                </a:solidFill>
                <a:latin typeface="Arial" panose="020B0604020202020204" pitchFamily="34" charset="0"/>
                <a:cs typeface="Arial" panose="020B0604020202020204" pitchFamily="34" charset="0"/>
              </a:rPr>
              <a:t>Cytokines and DOCs</a:t>
            </a:r>
          </a:p>
        </p:txBody>
      </p:sp>
      <p:sp>
        <p:nvSpPr>
          <p:cNvPr id="378952" name="TextBox 4">
            <a:extLst>
              <a:ext uri="{FF2B5EF4-FFF2-40B4-BE49-F238E27FC236}">
                <a16:creationId xmlns:a16="http://schemas.microsoft.com/office/drawing/2014/main" id="{3A12A38B-BE14-457A-B308-9F251587E3EA}"/>
              </a:ext>
            </a:extLst>
          </p:cNvPr>
          <p:cNvSpPr txBox="1">
            <a:spLocks noChangeArrowheads="1"/>
          </p:cNvSpPr>
          <p:nvPr/>
        </p:nvSpPr>
        <p:spPr bwMode="auto">
          <a:xfrm>
            <a:off x="5632450" y="4737100"/>
            <a:ext cx="1055688"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lnSpc>
                <a:spcPct val="90000"/>
              </a:lnSpc>
              <a:spcBef>
                <a:spcPts val="1200"/>
              </a:spcBef>
              <a:spcAft>
                <a:spcPct val="0"/>
              </a:spcAft>
              <a:buClrTx/>
              <a:buNone/>
            </a:pPr>
            <a:r>
              <a:rPr kumimoji="0" lang="en-US" altLang="en-US" sz="2400">
                <a:solidFill>
                  <a:srgbClr val="000000"/>
                </a:solidFill>
                <a:latin typeface="Arial" panose="020B0604020202020204" pitchFamily="34" charset="0"/>
                <a:cs typeface="Arial" panose="020B0604020202020204" pitchFamily="34" charset="0"/>
              </a:rPr>
              <a:t>NF-</a:t>
            </a:r>
            <a:r>
              <a:rPr kumimoji="0" lang="el-GR" altLang="en-US" sz="2400">
                <a:solidFill>
                  <a:srgbClr val="000000"/>
                </a:solidFill>
                <a:latin typeface="Arial" panose="020B0604020202020204" pitchFamily="34" charset="0"/>
                <a:cs typeface="Arial" panose="020B0604020202020204" pitchFamily="34" charset="0"/>
              </a:rPr>
              <a:t>κ</a:t>
            </a:r>
            <a:r>
              <a:rPr kumimoji="0" lang="en-US" altLang="en-US" sz="2400">
                <a:solidFill>
                  <a:srgbClr val="000000"/>
                </a:solidFill>
                <a:latin typeface="Arial" panose="020B0604020202020204" pitchFamily="34" charset="0"/>
                <a:cs typeface="Arial" panose="020B0604020202020204" pitchFamily="34" charset="0"/>
              </a:rPr>
              <a:t>B</a:t>
            </a:r>
          </a:p>
        </p:txBody>
      </p:sp>
      <p:cxnSp>
        <p:nvCxnSpPr>
          <p:cNvPr id="13" name="Straight Arrow Connector 12">
            <a:extLst>
              <a:ext uri="{FF2B5EF4-FFF2-40B4-BE49-F238E27FC236}">
                <a16:creationId xmlns:a16="http://schemas.microsoft.com/office/drawing/2014/main" id="{2631032E-5B27-4C34-A31F-CD2CAEA5B034}"/>
              </a:ext>
            </a:extLst>
          </p:cNvPr>
          <p:cNvCxnSpPr>
            <a:stCxn id="57" idx="0"/>
          </p:cNvCxnSpPr>
          <p:nvPr/>
        </p:nvCxnSpPr>
        <p:spPr>
          <a:xfrm>
            <a:off x="5021264" y="4300538"/>
            <a:ext cx="611187" cy="347662"/>
          </a:xfrm>
          <a:prstGeom prst="straightConnector1">
            <a:avLst/>
          </a:prstGeom>
          <a:ln w="28575" cap="rnd">
            <a:solidFill>
              <a:schemeClr val="tx1"/>
            </a:solidFill>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24FAA40-5902-433E-8F51-9594912DAC07}"/>
              </a:ext>
            </a:extLst>
          </p:cNvPr>
          <p:cNvCxnSpPr>
            <a:endCxn id="36" idx="5"/>
          </p:cNvCxnSpPr>
          <p:nvPr/>
        </p:nvCxnSpPr>
        <p:spPr>
          <a:xfrm>
            <a:off x="6721475" y="4902200"/>
            <a:ext cx="482600" cy="179388"/>
          </a:xfrm>
          <a:prstGeom prst="straightConnector1">
            <a:avLst/>
          </a:prstGeom>
          <a:ln w="28575" cap="rnd">
            <a:solidFill>
              <a:schemeClr val="tx1"/>
            </a:solidFill>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F0ABC22-2DC2-4A6B-87EE-A45A5F9C3AA1}"/>
              </a:ext>
            </a:extLst>
          </p:cNvPr>
          <p:cNvCxnSpPr/>
          <p:nvPr/>
        </p:nvCxnSpPr>
        <p:spPr>
          <a:xfrm>
            <a:off x="5589588" y="4811713"/>
            <a:ext cx="0" cy="233362"/>
          </a:xfrm>
          <a:prstGeom prst="line">
            <a:avLst/>
          </a:prstGeom>
          <a:ln w="28575" cap="rnd">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5" name="Elbow Connector 54">
            <a:extLst>
              <a:ext uri="{FF2B5EF4-FFF2-40B4-BE49-F238E27FC236}">
                <a16:creationId xmlns:a16="http://schemas.microsoft.com/office/drawing/2014/main" id="{8030A484-9448-4581-A387-9A403A33405D}"/>
              </a:ext>
            </a:extLst>
          </p:cNvPr>
          <p:cNvCxnSpPr/>
          <p:nvPr/>
        </p:nvCxnSpPr>
        <p:spPr>
          <a:xfrm>
            <a:off x="5173664" y="4776788"/>
            <a:ext cx="395287" cy="169862"/>
          </a:xfrm>
          <a:prstGeom prst="bentConnector3">
            <a:avLst/>
          </a:prstGeom>
          <a:ln w="28575" cap="rnd">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9" name="Elbow Connector 78">
            <a:extLst>
              <a:ext uri="{FF2B5EF4-FFF2-40B4-BE49-F238E27FC236}">
                <a16:creationId xmlns:a16="http://schemas.microsoft.com/office/drawing/2014/main" id="{E7A15D8B-52F1-4AED-9CF7-92980F14D806}"/>
              </a:ext>
            </a:extLst>
          </p:cNvPr>
          <p:cNvCxnSpPr>
            <a:stCxn id="74" idx="7"/>
          </p:cNvCxnSpPr>
          <p:nvPr/>
        </p:nvCxnSpPr>
        <p:spPr>
          <a:xfrm rot="5400000" flipH="1" flipV="1">
            <a:off x="5041900" y="5060950"/>
            <a:ext cx="660400" cy="400050"/>
          </a:xfrm>
          <a:prstGeom prst="bentConnector3">
            <a:avLst>
              <a:gd name="adj1" fmla="val 98443"/>
            </a:avLst>
          </a:prstGeom>
          <a:ln w="28575" cap="rnd">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7" name="Curved Connector 86">
            <a:extLst>
              <a:ext uri="{FF2B5EF4-FFF2-40B4-BE49-F238E27FC236}">
                <a16:creationId xmlns:a16="http://schemas.microsoft.com/office/drawing/2014/main" id="{9274FCEA-EE2F-41EE-839C-12C0F9735D7B}"/>
              </a:ext>
            </a:extLst>
          </p:cNvPr>
          <p:cNvCxnSpPr/>
          <p:nvPr/>
        </p:nvCxnSpPr>
        <p:spPr>
          <a:xfrm rot="10800000">
            <a:off x="6205538" y="5422901"/>
            <a:ext cx="2017712" cy="442913"/>
          </a:xfrm>
          <a:prstGeom prst="curvedConnector3">
            <a:avLst>
              <a:gd name="adj1" fmla="val 50000"/>
            </a:avLst>
          </a:prstGeom>
          <a:ln w="57150">
            <a:tailEnd type="arrow"/>
          </a:ln>
        </p:spPr>
        <p:style>
          <a:lnRef idx="1">
            <a:schemeClr val="accent4"/>
          </a:lnRef>
          <a:fillRef idx="0">
            <a:schemeClr val="accent4"/>
          </a:fillRef>
          <a:effectRef idx="0">
            <a:schemeClr val="accent4"/>
          </a:effectRef>
          <a:fontRef idx="minor">
            <a:schemeClr val="tx1"/>
          </a:fontRef>
        </p:style>
      </p:cxn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0930" name="Slide Number Placeholder 3">
            <a:extLst>
              <a:ext uri="{FF2B5EF4-FFF2-40B4-BE49-F238E27FC236}">
                <a16:creationId xmlns:a16="http://schemas.microsoft.com/office/drawing/2014/main" id="{AACC2413-4DBC-4278-88AC-D78CB3FA8548}"/>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Font typeface="Wingdings 2" panose="05020102010507070707" pitchFamily="18" charset="2"/>
              <a:buChar char="f"/>
              <a:defRPr kumimoji="1" sz="3200">
                <a:solidFill>
                  <a:schemeClr val="tx1"/>
                </a:solidFill>
                <a:latin typeface="Papyrus" panose="03070502060502030205" pitchFamily="66" charset="0"/>
              </a:defRPr>
            </a:lvl1pPr>
            <a:lvl2pPr marL="741363" indent="-284163">
              <a:spcBef>
                <a:spcPct val="20000"/>
              </a:spcBef>
              <a:buClr>
                <a:schemeClr val="bg2"/>
              </a:buClr>
              <a:buFont typeface="Wingdings 2" panose="05020102010507070707" pitchFamily="18" charset="2"/>
              <a:buChar char="f"/>
              <a:defRPr kumimoji="1" sz="2800">
                <a:solidFill>
                  <a:schemeClr val="tx1"/>
                </a:solidFill>
                <a:latin typeface="Papyrus" panose="03070502060502030205" pitchFamily="66" charset="0"/>
              </a:defRPr>
            </a:lvl2pPr>
            <a:lvl3pPr marL="1141413" indent="-227013">
              <a:spcBef>
                <a:spcPct val="20000"/>
              </a:spcBef>
              <a:buClr>
                <a:schemeClr val="bg2"/>
              </a:buClr>
              <a:buFont typeface="Wingdings 2" panose="05020102010507070707" pitchFamily="18" charset="2"/>
              <a:buChar char="f"/>
              <a:defRPr kumimoji="1" sz="2400">
                <a:solidFill>
                  <a:schemeClr val="tx1"/>
                </a:solidFill>
                <a:latin typeface="Papyrus" panose="03070502060502030205" pitchFamily="66" charset="0"/>
              </a:defRPr>
            </a:lvl3pPr>
            <a:lvl4pPr marL="1598613" indent="-227013">
              <a:spcBef>
                <a:spcPct val="20000"/>
              </a:spcBef>
              <a:buClr>
                <a:schemeClr val="bg2"/>
              </a:buClr>
              <a:buFont typeface="Wingdings 2" panose="05020102010507070707" pitchFamily="18" charset="2"/>
              <a:buChar char="f"/>
              <a:defRPr kumimoji="1" sz="2000">
                <a:solidFill>
                  <a:schemeClr val="tx1"/>
                </a:solidFill>
                <a:latin typeface="Papyrus" panose="03070502060502030205" pitchFamily="66" charset="0"/>
              </a:defRPr>
            </a:lvl4pPr>
            <a:lvl5pPr marL="2055813" indent="-227013">
              <a:spcBef>
                <a:spcPct val="20000"/>
              </a:spcBef>
              <a:buClr>
                <a:schemeClr val="bg2"/>
              </a:buClr>
              <a:buFont typeface="Wingdings 2" panose="05020102010507070707" pitchFamily="18" charset="2"/>
              <a:buChar char="f"/>
              <a:defRPr kumimoji="1" sz="2000">
                <a:solidFill>
                  <a:schemeClr val="tx1"/>
                </a:solidFill>
                <a:latin typeface="Papyrus" panose="03070502060502030205" pitchFamily="66" charset="0"/>
              </a:defRPr>
            </a:lvl5pPr>
            <a:lvl6pPr marL="2513013" indent="-227013"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6pPr>
            <a:lvl7pPr marL="2970213" indent="-227013"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7pPr>
            <a:lvl8pPr marL="3427413" indent="-227013"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8pPr>
            <a:lvl9pPr marL="3884613" indent="-227013"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9pPr>
          </a:lstStyle>
          <a:p>
            <a:pPr fontAlgn="base">
              <a:spcBef>
                <a:spcPct val="50000"/>
              </a:spcBef>
              <a:spcAft>
                <a:spcPct val="0"/>
              </a:spcAft>
              <a:buClrTx/>
              <a:buNone/>
            </a:pPr>
            <a:fld id="{FE00FF0E-E57D-4179-856D-DD482A6253D2}" type="slidenum">
              <a:rPr kumimoji="0" lang="en-US" altLang="en-US" sz="1400">
                <a:solidFill>
                  <a:srgbClr val="578963"/>
                </a:solidFill>
                <a:latin typeface="Times New Roman" panose="02020603050405020304" pitchFamily="18" charset="0"/>
                <a:cs typeface="Arial" panose="020B0604020202020204" pitchFamily="34" charset="0"/>
              </a:rPr>
              <a:pPr fontAlgn="base">
                <a:spcBef>
                  <a:spcPct val="50000"/>
                </a:spcBef>
                <a:spcAft>
                  <a:spcPct val="0"/>
                </a:spcAft>
                <a:buClrTx/>
                <a:buNone/>
              </a:pPr>
              <a:t>74</a:t>
            </a:fld>
            <a:endParaRPr kumimoji="0" lang="en-US" altLang="en-US" sz="1400">
              <a:solidFill>
                <a:srgbClr val="578963"/>
              </a:solidFill>
              <a:latin typeface="Times New Roman" panose="02020603050405020304" pitchFamily="18" charset="0"/>
              <a:cs typeface="Arial" panose="020B0604020202020204" pitchFamily="34" charset="0"/>
            </a:endParaRPr>
          </a:p>
        </p:txBody>
      </p:sp>
      <p:pic>
        <p:nvPicPr>
          <p:cNvPr id="380931" name="Picture 2" descr="no back red">
            <a:extLst>
              <a:ext uri="{FF2B5EF4-FFF2-40B4-BE49-F238E27FC236}">
                <a16:creationId xmlns:a16="http://schemas.microsoft.com/office/drawing/2014/main" id="{3355305E-F96D-48EA-BD13-14828451CFE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90800" y="0"/>
            <a:ext cx="716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0932" name="Text Box 3">
            <a:extLst>
              <a:ext uri="{FF2B5EF4-FFF2-40B4-BE49-F238E27FC236}">
                <a16:creationId xmlns:a16="http://schemas.microsoft.com/office/drawing/2014/main" id="{9D8C9E5E-82F5-485E-93EA-B3DE6A1F4343}"/>
              </a:ext>
            </a:extLst>
          </p:cNvPr>
          <p:cNvSpPr txBox="1">
            <a:spLocks noChangeArrowheads="1"/>
          </p:cNvSpPr>
          <p:nvPr/>
        </p:nvSpPr>
        <p:spPr bwMode="auto">
          <a:xfrm>
            <a:off x="2390775" y="1900239"/>
            <a:ext cx="7391400" cy="193833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Wingdings 2" panose="05020102010507070707" pitchFamily="18" charset="2"/>
              <a:buChar char="f"/>
              <a:defRPr kumimoji="1" sz="3200">
                <a:solidFill>
                  <a:schemeClr val="tx1"/>
                </a:solidFill>
                <a:latin typeface="Papyrus" panose="03070502060502030205" pitchFamily="66"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Papyrus" panose="03070502060502030205" pitchFamily="66"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Papyrus" panose="03070502060502030205" pitchFamily="66"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Papyrus" panose="03070502060502030205" pitchFamily="66"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Papyrus" panose="03070502060502030205" pitchFamily="66"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9pPr>
          </a:lstStyle>
          <a:p>
            <a:pPr algn="ctr" fontAlgn="base">
              <a:spcBef>
                <a:spcPct val="50000"/>
              </a:spcBef>
              <a:spcAft>
                <a:spcPct val="0"/>
              </a:spcAft>
              <a:buClrTx/>
              <a:buNone/>
            </a:pPr>
            <a:r>
              <a:rPr kumimoji="0" lang="en-US" altLang="en-US" sz="4800">
                <a:solidFill>
                  <a:srgbClr val="0000FF"/>
                </a:solidFill>
                <a:latin typeface="Arial" panose="020B0604020202020204" pitchFamily="34" charset="0"/>
                <a:cs typeface="Arial" panose="020B0604020202020204" pitchFamily="34" charset="0"/>
              </a:rPr>
              <a:t>Immune Modulation</a:t>
            </a:r>
          </a:p>
          <a:p>
            <a:pPr algn="ctr" fontAlgn="base">
              <a:spcBef>
                <a:spcPct val="50000"/>
              </a:spcBef>
              <a:spcAft>
                <a:spcPct val="0"/>
              </a:spcAft>
              <a:buClrTx/>
              <a:buNone/>
            </a:pPr>
            <a:r>
              <a:rPr kumimoji="0" lang="en-US" altLang="en-US" sz="4800">
                <a:solidFill>
                  <a:srgbClr val="0000FF"/>
                </a:solidFill>
                <a:latin typeface="Arial" panose="020B0604020202020204" pitchFamily="34" charset="0"/>
                <a:cs typeface="Arial" panose="020B0604020202020204" pitchFamily="34" charset="0"/>
              </a:rPr>
              <a:t>An Immune Paradigm</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a:extLst>
              <a:ext uri="{FF2B5EF4-FFF2-40B4-BE49-F238E27FC236}">
                <a16:creationId xmlns:a16="http://schemas.microsoft.com/office/drawing/2014/main" id="{EA7D302E-B7FD-4E3E-A6D3-60CCF3FCA32F}"/>
              </a:ext>
            </a:extLst>
          </p:cNvPr>
          <p:cNvSpPr>
            <a:spLocks noGrp="1" noChangeArrowheads="1"/>
          </p:cNvSpPr>
          <p:nvPr>
            <p:ph type="title"/>
          </p:nvPr>
        </p:nvSpPr>
        <p:spPr>
          <a:xfrm>
            <a:off x="2209800" y="457200"/>
            <a:ext cx="7772400" cy="914400"/>
          </a:xfrm>
        </p:spPr>
        <p:txBody>
          <a:bodyPr/>
          <a:lstStyle/>
          <a:p>
            <a:r>
              <a:rPr lang="en-US" altLang="en-US" sz="4800"/>
              <a:t>Thymex</a:t>
            </a:r>
          </a:p>
        </p:txBody>
      </p:sp>
      <p:sp>
        <p:nvSpPr>
          <p:cNvPr id="171011" name="Content Placeholder 3">
            <a:extLst>
              <a:ext uri="{FF2B5EF4-FFF2-40B4-BE49-F238E27FC236}">
                <a16:creationId xmlns:a16="http://schemas.microsoft.com/office/drawing/2014/main" id="{AEB54C9D-7745-486E-891B-D45E2FDF6A9E}"/>
              </a:ext>
            </a:extLst>
          </p:cNvPr>
          <p:cNvSpPr>
            <a:spLocks noGrp="1" noChangeArrowheads="1"/>
          </p:cNvSpPr>
          <p:nvPr>
            <p:ph sz="half" idx="2"/>
          </p:nvPr>
        </p:nvSpPr>
        <p:spPr>
          <a:xfrm>
            <a:off x="4114800" y="1981201"/>
            <a:ext cx="6096000" cy="4144963"/>
          </a:xfrm>
        </p:spPr>
        <p:txBody>
          <a:bodyPr/>
          <a:lstStyle/>
          <a:p>
            <a:r>
              <a:rPr lang="en-US" altLang="en-US"/>
              <a:t>Thymex supports the thymus gland with bovine thymus Cytosol™ extract, calcium, and magnesium. Supports a healthy thymus gland, the master gland of the immune system</a:t>
            </a:r>
          </a:p>
          <a:p>
            <a:r>
              <a:rPr lang="en-US" altLang="en-US"/>
              <a:t>Can be used in combination with other immune support products</a:t>
            </a:r>
          </a:p>
        </p:txBody>
      </p:sp>
      <p:pic>
        <p:nvPicPr>
          <p:cNvPr id="171012" name="Picture 2">
            <a:extLst>
              <a:ext uri="{FF2B5EF4-FFF2-40B4-BE49-F238E27FC236}">
                <a16:creationId xmlns:a16="http://schemas.microsoft.com/office/drawing/2014/main" id="{D392C436-2B16-4AD0-B33E-9EA9393B6F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676400"/>
            <a:ext cx="2133600"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a:extLst>
              <a:ext uri="{FF2B5EF4-FFF2-40B4-BE49-F238E27FC236}">
                <a16:creationId xmlns:a16="http://schemas.microsoft.com/office/drawing/2014/main" id="{6DFE8124-18E7-4FA7-91DA-FCFA1F0B6833}"/>
              </a:ext>
            </a:extLst>
          </p:cNvPr>
          <p:cNvSpPr>
            <a:spLocks noGrp="1" noChangeArrowheads="1"/>
          </p:cNvSpPr>
          <p:nvPr>
            <p:ph type="title"/>
          </p:nvPr>
        </p:nvSpPr>
        <p:spPr/>
        <p:txBody>
          <a:bodyPr/>
          <a:lstStyle/>
          <a:p>
            <a:r>
              <a:rPr lang="en-US" altLang="en-US" sz="7200"/>
              <a:t>Sesame Seed Oil</a:t>
            </a:r>
          </a:p>
        </p:txBody>
      </p:sp>
      <p:sp>
        <p:nvSpPr>
          <p:cNvPr id="172035" name="Content Placeholder 3">
            <a:extLst>
              <a:ext uri="{FF2B5EF4-FFF2-40B4-BE49-F238E27FC236}">
                <a16:creationId xmlns:a16="http://schemas.microsoft.com/office/drawing/2014/main" id="{02D1AB6B-FD4E-4ACB-94C7-651479881E9B}"/>
              </a:ext>
            </a:extLst>
          </p:cNvPr>
          <p:cNvSpPr>
            <a:spLocks noGrp="1" noChangeArrowheads="1"/>
          </p:cNvSpPr>
          <p:nvPr>
            <p:ph sz="half" idx="2"/>
          </p:nvPr>
        </p:nvSpPr>
        <p:spPr>
          <a:xfrm>
            <a:off x="4419600" y="2286001"/>
            <a:ext cx="5791200" cy="3840163"/>
          </a:xfrm>
        </p:spPr>
        <p:txBody>
          <a:bodyPr/>
          <a:lstStyle/>
          <a:p>
            <a:r>
              <a:rPr lang="en-US" altLang="en-US"/>
              <a:t>Sesame Seed Oil contains essential fatty acids, as well as naturally occurring vitamin E. Provides antioxidants</a:t>
            </a:r>
          </a:p>
          <a:p>
            <a:r>
              <a:rPr lang="en-US" altLang="en-US"/>
              <a:t>Supports healthy liver function</a:t>
            </a:r>
          </a:p>
          <a:p>
            <a:r>
              <a:rPr lang="en-US" altLang="en-US"/>
              <a:t>Supports immune system function</a:t>
            </a:r>
          </a:p>
          <a:p>
            <a:endParaRPr lang="en-US" altLang="en-US"/>
          </a:p>
        </p:txBody>
      </p:sp>
      <p:pic>
        <p:nvPicPr>
          <p:cNvPr id="172036" name="Picture 2">
            <a:extLst>
              <a:ext uri="{FF2B5EF4-FFF2-40B4-BE49-F238E27FC236}">
                <a16:creationId xmlns:a16="http://schemas.microsoft.com/office/drawing/2014/main" id="{6FC5575D-60AA-42EB-A27B-6BB9252620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752600"/>
            <a:ext cx="2057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a:extLst>
              <a:ext uri="{FF2B5EF4-FFF2-40B4-BE49-F238E27FC236}">
                <a16:creationId xmlns:a16="http://schemas.microsoft.com/office/drawing/2014/main" id="{2D2297E6-1B0D-4E80-84AB-3B2230158007}"/>
              </a:ext>
            </a:extLst>
          </p:cNvPr>
          <p:cNvSpPr>
            <a:spLocks noGrp="1" noChangeArrowheads="1"/>
          </p:cNvSpPr>
          <p:nvPr>
            <p:ph type="title"/>
          </p:nvPr>
        </p:nvSpPr>
        <p:spPr>
          <a:xfrm>
            <a:off x="2438400" y="76200"/>
            <a:ext cx="7848600" cy="1143000"/>
          </a:xfrm>
        </p:spPr>
        <p:txBody>
          <a:bodyPr/>
          <a:lstStyle/>
          <a:p>
            <a:pPr eaLnBrk="1" hangingPunct="1"/>
            <a:r>
              <a:rPr lang="en-US" altLang="en-US"/>
              <a:t>Cataplex</a:t>
            </a:r>
            <a:r>
              <a:rPr lang="en-US" altLang="en-US" sz="3600" baseline="30000"/>
              <a:t>®</a:t>
            </a:r>
            <a:r>
              <a:rPr lang="en-US" altLang="en-US"/>
              <a:t> AC</a:t>
            </a:r>
            <a:endParaRPr lang="en-US" altLang="en-US" baseline="42000"/>
          </a:p>
        </p:txBody>
      </p:sp>
      <p:sp>
        <p:nvSpPr>
          <p:cNvPr id="173059" name="Slide Number Placeholder 2">
            <a:extLst>
              <a:ext uri="{FF2B5EF4-FFF2-40B4-BE49-F238E27FC236}">
                <a16:creationId xmlns:a16="http://schemas.microsoft.com/office/drawing/2014/main" id="{42719DF0-F7F2-462B-A326-51F199157F32}"/>
              </a:ext>
            </a:extLst>
          </p:cNvPr>
          <p:cNvSpPr>
            <a:spLocks noGrp="1" noChangeArrowheads="1"/>
          </p:cNvSpPr>
          <p:nvPr>
            <p:ph type="sldNum" sz="quarter" idx="4294967295"/>
          </p:nvPr>
        </p:nvSpPr>
        <p:spPr bwMode="auto">
          <a:xfrm>
            <a:off x="22098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1363" indent="-284163">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1413" indent="-227013">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598613" indent="-227013">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5813" indent="-227013">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3013" indent="-227013"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0213" indent="-227013"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7413" indent="-227013"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4613" indent="-227013"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spcBef>
                <a:spcPct val="0"/>
              </a:spcBef>
              <a:spcAft>
                <a:spcPct val="0"/>
              </a:spcAft>
              <a:buClrTx/>
              <a:buNone/>
            </a:pPr>
            <a:fld id="{DBB53F4A-9451-4031-8F85-52A5E0B11642}" type="slidenum">
              <a:rPr kumimoji="0" lang="en-US" altLang="en-US" sz="1400">
                <a:solidFill>
                  <a:srgbClr val="000000"/>
                </a:solidFill>
                <a:latin typeface="Gill Sans MT" panose="020B0502020104020203" pitchFamily="34" charset="0"/>
              </a:rPr>
              <a:pPr fontAlgn="base">
                <a:spcBef>
                  <a:spcPct val="0"/>
                </a:spcBef>
                <a:spcAft>
                  <a:spcPct val="0"/>
                </a:spcAft>
                <a:buClrTx/>
                <a:buNone/>
              </a:pPr>
              <a:t>77</a:t>
            </a:fld>
            <a:endParaRPr kumimoji="0" lang="en-US" altLang="en-US" sz="1400">
              <a:solidFill>
                <a:srgbClr val="000000"/>
              </a:solidFill>
              <a:latin typeface="Gill Sans MT" panose="020B0502020104020203" pitchFamily="34" charset="0"/>
            </a:endParaRPr>
          </a:p>
        </p:txBody>
      </p:sp>
      <p:graphicFrame>
        <p:nvGraphicFramePr>
          <p:cNvPr id="5" name="Table 4">
            <a:extLst>
              <a:ext uri="{FF2B5EF4-FFF2-40B4-BE49-F238E27FC236}">
                <a16:creationId xmlns:a16="http://schemas.microsoft.com/office/drawing/2014/main" id="{1E7C7C9D-A414-4F7D-8744-F38E3943EA32}"/>
              </a:ext>
            </a:extLst>
          </p:cNvPr>
          <p:cNvGraphicFramePr>
            <a:graphicFrameLocks noGrp="1"/>
          </p:cNvGraphicFramePr>
          <p:nvPr/>
        </p:nvGraphicFramePr>
        <p:xfrm>
          <a:off x="5029200" y="1143000"/>
          <a:ext cx="5410200" cy="5187950"/>
        </p:xfrm>
        <a:graphic>
          <a:graphicData uri="http://schemas.openxmlformats.org/drawingml/2006/table">
            <a:tbl>
              <a:tblPr/>
              <a:tblGrid>
                <a:gridCol w="35814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tblGrid>
              <a:tr h="620416">
                <a:tc>
                  <a:txBody>
                    <a:bodyPr/>
                    <a:lstStyle/>
                    <a:p>
                      <a:r>
                        <a:rPr lang="en-US" sz="2300" dirty="0"/>
                        <a:t>Vitamin A</a:t>
                      </a:r>
                    </a:p>
                  </a:txBody>
                  <a:tcPr marT="45706" marB="45706" anchor="ctr">
                    <a:lnL>
                      <a:noFill/>
                    </a:lnL>
                    <a:lnR>
                      <a:noFill/>
                    </a:lnR>
                    <a:lnT>
                      <a:noFill/>
                    </a:lnT>
                    <a:lnB>
                      <a:noFill/>
                    </a:lnB>
                  </a:tcPr>
                </a:tc>
                <a:tc>
                  <a:txBody>
                    <a:bodyPr/>
                    <a:lstStyle/>
                    <a:p>
                      <a:r>
                        <a:rPr lang="en-US" sz="1900"/>
                        <a:t>1,500 IU</a:t>
                      </a:r>
                    </a:p>
                  </a:txBody>
                  <a:tcPr marT="45706" marB="45706" anchor="ctr">
                    <a:lnL>
                      <a:noFill/>
                    </a:lnL>
                    <a:lnR>
                      <a:noFill/>
                    </a:lnR>
                    <a:lnT>
                      <a:noFill/>
                    </a:lnT>
                    <a:lnB>
                      <a:noFill/>
                    </a:lnB>
                  </a:tcPr>
                </a:tc>
                <a:extLst>
                  <a:ext uri="{0D108BD9-81ED-4DB2-BD59-A6C34878D82A}">
                    <a16:rowId xmlns:a16="http://schemas.microsoft.com/office/drawing/2014/main" val="10000"/>
                  </a:ext>
                </a:extLst>
              </a:tr>
              <a:tr h="620416">
                <a:tc>
                  <a:txBody>
                    <a:bodyPr/>
                    <a:lstStyle/>
                    <a:p>
                      <a:r>
                        <a:rPr lang="en-US" sz="2300"/>
                        <a:t>Vitamin C</a:t>
                      </a:r>
                    </a:p>
                  </a:txBody>
                  <a:tcPr marT="45706" marB="45706" anchor="ctr">
                    <a:lnL>
                      <a:noFill/>
                    </a:lnL>
                    <a:lnR>
                      <a:noFill/>
                    </a:lnR>
                    <a:lnT>
                      <a:noFill/>
                    </a:lnT>
                    <a:lnB>
                      <a:noFill/>
                    </a:lnB>
                  </a:tcPr>
                </a:tc>
                <a:tc>
                  <a:txBody>
                    <a:bodyPr/>
                    <a:lstStyle/>
                    <a:p>
                      <a:r>
                        <a:rPr lang="en-US" sz="1900"/>
                        <a:t>11 mg</a:t>
                      </a:r>
                    </a:p>
                  </a:txBody>
                  <a:tcPr marT="45706" marB="45706" anchor="ctr">
                    <a:lnL>
                      <a:noFill/>
                    </a:lnL>
                    <a:lnR>
                      <a:noFill/>
                    </a:lnR>
                    <a:lnT>
                      <a:noFill/>
                    </a:lnT>
                    <a:lnB>
                      <a:noFill/>
                    </a:lnB>
                  </a:tcPr>
                </a:tc>
                <a:extLst>
                  <a:ext uri="{0D108BD9-81ED-4DB2-BD59-A6C34878D82A}">
                    <a16:rowId xmlns:a16="http://schemas.microsoft.com/office/drawing/2014/main" val="10001"/>
                  </a:ext>
                </a:extLst>
              </a:tr>
              <a:tr h="3947118">
                <a:tc gridSpan="2">
                  <a:txBody>
                    <a:bodyPr/>
                    <a:lstStyle/>
                    <a:p>
                      <a:r>
                        <a:rPr lang="en-US" sz="2300" b="1" dirty="0"/>
                        <a:t>Proprietary Blend: 490 mg</a:t>
                      </a:r>
                      <a:r>
                        <a:rPr lang="en-US" sz="2300" dirty="0"/>
                        <a:t> Echinacea (root)†, calcium lactate, sweet potato†, carrot (root)†, bovine adrenal†, bovine kidney†, nutritional yeast†, magnesium citrate, alfalfa flour†, dried alfalfa (whole plant) juice†, mushroom†, dried buckwheat (leaf) juice†, buckwheat (seed)†, bovine bone†, defatted wheat (germ)†, oat flour†, sunflower lecithin†, veal bone†, vitamin E (sunflower), rice (bran)†, and carrot oil†. </a:t>
                      </a:r>
                    </a:p>
                  </a:txBody>
                  <a:tcPr marT="45706" marB="45706" anchor="ctr">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10002"/>
                  </a:ext>
                </a:extLst>
              </a:tr>
            </a:tbl>
          </a:graphicData>
        </a:graphic>
      </p:graphicFrame>
      <p:pic>
        <p:nvPicPr>
          <p:cNvPr id="173066" name="Picture 5">
            <a:extLst>
              <a:ext uri="{FF2B5EF4-FFF2-40B4-BE49-F238E27FC236}">
                <a16:creationId xmlns:a16="http://schemas.microsoft.com/office/drawing/2014/main" id="{9E94AE10-7C50-4261-9A5E-C1A4708381E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600200"/>
            <a:ext cx="3352800"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a:extLst>
              <a:ext uri="{FF2B5EF4-FFF2-40B4-BE49-F238E27FC236}">
                <a16:creationId xmlns:a16="http://schemas.microsoft.com/office/drawing/2014/main" id="{AE495D39-2D35-462C-9DE1-C13E6E0C8926}"/>
              </a:ext>
            </a:extLst>
          </p:cNvPr>
          <p:cNvSpPr>
            <a:spLocks noGrp="1" noChangeArrowheads="1"/>
          </p:cNvSpPr>
          <p:nvPr>
            <p:ph type="title"/>
          </p:nvPr>
        </p:nvSpPr>
        <p:spPr>
          <a:xfrm>
            <a:off x="2209800" y="0"/>
            <a:ext cx="7772400" cy="1143000"/>
          </a:xfrm>
        </p:spPr>
        <p:txBody>
          <a:bodyPr/>
          <a:lstStyle/>
          <a:p>
            <a:r>
              <a:rPr lang="en-US" altLang="en-US">
                <a:solidFill>
                  <a:srgbClr val="92D050"/>
                </a:solidFill>
              </a:rPr>
              <a:t>Berberine</a:t>
            </a:r>
          </a:p>
        </p:txBody>
      </p:sp>
      <p:sp>
        <p:nvSpPr>
          <p:cNvPr id="174083" name="Content Placeholder 2">
            <a:extLst>
              <a:ext uri="{FF2B5EF4-FFF2-40B4-BE49-F238E27FC236}">
                <a16:creationId xmlns:a16="http://schemas.microsoft.com/office/drawing/2014/main" id="{5901E2E9-A3A2-44B9-8652-A2145202E51C}"/>
              </a:ext>
            </a:extLst>
          </p:cNvPr>
          <p:cNvSpPr>
            <a:spLocks noGrp="1" noChangeArrowheads="1"/>
          </p:cNvSpPr>
          <p:nvPr>
            <p:ph idx="1"/>
          </p:nvPr>
        </p:nvSpPr>
        <p:spPr>
          <a:xfrm>
            <a:off x="1752600" y="685800"/>
            <a:ext cx="8686800" cy="5029200"/>
          </a:xfrm>
        </p:spPr>
        <p:txBody>
          <a:bodyPr/>
          <a:lstStyle/>
          <a:p>
            <a:pPr marL="0" indent="0">
              <a:buNone/>
            </a:pPr>
            <a:r>
              <a:rPr lang="en-US" altLang="en-US" sz="2400" b="1" u="sng"/>
              <a:t> </a:t>
            </a:r>
          </a:p>
          <a:p>
            <a:pPr marL="0" indent="0">
              <a:buNone/>
            </a:pPr>
            <a:endParaRPr lang="en-US" altLang="en-US" sz="2400"/>
          </a:p>
          <a:p>
            <a:pPr marL="0" indent="0">
              <a:buNone/>
            </a:pPr>
            <a:endParaRPr lang="en-US" altLang="en-US"/>
          </a:p>
        </p:txBody>
      </p:sp>
      <p:pic>
        <p:nvPicPr>
          <p:cNvPr id="174084" name="Picture 2">
            <a:extLst>
              <a:ext uri="{FF2B5EF4-FFF2-40B4-BE49-F238E27FC236}">
                <a16:creationId xmlns:a16="http://schemas.microsoft.com/office/drawing/2014/main" id="{EC6D0FBC-75DC-4562-B09D-713C1AE73F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676400"/>
            <a:ext cx="4038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e 3">
            <a:extLst>
              <a:ext uri="{FF2B5EF4-FFF2-40B4-BE49-F238E27FC236}">
                <a16:creationId xmlns:a16="http://schemas.microsoft.com/office/drawing/2014/main" id="{56DFBC11-38EE-4C6D-983F-04C74EC78424}"/>
              </a:ext>
            </a:extLst>
          </p:cNvPr>
          <p:cNvGraphicFramePr>
            <a:graphicFrameLocks noGrp="1"/>
          </p:cNvGraphicFramePr>
          <p:nvPr/>
        </p:nvGraphicFramePr>
        <p:xfrm>
          <a:off x="4838700" y="2605088"/>
          <a:ext cx="3886200" cy="4703762"/>
        </p:xfrm>
        <a:graphic>
          <a:graphicData uri="http://schemas.openxmlformats.org/drawingml/2006/table">
            <a:tbl>
              <a:tblPr/>
              <a:tblGrid>
                <a:gridCol w="12954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tblGrid>
              <a:tr h="285563">
                <a:tc gridSpan="3">
                  <a:txBody>
                    <a:bodyPr/>
                    <a:lstStyle/>
                    <a:p>
                      <a:r>
                        <a:rPr lang="en-US" sz="1400"/>
                        <a:t>Supplement Facts</a:t>
                      </a:r>
                    </a:p>
                  </a:txBody>
                  <a:tcPr marL="72189" marR="72189" marT="36097" marB="36097" anchor="ctr">
                    <a:lnL>
                      <a:noFill/>
                    </a:lnL>
                    <a:lnR>
                      <a:noFill/>
                    </a:lnR>
                    <a:lnT>
                      <a:noFill/>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98932">
                <a:tc gridSpan="3">
                  <a:txBody>
                    <a:bodyPr/>
                    <a:lstStyle/>
                    <a:p>
                      <a:r>
                        <a:rPr lang="en-US" sz="1400"/>
                        <a:t>Serving Size: 1 tablet</a:t>
                      </a:r>
                      <a:br>
                        <a:rPr lang="en-US" sz="1400"/>
                      </a:br>
                      <a:r>
                        <a:rPr lang="en-US" sz="1400"/>
                        <a:t>Servings per Container:  60</a:t>
                      </a:r>
                    </a:p>
                  </a:txBody>
                  <a:tcPr marL="72189" marR="72189" marT="36097" marB="36097" anchor="ctr">
                    <a:lnL>
                      <a:noFill/>
                    </a:lnL>
                    <a:lnR>
                      <a:noFill/>
                    </a:lnR>
                    <a:lnT>
                      <a:noFill/>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85563">
                <a:tc gridSpan="3">
                  <a:txBody>
                    <a:bodyPr/>
                    <a:lstStyle/>
                    <a:p>
                      <a:endParaRPr lang="en-US" sz="1400"/>
                    </a:p>
                  </a:txBody>
                  <a:tcPr marL="72189" marR="72189" marT="36097" marB="36097" anchor="ctr">
                    <a:lnL>
                      <a:noFill/>
                    </a:lnL>
                    <a:lnR>
                      <a:noFill/>
                    </a:lnR>
                    <a:lnT>
                      <a:noFill/>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85563">
                <a:tc gridSpan="3">
                  <a:txBody>
                    <a:bodyPr/>
                    <a:lstStyle/>
                    <a:p>
                      <a:r>
                        <a:rPr lang="en-US" sz="1400"/>
                        <a:t>Amount per Serving  %DV</a:t>
                      </a:r>
                    </a:p>
                  </a:txBody>
                  <a:tcPr marL="72189" marR="72189" marT="36097" marB="36097" anchor="ctr">
                    <a:lnL>
                      <a:noFill/>
                    </a:lnL>
                    <a:lnR>
                      <a:noFill/>
                    </a:lnR>
                    <a:lnT>
                      <a:noFill/>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85563">
                <a:tc gridSpan="3">
                  <a:txBody>
                    <a:bodyPr/>
                    <a:lstStyle/>
                    <a:p>
                      <a:endParaRPr lang="en-US" sz="1400"/>
                    </a:p>
                  </a:txBody>
                  <a:tcPr marL="72189" marR="72189" marT="36097" marB="36097" anchor="ctr">
                    <a:lnL>
                      <a:noFill/>
                    </a:lnL>
                    <a:lnR>
                      <a:noFill/>
                    </a:lnR>
                    <a:lnT>
                      <a:noFill/>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85563">
                <a:tc gridSpan="3">
                  <a:txBody>
                    <a:bodyPr/>
                    <a:lstStyle/>
                    <a:p>
                      <a:endParaRPr lang="en-US" sz="1400"/>
                    </a:p>
                  </a:txBody>
                  <a:tcPr marL="72189" marR="72189" marT="36097" marB="36097" anchor="ctr">
                    <a:lnL>
                      <a:noFill/>
                    </a:lnL>
                    <a:lnR>
                      <a:noFill/>
                    </a:lnR>
                    <a:lnT>
                      <a:noFill/>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2205889">
                <a:tc>
                  <a:txBody>
                    <a:bodyPr/>
                    <a:lstStyle/>
                    <a:p>
                      <a:r>
                        <a:rPr lang="en-US" sz="1400" dirty="0" err="1"/>
                        <a:t>Phellodendron</a:t>
                      </a:r>
                      <a:r>
                        <a:rPr lang="en-US" sz="1400" dirty="0"/>
                        <a:t> 20:1 extract</a:t>
                      </a:r>
                      <a:br>
                        <a:rPr lang="en-US" sz="1400" dirty="0"/>
                      </a:br>
                      <a:r>
                        <a:rPr lang="en-US" sz="1400" dirty="0"/>
                        <a:t> from </a:t>
                      </a:r>
                      <a:r>
                        <a:rPr lang="en-US" sz="1400" i="1" dirty="0" err="1"/>
                        <a:t>Phellodendron</a:t>
                      </a:r>
                      <a:r>
                        <a:rPr lang="en-US" sz="1400" i="1" dirty="0"/>
                        <a:t> </a:t>
                      </a:r>
                      <a:r>
                        <a:rPr lang="en-US" sz="1400" i="1" dirty="0" err="1"/>
                        <a:t>amurense</a:t>
                      </a:r>
                      <a:br>
                        <a:rPr lang="en-US" sz="1400" dirty="0"/>
                      </a:br>
                      <a:r>
                        <a:rPr lang="en-US" sz="1400" dirty="0"/>
                        <a:t>     stem bark 8.8 g</a:t>
                      </a:r>
                      <a:br>
                        <a:rPr lang="en-US" sz="1400" dirty="0"/>
                      </a:br>
                      <a:r>
                        <a:rPr lang="en-US" sz="1400" dirty="0"/>
                        <a:t> Containing berberine 200 mg</a:t>
                      </a:r>
                    </a:p>
                  </a:txBody>
                  <a:tcPr marL="72189" marR="72189" marT="36097" marB="36097" anchor="ctr">
                    <a:lnL>
                      <a:noFill/>
                    </a:lnL>
                    <a:lnR>
                      <a:noFill/>
                    </a:lnR>
                    <a:lnT>
                      <a:noFill/>
                    </a:lnT>
                    <a:lnB>
                      <a:noFill/>
                    </a:lnB>
                  </a:tcPr>
                </a:tc>
                <a:tc>
                  <a:txBody>
                    <a:bodyPr/>
                    <a:lstStyle/>
                    <a:p>
                      <a:r>
                        <a:rPr lang="en-US" sz="1400"/>
                        <a:t>440 mg</a:t>
                      </a:r>
                    </a:p>
                  </a:txBody>
                  <a:tcPr marL="72189" marR="72189" marT="36097" marB="36097" anchor="ctr">
                    <a:lnL>
                      <a:noFill/>
                    </a:lnL>
                    <a:lnR>
                      <a:noFill/>
                    </a:lnR>
                    <a:lnT>
                      <a:noFill/>
                    </a:lnT>
                    <a:lnB>
                      <a:noFill/>
                    </a:lnB>
                  </a:tcPr>
                </a:tc>
                <a:tc>
                  <a:txBody>
                    <a:bodyPr/>
                    <a:lstStyle/>
                    <a:p>
                      <a:r>
                        <a:rPr lang="en-US" sz="1400" dirty="0"/>
                        <a:t>†</a:t>
                      </a:r>
                    </a:p>
                  </a:txBody>
                  <a:tcPr marL="72189" marR="72189" marT="36097" marB="36097" anchor="ctr">
                    <a:lnL>
                      <a:noFill/>
                    </a:lnL>
                    <a:lnR>
                      <a:noFill/>
                    </a:lnR>
                    <a:lnT>
                      <a:noFill/>
                    </a:lnT>
                    <a:lnB>
                      <a:noFill/>
                    </a:lnB>
                  </a:tcPr>
                </a:tc>
                <a:extLst>
                  <a:ext uri="{0D108BD9-81ED-4DB2-BD59-A6C34878D82A}">
                    <a16:rowId xmlns:a16="http://schemas.microsoft.com/office/drawing/2014/main" val="10006"/>
                  </a:ext>
                </a:extLst>
              </a:tr>
              <a:tr h="285563">
                <a:tc gridSpan="3">
                  <a:txBody>
                    <a:bodyPr/>
                    <a:lstStyle/>
                    <a:p>
                      <a:endParaRPr lang="en-US" sz="1400"/>
                    </a:p>
                  </a:txBody>
                  <a:tcPr marL="72189" marR="72189" marT="36097" marB="36097" anchor="ctr">
                    <a:lnL>
                      <a:noFill/>
                    </a:lnL>
                    <a:lnR>
                      <a:noFill/>
                    </a:lnR>
                    <a:lnT>
                      <a:noFill/>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285563">
                <a:tc gridSpan="3">
                  <a:txBody>
                    <a:bodyPr/>
                    <a:lstStyle/>
                    <a:p>
                      <a:r>
                        <a:rPr lang="en-US" sz="1400" dirty="0"/>
                        <a:t>†Daily Value (DV) not established.</a:t>
                      </a:r>
                    </a:p>
                  </a:txBody>
                  <a:tcPr marL="72189" marR="72189" marT="36097" marB="36097" anchor="ctr">
                    <a:lnL>
                      <a:noFill/>
                    </a:lnL>
                    <a:lnR>
                      <a:noFill/>
                    </a:lnR>
                    <a:lnT>
                      <a:noFill/>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174097" name="Rectangle 4">
            <a:extLst>
              <a:ext uri="{FF2B5EF4-FFF2-40B4-BE49-F238E27FC236}">
                <a16:creationId xmlns:a16="http://schemas.microsoft.com/office/drawing/2014/main" id="{CB49BAE3-C2A9-456C-95B0-8F6DEECDC3E8}"/>
              </a:ext>
            </a:extLst>
          </p:cNvPr>
          <p:cNvSpPr>
            <a:spLocks noChangeArrowheads="1"/>
          </p:cNvSpPr>
          <p:nvPr/>
        </p:nvSpPr>
        <p:spPr bwMode="auto">
          <a:xfrm>
            <a:off x="4800600" y="0"/>
            <a:ext cx="5410200" cy="258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eaLnBrk="0" fontAlgn="base" hangingPunct="0">
              <a:spcBef>
                <a:spcPct val="0"/>
              </a:spcBef>
              <a:spcAft>
                <a:spcPct val="0"/>
              </a:spcAft>
              <a:buClrTx/>
              <a:buNone/>
            </a:pPr>
            <a:r>
              <a:rPr kumimoji="0" lang="en-US" altLang="en-US" sz="1800" b="1">
                <a:solidFill>
                  <a:prstClr val="white"/>
                </a:solidFill>
                <a:latin typeface="Arial" panose="020B0604020202020204" pitchFamily="34" charset="0"/>
                <a:cs typeface="Arial" panose="020B0604020202020204" pitchFamily="34" charset="0"/>
              </a:rPr>
              <a:t>Caution:</a:t>
            </a:r>
            <a:r>
              <a:rPr kumimoji="0" lang="en-US" altLang="en-US" sz="1800">
                <a:solidFill>
                  <a:prstClr val="white"/>
                </a:solidFill>
                <a:latin typeface="Arial" panose="020B0604020202020204" pitchFamily="34" charset="0"/>
                <a:cs typeface="Arial" panose="020B0604020202020204" pitchFamily="34" charset="0"/>
              </a:rPr>
              <a:t> Not to be used during pregnancy and lactation unless otherwise directed by a qualified health care professional. </a:t>
            </a:r>
          </a:p>
          <a:p>
            <a:pPr eaLnBrk="0" fontAlgn="base" hangingPunct="0">
              <a:spcBef>
                <a:spcPct val="0"/>
              </a:spcBef>
              <a:spcAft>
                <a:spcPct val="0"/>
              </a:spcAft>
              <a:buClrTx/>
              <a:buNone/>
            </a:pPr>
            <a:r>
              <a:rPr kumimoji="0" lang="en-US" altLang="en-US" sz="1800">
                <a:solidFill>
                  <a:prstClr val="white"/>
                </a:solidFill>
                <a:latin typeface="Arial" panose="020B0604020202020204" pitchFamily="34" charset="0"/>
                <a:cs typeface="Arial" panose="020B0604020202020204" pitchFamily="34" charset="0"/>
              </a:rPr>
              <a:t>Other Ingredients: Microcrystalline cellulose, sodium starch glycolate, croscarmellose sodium, hypromellose, magnesium stearate, dibasic calcium phosphate dihydrate and silicon dioxide. </a:t>
            </a:r>
          </a:p>
          <a:p>
            <a:pPr eaLnBrk="0" fontAlgn="base" hangingPunct="0">
              <a:spcBef>
                <a:spcPct val="0"/>
              </a:spcBef>
              <a:spcAft>
                <a:spcPct val="0"/>
              </a:spcAft>
              <a:buClrTx/>
              <a:buNone/>
            </a:pPr>
            <a:r>
              <a:rPr kumimoji="0" lang="en-US" altLang="en-US" sz="1800">
                <a:solidFill>
                  <a:prstClr val="white"/>
                </a:solidFill>
                <a:latin typeface="Arial" panose="020B0604020202020204" pitchFamily="34" charset="0"/>
                <a:cs typeface="Arial" panose="020B0604020202020204" pitchFamily="34" charset="0"/>
              </a:rPr>
              <a:t>For other contraindications and cautions, please refer to the </a:t>
            </a:r>
            <a:r>
              <a:rPr kumimoji="0" lang="en-US" altLang="en-US" sz="1800">
                <a:solidFill>
                  <a:prstClr val="white"/>
                </a:solidFill>
                <a:latin typeface="Arial" panose="020B0604020202020204" pitchFamily="34" charset="0"/>
                <a:cs typeface="Arial" panose="020B0604020202020204" pitchFamily="34" charset="0"/>
                <a:hlinkClick r:id="rId3"/>
              </a:rPr>
              <a:t>Potential Herb-Drug Interactions Chart</a:t>
            </a:r>
            <a:r>
              <a:rPr kumimoji="0" lang="en-US" altLang="en-US" sz="1800">
                <a:solidFill>
                  <a:prstClr val="white"/>
                </a:solidFill>
                <a:latin typeface="Arial" panose="020B0604020202020204" pitchFamily="34" charset="0"/>
                <a:cs typeface="Arial" panose="020B0604020202020204" pitchFamily="34" charset="0"/>
              </a:rPr>
              <a:t>.</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a:extLst>
              <a:ext uri="{FF2B5EF4-FFF2-40B4-BE49-F238E27FC236}">
                <a16:creationId xmlns:a16="http://schemas.microsoft.com/office/drawing/2014/main" id="{8EF3F0DB-9DBF-47E2-81E1-654AA92B9FE6}"/>
              </a:ext>
            </a:extLst>
          </p:cNvPr>
          <p:cNvSpPr>
            <a:spLocks noGrp="1" noChangeArrowheads="1"/>
          </p:cNvSpPr>
          <p:nvPr>
            <p:ph type="title"/>
          </p:nvPr>
        </p:nvSpPr>
        <p:spPr>
          <a:xfrm>
            <a:off x="2209800" y="-152400"/>
            <a:ext cx="7772400" cy="1143000"/>
          </a:xfrm>
        </p:spPr>
        <p:txBody>
          <a:bodyPr/>
          <a:lstStyle/>
          <a:p>
            <a:r>
              <a:rPr lang="en-US" altLang="en-US">
                <a:solidFill>
                  <a:srgbClr val="92D050"/>
                </a:solidFill>
              </a:rPr>
              <a:t>Black Cumin Seed Forte</a:t>
            </a:r>
          </a:p>
        </p:txBody>
      </p:sp>
      <p:pic>
        <p:nvPicPr>
          <p:cNvPr id="175107" name="Content Placeholder 2">
            <a:extLst>
              <a:ext uri="{FF2B5EF4-FFF2-40B4-BE49-F238E27FC236}">
                <a16:creationId xmlns:a16="http://schemas.microsoft.com/office/drawing/2014/main" id="{2E5CB38E-4486-47F3-AE46-0053205BF09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95400" y="1524000"/>
            <a:ext cx="4267200" cy="4267200"/>
          </a:xfrm>
        </p:spPr>
      </p:pic>
      <p:graphicFrame>
        <p:nvGraphicFramePr>
          <p:cNvPr id="4" name="Table 3">
            <a:extLst>
              <a:ext uri="{FF2B5EF4-FFF2-40B4-BE49-F238E27FC236}">
                <a16:creationId xmlns:a16="http://schemas.microsoft.com/office/drawing/2014/main" id="{67A9FCC3-C2CE-4197-A4FF-EAC800099E3D}"/>
              </a:ext>
            </a:extLst>
          </p:cNvPr>
          <p:cNvGraphicFramePr>
            <a:graphicFrameLocks noGrp="1"/>
          </p:cNvGraphicFramePr>
          <p:nvPr/>
        </p:nvGraphicFramePr>
        <p:xfrm>
          <a:off x="5084763" y="1219200"/>
          <a:ext cx="4876800" cy="5126038"/>
        </p:xfrm>
        <a:graphic>
          <a:graphicData uri="http://schemas.openxmlformats.org/drawingml/2006/table">
            <a:tbl>
              <a:tblPr/>
              <a:tblGrid>
                <a:gridCol w="1625600">
                  <a:extLst>
                    <a:ext uri="{9D8B030D-6E8A-4147-A177-3AD203B41FA5}">
                      <a16:colId xmlns:a16="http://schemas.microsoft.com/office/drawing/2014/main" val="20000"/>
                    </a:ext>
                  </a:extLst>
                </a:gridCol>
                <a:gridCol w="1625600">
                  <a:extLst>
                    <a:ext uri="{9D8B030D-6E8A-4147-A177-3AD203B41FA5}">
                      <a16:colId xmlns:a16="http://schemas.microsoft.com/office/drawing/2014/main" val="20001"/>
                    </a:ext>
                  </a:extLst>
                </a:gridCol>
                <a:gridCol w="1625600">
                  <a:extLst>
                    <a:ext uri="{9D8B030D-6E8A-4147-A177-3AD203B41FA5}">
                      <a16:colId xmlns:a16="http://schemas.microsoft.com/office/drawing/2014/main" val="20002"/>
                    </a:ext>
                  </a:extLst>
                </a:gridCol>
              </a:tblGrid>
              <a:tr h="286871">
                <a:tc gridSpan="3">
                  <a:txBody>
                    <a:bodyPr/>
                    <a:lstStyle/>
                    <a:p>
                      <a:r>
                        <a:rPr lang="en-US" sz="1400" dirty="0"/>
                        <a:t>Supplement Facts</a:t>
                      </a:r>
                    </a:p>
                  </a:txBody>
                  <a:tcPr marL="73479" marR="73479" marT="36743" marB="36743" anchor="ctr">
                    <a:lnL>
                      <a:noFill/>
                    </a:lnL>
                    <a:lnR>
                      <a:noFill/>
                    </a:lnR>
                    <a:lnT>
                      <a:noFill/>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00256">
                <a:tc gridSpan="3">
                  <a:txBody>
                    <a:bodyPr/>
                    <a:lstStyle/>
                    <a:p>
                      <a:r>
                        <a:rPr lang="en-US" sz="1400"/>
                        <a:t>Serving Size: 1 tablet</a:t>
                      </a:r>
                      <a:br>
                        <a:rPr lang="en-US" sz="1400"/>
                      </a:br>
                      <a:r>
                        <a:rPr lang="en-US" sz="1400"/>
                        <a:t>Servings per Container:  40</a:t>
                      </a:r>
                    </a:p>
                  </a:txBody>
                  <a:tcPr marL="73479" marR="73479" marT="36743" marB="36743" anchor="ctr">
                    <a:lnL>
                      <a:noFill/>
                    </a:lnL>
                    <a:lnR>
                      <a:noFill/>
                    </a:lnR>
                    <a:lnT>
                      <a:noFill/>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86871">
                <a:tc gridSpan="3">
                  <a:txBody>
                    <a:bodyPr/>
                    <a:lstStyle/>
                    <a:p>
                      <a:endParaRPr lang="en-US" sz="1400"/>
                    </a:p>
                  </a:txBody>
                  <a:tcPr marL="73479" marR="73479" marT="36743" marB="36743" anchor="ctr">
                    <a:lnL>
                      <a:noFill/>
                    </a:lnL>
                    <a:lnR>
                      <a:noFill/>
                    </a:lnR>
                    <a:lnT>
                      <a:noFill/>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09306">
                <a:tc gridSpan="3">
                  <a:txBody>
                    <a:bodyPr/>
                    <a:lstStyle/>
                    <a:p>
                      <a:r>
                        <a:rPr lang="en-US" sz="1400"/>
                        <a:t>Amount per Serving  %DV</a:t>
                      </a:r>
                    </a:p>
                  </a:txBody>
                  <a:tcPr marL="73479" marR="73479" marT="36743" marB="36743" anchor="ctr">
                    <a:lnL>
                      <a:noFill/>
                    </a:lnL>
                    <a:lnR>
                      <a:noFill/>
                    </a:lnR>
                    <a:lnT>
                      <a:noFill/>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86871">
                <a:tc gridSpan="3">
                  <a:txBody>
                    <a:bodyPr/>
                    <a:lstStyle/>
                    <a:p>
                      <a:endParaRPr lang="en-US" sz="1400"/>
                    </a:p>
                  </a:txBody>
                  <a:tcPr marL="73479" marR="73479" marT="36743" marB="36743" anchor="ctr">
                    <a:lnL>
                      <a:noFill/>
                    </a:lnL>
                    <a:lnR>
                      <a:noFill/>
                    </a:lnR>
                    <a:lnT>
                      <a:noFill/>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86871">
                <a:tc gridSpan="3">
                  <a:txBody>
                    <a:bodyPr/>
                    <a:lstStyle/>
                    <a:p>
                      <a:endParaRPr lang="en-US" sz="1400" dirty="0"/>
                    </a:p>
                  </a:txBody>
                  <a:tcPr marL="73479" marR="73479" marT="36743" marB="36743" anchor="ctr">
                    <a:lnL>
                      <a:noFill/>
                    </a:lnL>
                    <a:lnR>
                      <a:noFill/>
                    </a:lnR>
                    <a:lnT>
                      <a:noFill/>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309306">
                <a:tc>
                  <a:txBody>
                    <a:bodyPr/>
                    <a:lstStyle/>
                    <a:p>
                      <a:r>
                        <a:rPr lang="en-US" sz="1400"/>
                        <a:t>Calcium</a:t>
                      </a:r>
                    </a:p>
                  </a:txBody>
                  <a:tcPr marL="73479" marR="73479" marT="36743" marB="36743" anchor="ctr">
                    <a:lnL>
                      <a:noFill/>
                    </a:lnL>
                    <a:lnR>
                      <a:noFill/>
                    </a:lnR>
                    <a:lnT>
                      <a:noFill/>
                    </a:lnT>
                    <a:lnB>
                      <a:noFill/>
                    </a:lnB>
                  </a:tcPr>
                </a:tc>
                <a:tc>
                  <a:txBody>
                    <a:bodyPr/>
                    <a:lstStyle/>
                    <a:p>
                      <a:r>
                        <a:rPr lang="en-US" sz="1400"/>
                        <a:t>63 mg</a:t>
                      </a:r>
                    </a:p>
                  </a:txBody>
                  <a:tcPr marL="73479" marR="73479" marT="36743" marB="36743" anchor="ctr">
                    <a:lnL>
                      <a:noFill/>
                    </a:lnL>
                    <a:lnR>
                      <a:noFill/>
                    </a:lnR>
                    <a:lnT>
                      <a:noFill/>
                    </a:lnT>
                    <a:lnB>
                      <a:noFill/>
                    </a:lnB>
                  </a:tcPr>
                </a:tc>
                <a:tc>
                  <a:txBody>
                    <a:bodyPr/>
                    <a:lstStyle/>
                    <a:p>
                      <a:r>
                        <a:rPr lang="en-US" sz="1400"/>
                        <a:t>4%</a:t>
                      </a:r>
                    </a:p>
                  </a:txBody>
                  <a:tcPr marL="73479" marR="73479" marT="36743" marB="36743" anchor="ctr">
                    <a:lnL>
                      <a:noFill/>
                    </a:lnL>
                    <a:lnR>
                      <a:noFill/>
                    </a:lnR>
                    <a:lnT>
                      <a:noFill/>
                    </a:lnT>
                    <a:lnB>
                      <a:noFill/>
                    </a:lnB>
                  </a:tcPr>
                </a:tc>
                <a:extLst>
                  <a:ext uri="{0D108BD9-81ED-4DB2-BD59-A6C34878D82A}">
                    <a16:rowId xmlns:a16="http://schemas.microsoft.com/office/drawing/2014/main" val="10006"/>
                  </a:ext>
                </a:extLst>
              </a:tr>
              <a:tr h="286871">
                <a:tc gridSpan="3">
                  <a:txBody>
                    <a:bodyPr/>
                    <a:lstStyle/>
                    <a:p>
                      <a:r>
                        <a:rPr lang="en-US" sz="1400">
                          <a:effectLst/>
                        </a:rPr>
                        <a:t> </a:t>
                      </a:r>
                    </a:p>
                  </a:txBody>
                  <a:tcPr marL="73479" marR="73479" marT="36743" marB="36743" anchor="ctr">
                    <a:lnL>
                      <a:noFill/>
                    </a:lnL>
                    <a:lnR>
                      <a:noFill/>
                    </a:lnR>
                    <a:lnT>
                      <a:noFill/>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827458">
                <a:tc>
                  <a:txBody>
                    <a:bodyPr/>
                    <a:lstStyle/>
                    <a:p>
                      <a:r>
                        <a:rPr lang="en-US" sz="1400"/>
                        <a:t>Black Cumin seed 5:1 extract</a:t>
                      </a:r>
                      <a:br>
                        <a:rPr lang="en-US" sz="1400"/>
                      </a:br>
                      <a:r>
                        <a:rPr lang="en-US" sz="1400"/>
                        <a:t> from </a:t>
                      </a:r>
                      <a:r>
                        <a:rPr lang="en-US" sz="1400" i="1"/>
                        <a:t>Nigella sativa</a:t>
                      </a:r>
                      <a:r>
                        <a:rPr lang="en-US" sz="1400"/>
                        <a:t> seed 2.0 g</a:t>
                      </a:r>
                    </a:p>
                  </a:txBody>
                  <a:tcPr marL="73479" marR="73479" marT="36743" marB="36743" anchor="ctr">
                    <a:lnL>
                      <a:noFill/>
                    </a:lnL>
                    <a:lnR>
                      <a:noFill/>
                    </a:lnR>
                    <a:lnT>
                      <a:noFill/>
                    </a:lnT>
                    <a:lnB>
                      <a:noFill/>
                    </a:lnB>
                  </a:tcPr>
                </a:tc>
                <a:tc>
                  <a:txBody>
                    <a:bodyPr/>
                    <a:lstStyle/>
                    <a:p>
                      <a:r>
                        <a:rPr lang="en-US" sz="1400"/>
                        <a:t>400 mg</a:t>
                      </a:r>
                    </a:p>
                  </a:txBody>
                  <a:tcPr marL="73479" marR="73479" marT="36743" marB="36743" anchor="ctr">
                    <a:lnL>
                      <a:noFill/>
                    </a:lnL>
                    <a:lnR>
                      <a:noFill/>
                    </a:lnR>
                    <a:lnT>
                      <a:noFill/>
                    </a:lnT>
                    <a:lnB>
                      <a:noFill/>
                    </a:lnB>
                  </a:tcPr>
                </a:tc>
                <a:tc>
                  <a:txBody>
                    <a:bodyPr/>
                    <a:lstStyle/>
                    <a:p>
                      <a:r>
                        <a:rPr lang="en-US" sz="1400" dirty="0"/>
                        <a:t>†</a:t>
                      </a:r>
                    </a:p>
                  </a:txBody>
                  <a:tcPr marL="73479" marR="73479" marT="36743" marB="36743" anchor="ctr">
                    <a:lnL>
                      <a:noFill/>
                    </a:lnL>
                    <a:lnR>
                      <a:noFill/>
                    </a:lnR>
                    <a:lnT>
                      <a:noFill/>
                    </a:lnT>
                    <a:lnB>
                      <a:noFill/>
                    </a:lnB>
                  </a:tcPr>
                </a:tc>
                <a:extLst>
                  <a:ext uri="{0D108BD9-81ED-4DB2-BD59-A6C34878D82A}">
                    <a16:rowId xmlns:a16="http://schemas.microsoft.com/office/drawing/2014/main" val="10008"/>
                  </a:ext>
                </a:extLst>
              </a:tr>
              <a:tr h="286871">
                <a:tc gridSpan="3">
                  <a:txBody>
                    <a:bodyPr/>
                    <a:lstStyle/>
                    <a:p>
                      <a:endParaRPr lang="en-US" sz="1400" dirty="0"/>
                    </a:p>
                  </a:txBody>
                  <a:tcPr marL="73479" marR="73479" marT="36743" marB="36743" anchor="ctr">
                    <a:lnL>
                      <a:noFill/>
                    </a:lnL>
                    <a:lnR>
                      <a:noFill/>
                    </a:lnR>
                    <a:lnT>
                      <a:noFill/>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58485">
                <a:tc gridSpan="3">
                  <a:txBody>
                    <a:bodyPr/>
                    <a:lstStyle/>
                    <a:p>
                      <a:r>
                        <a:rPr lang="en-US" sz="1400" dirty="0"/>
                        <a:t>†Daily Value (DV) not established.</a:t>
                      </a:r>
                    </a:p>
                  </a:txBody>
                  <a:tcPr marL="73479" marR="73479" marT="36743" marB="36743" anchor="ctr">
                    <a:lnL>
                      <a:noFill/>
                    </a:lnL>
                    <a:lnR>
                      <a:noFill/>
                    </a:lnR>
                    <a:lnT>
                      <a:noFill/>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pic>
        <p:nvPicPr>
          <p:cNvPr id="175124" name="Picture 6">
            <a:extLst>
              <a:ext uri="{FF2B5EF4-FFF2-40B4-BE49-F238E27FC236}">
                <a16:creationId xmlns:a16="http://schemas.microsoft.com/office/drawing/2014/main" id="{5A18BFF9-75C3-4E58-AC91-571C60EF32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4268788"/>
            <a:ext cx="23050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a:extLst>
              <a:ext uri="{FF2B5EF4-FFF2-40B4-BE49-F238E27FC236}">
                <a16:creationId xmlns:a16="http://schemas.microsoft.com/office/drawing/2014/main" id="{F4556A29-A92F-47FE-8E90-8C371D7E7DE8}"/>
              </a:ext>
            </a:extLst>
          </p:cNvPr>
          <p:cNvSpPr>
            <a:spLocks noGrp="1" noChangeArrowheads="1"/>
          </p:cNvSpPr>
          <p:nvPr>
            <p:ph type="title" idx="4294967295"/>
          </p:nvPr>
        </p:nvSpPr>
        <p:spPr>
          <a:xfrm>
            <a:off x="2133600" y="317500"/>
            <a:ext cx="8305800" cy="647700"/>
          </a:xfrm>
        </p:spPr>
        <p:txBody>
          <a:bodyPr/>
          <a:lstStyle/>
          <a:p>
            <a:r>
              <a:rPr lang="en-AU" altLang="en-US" sz="3600">
                <a:solidFill>
                  <a:srgbClr val="FFC000"/>
                </a:solidFill>
              </a:rPr>
              <a:t>Infection as Plague – Life as we know it</a:t>
            </a:r>
            <a:endParaRPr lang="en-US" altLang="en-US" sz="3600">
              <a:solidFill>
                <a:srgbClr val="FFC000"/>
              </a:solidFill>
            </a:endParaRPr>
          </a:p>
        </p:txBody>
      </p:sp>
      <p:sp>
        <p:nvSpPr>
          <p:cNvPr id="13314" name="Rectangle 3">
            <a:extLst>
              <a:ext uri="{FF2B5EF4-FFF2-40B4-BE49-F238E27FC236}">
                <a16:creationId xmlns:a16="http://schemas.microsoft.com/office/drawing/2014/main" id="{D892073E-0706-4845-A127-654590EC4A6A}"/>
              </a:ext>
            </a:extLst>
          </p:cNvPr>
          <p:cNvSpPr>
            <a:spLocks noGrp="1" noChangeArrowheads="1"/>
          </p:cNvSpPr>
          <p:nvPr>
            <p:ph type="body" idx="4294967295"/>
          </p:nvPr>
        </p:nvSpPr>
        <p:spPr>
          <a:xfrm>
            <a:off x="1738313" y="1385889"/>
            <a:ext cx="8786812" cy="5043487"/>
          </a:xfrm>
        </p:spPr>
        <p:txBody>
          <a:bodyPr/>
          <a:lstStyle/>
          <a:p>
            <a:pPr marL="363538" indent="-363538"/>
            <a:r>
              <a:rPr lang="en-US" altLang="en-US"/>
              <a:t>The immune challenge</a:t>
            </a:r>
          </a:p>
          <a:p>
            <a:pPr marL="363538" indent="-363538"/>
            <a:endParaRPr lang="en-US" altLang="en-US"/>
          </a:p>
          <a:p>
            <a:pPr marL="363538" indent="-363538"/>
            <a:r>
              <a:rPr lang="en-US" altLang="en-US"/>
              <a:t>History of antibiotics</a:t>
            </a:r>
          </a:p>
          <a:p>
            <a:pPr marL="363538" indent="-363538"/>
            <a:endParaRPr lang="en-US" altLang="en-US"/>
          </a:p>
          <a:p>
            <a:pPr marL="363538" indent="-363538"/>
            <a:r>
              <a:rPr lang="en-US" altLang="en-US"/>
              <a:t>Antibiotic resistance</a:t>
            </a:r>
          </a:p>
          <a:p>
            <a:pPr marL="363538" indent="-363538"/>
            <a:endParaRPr lang="en-US" altLang="en-US"/>
          </a:p>
          <a:p>
            <a:pPr marL="363538" indent="-363538"/>
            <a:r>
              <a:rPr lang="en-US" altLang="en-US"/>
              <a:t>The post-antibiotic era</a:t>
            </a:r>
          </a:p>
          <a:p>
            <a:pPr marL="363538" indent="-363538"/>
            <a:endParaRPr lang="en-US" altLang="en-US"/>
          </a:p>
          <a:p>
            <a:pPr marL="363538" indent="-363538">
              <a:buNone/>
            </a:pPr>
            <a:endParaRPr lang="en-US" altLang="en-US"/>
          </a:p>
        </p:txBody>
      </p:sp>
      <p:pic>
        <p:nvPicPr>
          <p:cNvPr id="13317" name="Picture 5" descr="antibiotic- I think--">
            <a:extLst>
              <a:ext uri="{FF2B5EF4-FFF2-40B4-BE49-F238E27FC236}">
                <a16:creationId xmlns:a16="http://schemas.microsoft.com/office/drawing/2014/main" id="{11D95188-082A-427A-A00F-D8FC44510D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1" y="1125539"/>
            <a:ext cx="253682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9" descr="Echinacea_16576_sml_RGB">
            <a:extLst>
              <a:ext uri="{FF2B5EF4-FFF2-40B4-BE49-F238E27FC236}">
                <a16:creationId xmlns:a16="http://schemas.microsoft.com/office/drawing/2014/main" id="{94037F15-BBB1-48ED-887C-121DA2A9F1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9451" y="1628775"/>
            <a:ext cx="1325563"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5" descr="Andrographis leaf 2">
            <a:extLst>
              <a:ext uri="{FF2B5EF4-FFF2-40B4-BE49-F238E27FC236}">
                <a16:creationId xmlns:a16="http://schemas.microsoft.com/office/drawing/2014/main" id="{2417A8BB-F0C1-44E2-80B8-41AC688549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6051" y="2708275"/>
            <a:ext cx="1597025"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8" descr="bronchitis">
            <a:extLst>
              <a:ext uri="{FF2B5EF4-FFF2-40B4-BE49-F238E27FC236}">
                <a16:creationId xmlns:a16="http://schemas.microsoft.com/office/drawing/2014/main" id="{2481B6B7-CB0D-4955-954C-C629AA3753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6651" y="5065713"/>
            <a:ext cx="2665413"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9" descr="urinary tract">
            <a:extLst>
              <a:ext uri="{FF2B5EF4-FFF2-40B4-BE49-F238E27FC236}">
                <a16:creationId xmlns:a16="http://schemas.microsoft.com/office/drawing/2014/main" id="{3878F7F0-E652-4023-B3C3-7D09323157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1814" y="3643313"/>
            <a:ext cx="2492375"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0" descr="liver">
            <a:extLst>
              <a:ext uri="{FF2B5EF4-FFF2-40B4-BE49-F238E27FC236}">
                <a16:creationId xmlns:a16="http://schemas.microsoft.com/office/drawing/2014/main" id="{0F63AF62-1591-4911-8C53-E188EF20D2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39188" y="4786314"/>
            <a:ext cx="1795462"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90" name="Slide Number Placeholder 9">
            <a:extLst>
              <a:ext uri="{FF2B5EF4-FFF2-40B4-BE49-F238E27FC236}">
                <a16:creationId xmlns:a16="http://schemas.microsoft.com/office/drawing/2014/main" id="{692E85AE-4F4A-438C-9541-34658ADBF740}"/>
              </a:ext>
            </a:extLst>
          </p:cNvPr>
          <p:cNvSpPr>
            <a:spLocks noGrp="1"/>
          </p:cNvSpPr>
          <p:nvPr>
            <p:ph type="sldNum" sz="quarter" idx="4294967295"/>
          </p:nvPr>
        </p:nvSpPr>
        <p:spPr bwMode="auto">
          <a:xfrm>
            <a:off x="22098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spcBef>
                <a:spcPct val="50000"/>
              </a:spcBef>
              <a:spcAft>
                <a:spcPct val="0"/>
              </a:spcAft>
              <a:buClrTx/>
              <a:buNone/>
            </a:pPr>
            <a:fld id="{B033D7B6-9D00-4199-B4D6-88608547E363}" type="slidenum">
              <a:rPr kumimoji="0" lang="en-AU" altLang="en-US" sz="1400">
                <a:solidFill>
                  <a:srgbClr val="44546A"/>
                </a:solidFill>
                <a:latin typeface="Times New Roman" panose="02020603050405020304" pitchFamily="18" charset="0"/>
                <a:cs typeface="Arial" panose="020B0604020202020204" pitchFamily="34" charset="0"/>
              </a:rPr>
              <a:pPr fontAlgn="base">
                <a:spcBef>
                  <a:spcPct val="50000"/>
                </a:spcBef>
                <a:spcAft>
                  <a:spcPct val="0"/>
                </a:spcAft>
                <a:buClrTx/>
                <a:buNone/>
              </a:pPr>
              <a:t>8</a:t>
            </a:fld>
            <a:endParaRPr kumimoji="0" lang="en-AU" altLang="en-US" sz="1400">
              <a:solidFill>
                <a:srgbClr val="44546A"/>
              </a:solidFill>
              <a:latin typeface="Times New Roman" panose="02020603050405020304" pitchFamily="18" charset="0"/>
              <a:cs typeface="Arial" panose="020B060402020202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3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31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31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45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3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3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3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1">
            <a:extLst>
              <a:ext uri="{FF2B5EF4-FFF2-40B4-BE49-F238E27FC236}">
                <a16:creationId xmlns:a16="http://schemas.microsoft.com/office/drawing/2014/main" id="{1737E6A6-35F3-457B-B837-C48ED7CB7335}"/>
              </a:ext>
            </a:extLst>
          </p:cNvPr>
          <p:cNvSpPr>
            <a:spLocks noGrp="1" noChangeArrowheads="1"/>
          </p:cNvSpPr>
          <p:nvPr>
            <p:ph type="title"/>
          </p:nvPr>
        </p:nvSpPr>
        <p:spPr>
          <a:xfrm>
            <a:off x="2438400" y="76200"/>
            <a:ext cx="7848600" cy="1143000"/>
          </a:xfrm>
        </p:spPr>
        <p:txBody>
          <a:bodyPr/>
          <a:lstStyle/>
          <a:p>
            <a:pPr eaLnBrk="1" hangingPunct="1"/>
            <a:r>
              <a:rPr lang="en-US" altLang="en-US"/>
              <a:t>Echinacea Premium</a:t>
            </a:r>
            <a:endParaRPr lang="en-US" altLang="en-US" baseline="42000"/>
          </a:p>
        </p:txBody>
      </p:sp>
      <p:sp>
        <p:nvSpPr>
          <p:cNvPr id="176131" name="Slide Number Placeholder 2">
            <a:extLst>
              <a:ext uri="{FF2B5EF4-FFF2-40B4-BE49-F238E27FC236}">
                <a16:creationId xmlns:a16="http://schemas.microsoft.com/office/drawing/2014/main" id="{68821E60-F9E0-4B24-8DE0-110D3AC772EF}"/>
              </a:ext>
            </a:extLst>
          </p:cNvPr>
          <p:cNvSpPr>
            <a:spLocks noGrp="1" noChangeArrowheads="1"/>
          </p:cNvSpPr>
          <p:nvPr>
            <p:ph type="sldNum" sz="quarter" idx="4294967295"/>
          </p:nvPr>
        </p:nvSpPr>
        <p:spPr bwMode="auto">
          <a:xfrm>
            <a:off x="22098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spcBef>
                <a:spcPct val="0"/>
              </a:spcBef>
              <a:spcAft>
                <a:spcPct val="0"/>
              </a:spcAft>
              <a:buClrTx/>
              <a:buNone/>
            </a:pPr>
            <a:fld id="{5D2622B8-DFDD-40CA-B938-8D7276B9C3CE}" type="slidenum">
              <a:rPr kumimoji="0" lang="en-US" altLang="en-US" sz="1400">
                <a:solidFill>
                  <a:srgbClr val="000000"/>
                </a:solidFill>
                <a:latin typeface="Gill Sans MT" panose="020B0502020104020203" pitchFamily="34" charset="0"/>
              </a:rPr>
              <a:pPr fontAlgn="base">
                <a:spcBef>
                  <a:spcPct val="0"/>
                </a:spcBef>
                <a:spcAft>
                  <a:spcPct val="0"/>
                </a:spcAft>
                <a:buClrTx/>
                <a:buNone/>
              </a:pPr>
              <a:t>80</a:t>
            </a:fld>
            <a:endParaRPr kumimoji="0" lang="en-US" altLang="en-US" sz="1400">
              <a:solidFill>
                <a:srgbClr val="000000"/>
              </a:solidFill>
              <a:latin typeface="Gill Sans MT" panose="020B0502020104020203" pitchFamily="34" charset="0"/>
            </a:endParaRPr>
          </a:p>
        </p:txBody>
      </p:sp>
      <p:pic>
        <p:nvPicPr>
          <p:cNvPr id="176132" name="Picture 5">
            <a:extLst>
              <a:ext uri="{FF2B5EF4-FFF2-40B4-BE49-F238E27FC236}">
                <a16:creationId xmlns:a16="http://schemas.microsoft.com/office/drawing/2014/main" id="{EA7730B2-CC2F-441A-9D3A-BF2676E35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846264"/>
            <a:ext cx="16002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4">
            <a:extLst>
              <a:ext uri="{FF2B5EF4-FFF2-40B4-BE49-F238E27FC236}">
                <a16:creationId xmlns:a16="http://schemas.microsoft.com/office/drawing/2014/main" id="{96E2B2AE-552A-4DB5-8B15-BE20612BA236}"/>
              </a:ext>
            </a:extLst>
          </p:cNvPr>
          <p:cNvGraphicFramePr>
            <a:graphicFrameLocks noGrp="1"/>
          </p:cNvGraphicFramePr>
          <p:nvPr/>
        </p:nvGraphicFramePr>
        <p:xfrm>
          <a:off x="5334000" y="1295400"/>
          <a:ext cx="4953000" cy="4648200"/>
        </p:xfrm>
        <a:graphic>
          <a:graphicData uri="http://schemas.openxmlformats.org/drawingml/2006/table">
            <a:tbl>
              <a:tblPr/>
              <a:tblGrid>
                <a:gridCol w="3491459">
                  <a:extLst>
                    <a:ext uri="{9D8B030D-6E8A-4147-A177-3AD203B41FA5}">
                      <a16:colId xmlns:a16="http://schemas.microsoft.com/office/drawing/2014/main" val="20000"/>
                    </a:ext>
                  </a:extLst>
                </a:gridCol>
                <a:gridCol w="1461541">
                  <a:extLst>
                    <a:ext uri="{9D8B030D-6E8A-4147-A177-3AD203B41FA5}">
                      <a16:colId xmlns:a16="http://schemas.microsoft.com/office/drawing/2014/main" val="20001"/>
                    </a:ext>
                  </a:extLst>
                </a:gridCol>
              </a:tblGrid>
              <a:tr h="482439">
                <a:tc>
                  <a:txBody>
                    <a:bodyPr/>
                    <a:lstStyle/>
                    <a:p>
                      <a:r>
                        <a:rPr lang="en-US" sz="2400"/>
                        <a:t>Calcium</a:t>
                      </a:r>
                    </a:p>
                  </a:txBody>
                  <a:tcPr marL="75259" marR="75259" marT="37630" marB="37630" anchor="ctr">
                    <a:lnL>
                      <a:noFill/>
                    </a:lnL>
                    <a:lnR>
                      <a:noFill/>
                    </a:lnR>
                    <a:lnT>
                      <a:noFill/>
                    </a:lnT>
                    <a:lnB>
                      <a:noFill/>
                    </a:lnB>
                  </a:tcPr>
                </a:tc>
                <a:tc>
                  <a:txBody>
                    <a:bodyPr/>
                    <a:lstStyle/>
                    <a:p>
                      <a:r>
                        <a:rPr lang="en-US" sz="2400"/>
                        <a:t>90 mg</a:t>
                      </a:r>
                    </a:p>
                  </a:txBody>
                  <a:tcPr marL="75259" marR="75259" marT="37630" marB="37630" anchor="ctr">
                    <a:lnL>
                      <a:noFill/>
                    </a:lnL>
                    <a:lnR>
                      <a:noFill/>
                    </a:lnR>
                    <a:lnT>
                      <a:noFill/>
                    </a:lnT>
                    <a:lnB>
                      <a:noFill/>
                    </a:lnB>
                  </a:tcPr>
                </a:tc>
                <a:extLst>
                  <a:ext uri="{0D108BD9-81ED-4DB2-BD59-A6C34878D82A}">
                    <a16:rowId xmlns:a16="http://schemas.microsoft.com/office/drawing/2014/main" val="10000"/>
                  </a:ext>
                </a:extLst>
              </a:tr>
              <a:tr h="2082881">
                <a:tc>
                  <a:txBody>
                    <a:bodyPr/>
                    <a:lstStyle/>
                    <a:p>
                      <a:r>
                        <a:rPr lang="en-US" sz="2400"/>
                        <a:t>Echinacea root 4:1 extract from </a:t>
                      </a:r>
                      <a:r>
                        <a:rPr lang="en-US" sz="2400" i="1"/>
                        <a:t>Echinacea angustifolia</a:t>
                      </a:r>
                      <a:r>
                        <a:rPr lang="en-US" sz="2400"/>
                        <a:t> root 600 mg</a:t>
                      </a:r>
                      <a:br>
                        <a:rPr lang="en-US" sz="2400"/>
                      </a:br>
                      <a:r>
                        <a:rPr lang="en-US" sz="2400"/>
                        <a:t>Containing alkylamides 2.0 mg</a:t>
                      </a:r>
                    </a:p>
                  </a:txBody>
                  <a:tcPr marL="75259" marR="75259" marT="37630" marB="37630" anchor="ctr">
                    <a:lnL>
                      <a:noFill/>
                    </a:lnL>
                    <a:lnR>
                      <a:noFill/>
                    </a:lnR>
                    <a:lnT>
                      <a:noFill/>
                    </a:lnT>
                    <a:lnB>
                      <a:noFill/>
                    </a:lnB>
                  </a:tcPr>
                </a:tc>
                <a:tc>
                  <a:txBody>
                    <a:bodyPr/>
                    <a:lstStyle/>
                    <a:p>
                      <a:r>
                        <a:rPr lang="en-US" sz="2400" dirty="0"/>
                        <a:t>150 mg</a:t>
                      </a:r>
                    </a:p>
                  </a:txBody>
                  <a:tcPr marL="75259" marR="75259" marT="37630" marB="37630" anchor="ctr">
                    <a:lnL>
                      <a:noFill/>
                    </a:lnL>
                    <a:lnR>
                      <a:noFill/>
                    </a:lnR>
                    <a:lnT>
                      <a:noFill/>
                    </a:lnT>
                    <a:lnB>
                      <a:noFill/>
                    </a:lnB>
                  </a:tcPr>
                </a:tc>
                <a:extLst>
                  <a:ext uri="{0D108BD9-81ED-4DB2-BD59-A6C34878D82A}">
                    <a16:rowId xmlns:a16="http://schemas.microsoft.com/office/drawing/2014/main" val="10001"/>
                  </a:ext>
                </a:extLst>
              </a:tr>
              <a:tr h="2082881">
                <a:tc>
                  <a:txBody>
                    <a:bodyPr/>
                    <a:lstStyle/>
                    <a:p>
                      <a:r>
                        <a:rPr lang="en-US" sz="2400"/>
                        <a:t>Echinacea root 6:1 extract from </a:t>
                      </a:r>
                      <a:r>
                        <a:rPr lang="en-US" sz="2400" i="1"/>
                        <a:t>Echinacea purpurea</a:t>
                      </a:r>
                      <a:r>
                        <a:rPr lang="en-US" sz="2400"/>
                        <a:t> root 675 mg</a:t>
                      </a:r>
                      <a:br>
                        <a:rPr lang="en-US" sz="2400"/>
                      </a:br>
                      <a:r>
                        <a:rPr lang="en-US" sz="2400"/>
                        <a:t>Containing alkylamides 2.1 mg</a:t>
                      </a:r>
                    </a:p>
                  </a:txBody>
                  <a:tcPr marL="75259" marR="75259" marT="37630" marB="37630" anchor="ctr">
                    <a:lnL>
                      <a:noFill/>
                    </a:lnL>
                    <a:lnR>
                      <a:noFill/>
                    </a:lnR>
                    <a:lnT>
                      <a:noFill/>
                    </a:lnT>
                    <a:lnB>
                      <a:noFill/>
                    </a:lnB>
                  </a:tcPr>
                </a:tc>
                <a:tc>
                  <a:txBody>
                    <a:bodyPr/>
                    <a:lstStyle/>
                    <a:p>
                      <a:r>
                        <a:rPr lang="en-US" sz="2400" dirty="0"/>
                        <a:t>112.5 mg</a:t>
                      </a:r>
                    </a:p>
                  </a:txBody>
                  <a:tcPr marL="75259" marR="75259" marT="37630" marB="37630" anchor="ctr">
                    <a:lnL>
                      <a:noFill/>
                    </a:lnL>
                    <a:lnR>
                      <a:noFill/>
                    </a:lnR>
                    <a:lnT>
                      <a:noFill/>
                    </a:lnT>
                    <a:lnB>
                      <a:noFill/>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le 1">
            <a:extLst>
              <a:ext uri="{FF2B5EF4-FFF2-40B4-BE49-F238E27FC236}">
                <a16:creationId xmlns:a16="http://schemas.microsoft.com/office/drawing/2014/main" id="{5D010D03-9A2B-4E1A-9763-E06CEAF40761}"/>
              </a:ext>
            </a:extLst>
          </p:cNvPr>
          <p:cNvSpPr>
            <a:spLocks noGrp="1" noChangeArrowheads="1"/>
          </p:cNvSpPr>
          <p:nvPr>
            <p:ph type="title"/>
          </p:nvPr>
        </p:nvSpPr>
        <p:spPr>
          <a:xfrm>
            <a:off x="2438400" y="76200"/>
            <a:ext cx="7848600" cy="1143000"/>
          </a:xfrm>
        </p:spPr>
        <p:txBody>
          <a:bodyPr/>
          <a:lstStyle/>
          <a:p>
            <a:pPr eaLnBrk="1" hangingPunct="1"/>
            <a:r>
              <a:rPr lang="en-US" altLang="en-US"/>
              <a:t>Andrographis</a:t>
            </a:r>
            <a:endParaRPr lang="en-US" altLang="en-US" baseline="42000"/>
          </a:p>
        </p:txBody>
      </p:sp>
      <p:sp>
        <p:nvSpPr>
          <p:cNvPr id="177155" name="Slide Number Placeholder 2">
            <a:extLst>
              <a:ext uri="{FF2B5EF4-FFF2-40B4-BE49-F238E27FC236}">
                <a16:creationId xmlns:a16="http://schemas.microsoft.com/office/drawing/2014/main" id="{ED104935-737D-4DA9-AB46-79B8B8AB4DB3}"/>
              </a:ext>
            </a:extLst>
          </p:cNvPr>
          <p:cNvSpPr>
            <a:spLocks noGrp="1" noChangeArrowheads="1"/>
          </p:cNvSpPr>
          <p:nvPr>
            <p:ph type="sldNum" sz="quarter" idx="4294967295"/>
          </p:nvPr>
        </p:nvSpPr>
        <p:spPr bwMode="auto">
          <a:xfrm>
            <a:off x="22098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spcBef>
                <a:spcPct val="0"/>
              </a:spcBef>
              <a:spcAft>
                <a:spcPct val="0"/>
              </a:spcAft>
              <a:buClrTx/>
              <a:buNone/>
            </a:pPr>
            <a:fld id="{BD379B95-B9BE-46F3-BAFB-1A0966A455FF}" type="slidenum">
              <a:rPr kumimoji="0" lang="en-US" altLang="en-US" sz="1400">
                <a:solidFill>
                  <a:srgbClr val="000000"/>
                </a:solidFill>
                <a:latin typeface="Gill Sans MT" panose="020B0502020104020203" pitchFamily="34" charset="0"/>
              </a:rPr>
              <a:pPr fontAlgn="base">
                <a:spcBef>
                  <a:spcPct val="0"/>
                </a:spcBef>
                <a:spcAft>
                  <a:spcPct val="0"/>
                </a:spcAft>
                <a:buClrTx/>
                <a:buNone/>
              </a:pPr>
              <a:t>81</a:t>
            </a:fld>
            <a:endParaRPr kumimoji="0" lang="en-US" altLang="en-US" sz="1400">
              <a:solidFill>
                <a:srgbClr val="000000"/>
              </a:solidFill>
              <a:latin typeface="Gill Sans MT" panose="020B0502020104020203" pitchFamily="34" charset="0"/>
            </a:endParaRPr>
          </a:p>
        </p:txBody>
      </p:sp>
      <p:pic>
        <p:nvPicPr>
          <p:cNvPr id="177156" name="Picture 5">
            <a:extLst>
              <a:ext uri="{FF2B5EF4-FFF2-40B4-BE49-F238E27FC236}">
                <a16:creationId xmlns:a16="http://schemas.microsoft.com/office/drawing/2014/main" id="{A6B69091-1216-4FC8-8635-484E6E6FE3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2189164"/>
            <a:ext cx="1676400" cy="221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a:extLst>
              <a:ext uri="{FF2B5EF4-FFF2-40B4-BE49-F238E27FC236}">
                <a16:creationId xmlns:a16="http://schemas.microsoft.com/office/drawing/2014/main" id="{F3914B1C-5298-4551-AC68-3CD3AD5A4B73}"/>
              </a:ext>
            </a:extLst>
          </p:cNvPr>
          <p:cNvGraphicFramePr>
            <a:graphicFrameLocks noGrp="1"/>
          </p:cNvGraphicFramePr>
          <p:nvPr/>
        </p:nvGraphicFramePr>
        <p:xfrm>
          <a:off x="5181600" y="1143000"/>
          <a:ext cx="5181600" cy="5183188"/>
        </p:xfrm>
        <a:graphic>
          <a:graphicData uri="http://schemas.openxmlformats.org/drawingml/2006/table">
            <a:tbl>
              <a:tblPr/>
              <a:tblGrid>
                <a:gridCol w="3985846">
                  <a:extLst>
                    <a:ext uri="{9D8B030D-6E8A-4147-A177-3AD203B41FA5}">
                      <a16:colId xmlns:a16="http://schemas.microsoft.com/office/drawing/2014/main" val="20000"/>
                    </a:ext>
                  </a:extLst>
                </a:gridCol>
                <a:gridCol w="1195754">
                  <a:extLst>
                    <a:ext uri="{9D8B030D-6E8A-4147-A177-3AD203B41FA5}">
                      <a16:colId xmlns:a16="http://schemas.microsoft.com/office/drawing/2014/main" val="20001"/>
                    </a:ext>
                  </a:extLst>
                </a:gridCol>
              </a:tblGrid>
              <a:tr h="405690">
                <a:tc>
                  <a:txBody>
                    <a:bodyPr/>
                    <a:lstStyle/>
                    <a:p>
                      <a:r>
                        <a:rPr lang="en-US" sz="2300"/>
                        <a:t>Calcium</a:t>
                      </a:r>
                    </a:p>
                  </a:txBody>
                  <a:tcPr marL="52779" marR="52779" marT="27582" marB="27582" anchor="ctr">
                    <a:lnL>
                      <a:noFill/>
                    </a:lnL>
                    <a:lnR>
                      <a:noFill/>
                    </a:lnR>
                    <a:lnT>
                      <a:noFill/>
                    </a:lnT>
                    <a:lnB>
                      <a:noFill/>
                    </a:lnB>
                  </a:tcPr>
                </a:tc>
                <a:tc>
                  <a:txBody>
                    <a:bodyPr/>
                    <a:lstStyle/>
                    <a:p>
                      <a:r>
                        <a:rPr lang="en-US" sz="2300"/>
                        <a:t>40 mg</a:t>
                      </a:r>
                    </a:p>
                  </a:txBody>
                  <a:tcPr marL="52779" marR="52779" marT="27582" marB="27582" anchor="ctr">
                    <a:lnL>
                      <a:noFill/>
                    </a:lnL>
                    <a:lnR>
                      <a:noFill/>
                    </a:lnR>
                    <a:lnT>
                      <a:noFill/>
                    </a:lnT>
                    <a:lnB>
                      <a:noFill/>
                    </a:lnB>
                  </a:tcPr>
                </a:tc>
                <a:extLst>
                  <a:ext uri="{0D108BD9-81ED-4DB2-BD59-A6C34878D82A}">
                    <a16:rowId xmlns:a16="http://schemas.microsoft.com/office/drawing/2014/main" val="10000"/>
                  </a:ext>
                </a:extLst>
              </a:tr>
              <a:tr h="1106743">
                <a:tc>
                  <a:txBody>
                    <a:bodyPr/>
                    <a:lstStyle/>
                    <a:p>
                      <a:r>
                        <a:rPr lang="en-US" sz="2300"/>
                        <a:t>Echinacea root 4:1 extract from </a:t>
                      </a:r>
                      <a:r>
                        <a:rPr lang="en-US" sz="2300" i="1"/>
                        <a:t>Echinacea angustifolia</a:t>
                      </a:r>
                      <a:r>
                        <a:rPr lang="en-US" sz="2300"/>
                        <a:t> root 500 mg</a:t>
                      </a:r>
                    </a:p>
                  </a:txBody>
                  <a:tcPr marL="52779" marR="52779" marT="27582" marB="27582" anchor="ctr">
                    <a:lnL>
                      <a:noFill/>
                    </a:lnL>
                    <a:lnR>
                      <a:noFill/>
                    </a:lnR>
                    <a:lnT>
                      <a:noFill/>
                    </a:lnT>
                    <a:lnB>
                      <a:noFill/>
                    </a:lnB>
                  </a:tcPr>
                </a:tc>
                <a:tc>
                  <a:txBody>
                    <a:bodyPr/>
                    <a:lstStyle/>
                    <a:p>
                      <a:r>
                        <a:rPr lang="en-US" sz="2300"/>
                        <a:t>125 mg</a:t>
                      </a:r>
                    </a:p>
                  </a:txBody>
                  <a:tcPr marL="52779" marR="52779" marT="27582" marB="27582" anchor="ctr">
                    <a:lnL>
                      <a:noFill/>
                    </a:lnL>
                    <a:lnR>
                      <a:noFill/>
                    </a:lnR>
                    <a:lnT>
                      <a:noFill/>
                    </a:lnT>
                    <a:lnB>
                      <a:noFill/>
                    </a:lnB>
                  </a:tcPr>
                </a:tc>
                <a:extLst>
                  <a:ext uri="{0D108BD9-81ED-4DB2-BD59-A6C34878D82A}">
                    <a16:rowId xmlns:a16="http://schemas.microsoft.com/office/drawing/2014/main" val="10001"/>
                  </a:ext>
                </a:extLst>
              </a:tr>
              <a:tr h="1106743">
                <a:tc>
                  <a:txBody>
                    <a:bodyPr/>
                    <a:lstStyle/>
                    <a:p>
                      <a:r>
                        <a:rPr lang="en-US" sz="2300"/>
                        <a:t>Holy Basil herb 5:1 extract</a:t>
                      </a:r>
                      <a:br>
                        <a:rPr lang="en-US" sz="2300"/>
                      </a:br>
                      <a:r>
                        <a:rPr lang="en-US" sz="2300"/>
                        <a:t>from </a:t>
                      </a:r>
                      <a:r>
                        <a:rPr lang="en-US" sz="2300" i="1"/>
                        <a:t>Ocimum tenuiflorum</a:t>
                      </a:r>
                      <a:r>
                        <a:rPr lang="en-US" sz="2300"/>
                        <a:t> herb 500 mg</a:t>
                      </a:r>
                    </a:p>
                  </a:txBody>
                  <a:tcPr marL="52779" marR="52779" marT="27582" marB="27582" anchor="ctr">
                    <a:lnL>
                      <a:noFill/>
                    </a:lnL>
                    <a:lnR>
                      <a:noFill/>
                    </a:lnR>
                    <a:lnT>
                      <a:noFill/>
                    </a:lnT>
                    <a:lnB>
                      <a:noFill/>
                    </a:lnB>
                  </a:tcPr>
                </a:tc>
                <a:tc>
                  <a:txBody>
                    <a:bodyPr/>
                    <a:lstStyle/>
                    <a:p>
                      <a:r>
                        <a:rPr lang="en-US" sz="2300" dirty="0"/>
                        <a:t>100 mg</a:t>
                      </a:r>
                    </a:p>
                  </a:txBody>
                  <a:tcPr marL="52779" marR="52779" marT="27582" marB="27582" anchor="ctr">
                    <a:lnL>
                      <a:noFill/>
                    </a:lnL>
                    <a:lnR>
                      <a:noFill/>
                    </a:lnR>
                    <a:lnT>
                      <a:noFill/>
                    </a:lnT>
                    <a:lnB>
                      <a:noFill/>
                    </a:lnB>
                  </a:tcPr>
                </a:tc>
                <a:extLst>
                  <a:ext uri="{0D108BD9-81ED-4DB2-BD59-A6C34878D82A}">
                    <a16:rowId xmlns:a16="http://schemas.microsoft.com/office/drawing/2014/main" val="10002"/>
                  </a:ext>
                </a:extLst>
              </a:tr>
              <a:tr h="1807796">
                <a:tc>
                  <a:txBody>
                    <a:bodyPr/>
                    <a:lstStyle/>
                    <a:p>
                      <a:r>
                        <a:rPr lang="en-US" sz="2300"/>
                        <a:t>Andrographis herb 10:1 extract</a:t>
                      </a:r>
                      <a:br>
                        <a:rPr lang="en-US" sz="2300"/>
                      </a:br>
                      <a:r>
                        <a:rPr lang="en-US" sz="2300"/>
                        <a:t>from </a:t>
                      </a:r>
                      <a:r>
                        <a:rPr lang="en-US" sz="2300" i="1"/>
                        <a:t>Andrographis paniculata</a:t>
                      </a:r>
                      <a:r>
                        <a:rPr lang="en-US" sz="2300"/>
                        <a:t> herb 1.0 g</a:t>
                      </a:r>
                      <a:br>
                        <a:rPr lang="en-US" sz="2300"/>
                      </a:br>
                      <a:r>
                        <a:rPr lang="en-US" sz="2300"/>
                        <a:t>Containing andrographolide 10 mg</a:t>
                      </a:r>
                    </a:p>
                  </a:txBody>
                  <a:tcPr marL="52779" marR="52779" marT="27582" marB="27582" anchor="ctr">
                    <a:lnL>
                      <a:noFill/>
                    </a:lnL>
                    <a:lnR>
                      <a:noFill/>
                    </a:lnR>
                    <a:lnT>
                      <a:noFill/>
                    </a:lnT>
                    <a:lnB>
                      <a:noFill/>
                    </a:lnB>
                  </a:tcPr>
                </a:tc>
                <a:tc>
                  <a:txBody>
                    <a:bodyPr/>
                    <a:lstStyle/>
                    <a:p>
                      <a:r>
                        <a:rPr lang="en-US" sz="2300"/>
                        <a:t>100 mg</a:t>
                      </a:r>
                    </a:p>
                  </a:txBody>
                  <a:tcPr marL="52779" marR="52779" marT="27582" marB="27582" anchor="ctr">
                    <a:lnL>
                      <a:noFill/>
                    </a:lnL>
                    <a:lnR>
                      <a:noFill/>
                    </a:lnR>
                    <a:lnT>
                      <a:noFill/>
                    </a:lnT>
                    <a:lnB>
                      <a:noFill/>
                    </a:lnB>
                  </a:tcPr>
                </a:tc>
                <a:extLst>
                  <a:ext uri="{0D108BD9-81ED-4DB2-BD59-A6C34878D82A}">
                    <a16:rowId xmlns:a16="http://schemas.microsoft.com/office/drawing/2014/main" val="10003"/>
                  </a:ext>
                </a:extLst>
              </a:tr>
              <a:tr h="756216">
                <a:tc>
                  <a:txBody>
                    <a:bodyPr/>
                    <a:lstStyle/>
                    <a:p>
                      <a:r>
                        <a:rPr lang="en-US" sz="2300"/>
                        <a:t>Holy Basil (</a:t>
                      </a:r>
                      <a:r>
                        <a:rPr lang="en-US" sz="2300" i="1"/>
                        <a:t>Ocimum tenuiflorum</a:t>
                      </a:r>
                      <a:r>
                        <a:rPr lang="en-US" sz="2300"/>
                        <a:t>) herb essential oil</a:t>
                      </a:r>
                    </a:p>
                  </a:txBody>
                  <a:tcPr marL="52779" marR="52779" marT="27582" marB="27582" anchor="ctr">
                    <a:lnL>
                      <a:noFill/>
                    </a:lnL>
                    <a:lnR>
                      <a:noFill/>
                    </a:lnR>
                    <a:lnT>
                      <a:noFill/>
                    </a:lnT>
                    <a:lnB>
                      <a:noFill/>
                    </a:lnB>
                  </a:tcPr>
                </a:tc>
                <a:tc>
                  <a:txBody>
                    <a:bodyPr/>
                    <a:lstStyle/>
                    <a:p>
                      <a:r>
                        <a:rPr lang="en-US" sz="2300" dirty="0"/>
                        <a:t>10 mg</a:t>
                      </a:r>
                    </a:p>
                  </a:txBody>
                  <a:tcPr marL="52779" marR="52779" marT="27582" marB="27582" anchor="ctr">
                    <a:lnL>
                      <a:noFill/>
                    </a:lnL>
                    <a:lnR>
                      <a:noFill/>
                    </a:lnR>
                    <a:lnT>
                      <a:noFill/>
                    </a:lnT>
                    <a:lnB>
                      <a:noFill/>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a:extLst>
              <a:ext uri="{FF2B5EF4-FFF2-40B4-BE49-F238E27FC236}">
                <a16:creationId xmlns:a16="http://schemas.microsoft.com/office/drawing/2014/main" id="{8CC266A7-A7EF-461E-957B-656AFA703C31}"/>
              </a:ext>
            </a:extLst>
          </p:cNvPr>
          <p:cNvSpPr>
            <a:spLocks noGrp="1" noChangeArrowheads="1"/>
          </p:cNvSpPr>
          <p:nvPr>
            <p:ph type="title"/>
          </p:nvPr>
        </p:nvSpPr>
        <p:spPr/>
        <p:txBody>
          <a:bodyPr/>
          <a:lstStyle/>
          <a:p>
            <a:r>
              <a:rPr lang="en-US" altLang="en-US"/>
              <a:t>Artemisinin</a:t>
            </a:r>
          </a:p>
        </p:txBody>
      </p:sp>
      <p:sp>
        <p:nvSpPr>
          <p:cNvPr id="178179" name="Content Placeholder 3">
            <a:extLst>
              <a:ext uri="{FF2B5EF4-FFF2-40B4-BE49-F238E27FC236}">
                <a16:creationId xmlns:a16="http://schemas.microsoft.com/office/drawing/2014/main" id="{CB3E30EE-5D10-4C03-933F-792C083B80C6}"/>
              </a:ext>
            </a:extLst>
          </p:cNvPr>
          <p:cNvSpPr>
            <a:spLocks noGrp="1" noChangeArrowheads="1"/>
          </p:cNvSpPr>
          <p:nvPr>
            <p:ph sz="half" idx="2"/>
          </p:nvPr>
        </p:nvSpPr>
        <p:spPr>
          <a:xfrm>
            <a:off x="4572000" y="1752600"/>
            <a:ext cx="5715000" cy="4495800"/>
          </a:xfrm>
        </p:spPr>
        <p:txBody>
          <a:bodyPr/>
          <a:lstStyle/>
          <a:p>
            <a:r>
              <a:rPr lang="en-US" altLang="en-US" sz="2600"/>
              <a:t>support normal flushing of natural toxins from the body</a:t>
            </a:r>
          </a:p>
          <a:p>
            <a:r>
              <a:rPr lang="en-US" altLang="en-US" sz="2600"/>
              <a:t>encourage healthy function of organs of elimination</a:t>
            </a:r>
          </a:p>
          <a:p>
            <a:r>
              <a:rPr lang="en-US" altLang="en-US" sz="2600"/>
              <a:t>cleanse the blood</a:t>
            </a:r>
          </a:p>
          <a:p>
            <a:r>
              <a:rPr lang="en-US" altLang="en-US" sz="2600"/>
              <a:t>encourage healthy bowel function</a:t>
            </a:r>
          </a:p>
          <a:p>
            <a:r>
              <a:rPr lang="en-US" altLang="en-US" sz="2600"/>
              <a:t>support healthy digestion</a:t>
            </a:r>
          </a:p>
          <a:p>
            <a:r>
              <a:rPr lang="en-US" altLang="en-US" sz="2600"/>
              <a:t>support a healthy intestinal environment*</a:t>
            </a:r>
          </a:p>
          <a:p>
            <a:pPr>
              <a:spcBef>
                <a:spcPct val="0"/>
              </a:spcBef>
            </a:pPr>
            <a:endParaRPr lang="en-US" altLang="en-US" sz="2600"/>
          </a:p>
        </p:txBody>
      </p:sp>
      <p:pic>
        <p:nvPicPr>
          <p:cNvPr id="178180" name="Picture 4">
            <a:extLst>
              <a:ext uri="{FF2B5EF4-FFF2-40B4-BE49-F238E27FC236}">
                <a16:creationId xmlns:a16="http://schemas.microsoft.com/office/drawing/2014/main" id="{50289ACF-783D-4FC3-B4DC-4C7281132C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828801"/>
            <a:ext cx="2476500"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1">
            <a:extLst>
              <a:ext uri="{FF2B5EF4-FFF2-40B4-BE49-F238E27FC236}">
                <a16:creationId xmlns:a16="http://schemas.microsoft.com/office/drawing/2014/main" id="{1979F17B-9820-465E-85C1-FDB22D9A6B71}"/>
              </a:ext>
            </a:extLst>
          </p:cNvPr>
          <p:cNvSpPr>
            <a:spLocks noGrp="1" noChangeArrowheads="1"/>
          </p:cNvSpPr>
          <p:nvPr>
            <p:ph type="title"/>
          </p:nvPr>
        </p:nvSpPr>
        <p:spPr>
          <a:xfrm>
            <a:off x="2438400" y="76200"/>
            <a:ext cx="7848600" cy="1143000"/>
          </a:xfrm>
        </p:spPr>
        <p:txBody>
          <a:bodyPr/>
          <a:lstStyle/>
          <a:p>
            <a:pPr eaLnBrk="1" hangingPunct="1"/>
            <a:r>
              <a:rPr lang="en-US" altLang="en-US"/>
              <a:t>Wormwood Complex</a:t>
            </a:r>
            <a:endParaRPr lang="en-US" altLang="en-US" baseline="42000"/>
          </a:p>
        </p:txBody>
      </p:sp>
      <p:sp>
        <p:nvSpPr>
          <p:cNvPr id="179203" name="Slide Number Placeholder 2">
            <a:extLst>
              <a:ext uri="{FF2B5EF4-FFF2-40B4-BE49-F238E27FC236}">
                <a16:creationId xmlns:a16="http://schemas.microsoft.com/office/drawing/2014/main" id="{C9F38E07-0746-4AF4-92E5-592770B96D6A}"/>
              </a:ext>
            </a:extLst>
          </p:cNvPr>
          <p:cNvSpPr>
            <a:spLocks noGrp="1" noChangeArrowheads="1"/>
          </p:cNvSpPr>
          <p:nvPr>
            <p:ph type="sldNum" sz="quarter" idx="4294967295"/>
          </p:nvPr>
        </p:nvSpPr>
        <p:spPr bwMode="auto">
          <a:xfrm>
            <a:off x="22098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spcBef>
                <a:spcPct val="0"/>
              </a:spcBef>
              <a:spcAft>
                <a:spcPct val="0"/>
              </a:spcAft>
              <a:buClrTx/>
              <a:buNone/>
            </a:pPr>
            <a:fld id="{866EDFE2-51AC-4299-BCEB-BCE3AA2D1FDC}" type="slidenum">
              <a:rPr kumimoji="0" lang="en-US" altLang="en-US" sz="1400">
                <a:solidFill>
                  <a:srgbClr val="000000"/>
                </a:solidFill>
                <a:latin typeface="Gill Sans MT" panose="020B0502020104020203" pitchFamily="34" charset="0"/>
              </a:rPr>
              <a:pPr fontAlgn="base">
                <a:spcBef>
                  <a:spcPct val="0"/>
                </a:spcBef>
                <a:spcAft>
                  <a:spcPct val="0"/>
                </a:spcAft>
                <a:buClrTx/>
                <a:buNone/>
              </a:pPr>
              <a:t>83</a:t>
            </a:fld>
            <a:endParaRPr kumimoji="0" lang="en-US" altLang="en-US" sz="1400">
              <a:solidFill>
                <a:srgbClr val="000000"/>
              </a:solidFill>
              <a:latin typeface="Gill Sans MT" panose="020B0502020104020203" pitchFamily="34" charset="0"/>
            </a:endParaRPr>
          </a:p>
        </p:txBody>
      </p:sp>
      <p:sp>
        <p:nvSpPr>
          <p:cNvPr id="179204" name="AutoShape 5" descr="Image result for Mediherb Wormwood image">
            <a:extLst>
              <a:ext uri="{FF2B5EF4-FFF2-40B4-BE49-F238E27FC236}">
                <a16:creationId xmlns:a16="http://schemas.microsoft.com/office/drawing/2014/main" id="{E2EA7A08-FFE4-43AC-BC48-8F098769E7C7}"/>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spcBef>
                <a:spcPct val="0"/>
              </a:spcBef>
              <a:spcAft>
                <a:spcPct val="0"/>
              </a:spcAft>
              <a:buClrTx/>
              <a:buNone/>
            </a:pPr>
            <a:endParaRPr kumimoji="0" lang="en-US" altLang="en-US" sz="1800">
              <a:solidFill>
                <a:srgbClr val="000000"/>
              </a:solidFill>
              <a:latin typeface="Arial" panose="020B0604020202020204" pitchFamily="34" charset="0"/>
            </a:endParaRPr>
          </a:p>
        </p:txBody>
      </p:sp>
      <p:sp>
        <p:nvSpPr>
          <p:cNvPr id="179205" name="AutoShape 7" descr="Image result for Mediherb Wormwood image">
            <a:extLst>
              <a:ext uri="{FF2B5EF4-FFF2-40B4-BE49-F238E27FC236}">
                <a16:creationId xmlns:a16="http://schemas.microsoft.com/office/drawing/2014/main" id="{65124815-4BF9-43E6-A77C-1962FBB2A197}"/>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spcBef>
                <a:spcPct val="0"/>
              </a:spcBef>
              <a:spcAft>
                <a:spcPct val="0"/>
              </a:spcAft>
              <a:buClrTx/>
              <a:buNone/>
            </a:pPr>
            <a:endParaRPr kumimoji="0" lang="en-US" altLang="en-US" sz="1800">
              <a:solidFill>
                <a:srgbClr val="000000"/>
              </a:solidFill>
              <a:latin typeface="Arial" panose="020B0604020202020204" pitchFamily="34" charset="0"/>
            </a:endParaRPr>
          </a:p>
        </p:txBody>
      </p:sp>
      <p:pic>
        <p:nvPicPr>
          <p:cNvPr id="179206" name="Picture 11">
            <a:extLst>
              <a:ext uri="{FF2B5EF4-FFF2-40B4-BE49-F238E27FC236}">
                <a16:creationId xmlns:a16="http://schemas.microsoft.com/office/drawing/2014/main" id="{D98FFAD6-F9A0-48C7-90BA-A7354CFD0F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1" y="1600200"/>
            <a:ext cx="19399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Table 8">
            <a:extLst>
              <a:ext uri="{FF2B5EF4-FFF2-40B4-BE49-F238E27FC236}">
                <a16:creationId xmlns:a16="http://schemas.microsoft.com/office/drawing/2014/main" id="{675871A2-E4E1-4CC5-A568-1A99B4AD2E63}"/>
              </a:ext>
            </a:extLst>
          </p:cNvPr>
          <p:cNvGraphicFramePr>
            <a:graphicFrameLocks noGrp="1"/>
          </p:cNvGraphicFramePr>
          <p:nvPr/>
        </p:nvGraphicFramePr>
        <p:xfrm>
          <a:off x="5334000" y="1219201"/>
          <a:ext cx="4572000" cy="5832475"/>
        </p:xfrm>
        <a:graphic>
          <a:graphicData uri="http://schemas.openxmlformats.org/drawingml/2006/table">
            <a:tbl>
              <a:tblPr/>
              <a:tblGrid>
                <a:gridCol w="35814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tblGrid>
              <a:tr h="455160">
                <a:tc>
                  <a:txBody>
                    <a:bodyPr/>
                    <a:lstStyle/>
                    <a:p>
                      <a:r>
                        <a:rPr lang="en-US" sz="2500"/>
                        <a:t>Calcium</a:t>
                      </a:r>
                    </a:p>
                  </a:txBody>
                  <a:tcPr marL="65548" marR="65548" marT="37056" marB="37056" anchor="ctr">
                    <a:lnL>
                      <a:noFill/>
                    </a:lnL>
                    <a:lnR>
                      <a:noFill/>
                    </a:lnR>
                    <a:lnT>
                      <a:noFill/>
                    </a:lnT>
                    <a:lnB>
                      <a:noFill/>
                    </a:lnB>
                  </a:tcPr>
                </a:tc>
                <a:tc>
                  <a:txBody>
                    <a:bodyPr/>
                    <a:lstStyle/>
                    <a:p>
                      <a:r>
                        <a:rPr lang="en-US" sz="2500"/>
                        <a:t>20 mg</a:t>
                      </a:r>
                    </a:p>
                  </a:txBody>
                  <a:tcPr marL="65548" marR="65548" marT="37056" marB="37056" anchor="ctr">
                    <a:lnL>
                      <a:noFill/>
                    </a:lnL>
                    <a:lnR>
                      <a:noFill/>
                    </a:lnR>
                    <a:lnT>
                      <a:noFill/>
                    </a:lnT>
                    <a:lnB>
                      <a:noFill/>
                    </a:lnB>
                  </a:tcPr>
                </a:tc>
                <a:extLst>
                  <a:ext uri="{0D108BD9-81ED-4DB2-BD59-A6C34878D82A}">
                    <a16:rowId xmlns:a16="http://schemas.microsoft.com/office/drawing/2014/main" val="10000"/>
                  </a:ext>
                </a:extLst>
              </a:tr>
              <a:tr h="1217256">
                <a:tc>
                  <a:txBody>
                    <a:bodyPr/>
                    <a:lstStyle/>
                    <a:p>
                      <a:r>
                        <a:rPr lang="en-US" sz="2500"/>
                        <a:t>Stemona root 5:1 extract</a:t>
                      </a:r>
                      <a:br>
                        <a:rPr lang="en-US" sz="2500"/>
                      </a:br>
                      <a:r>
                        <a:rPr lang="en-US" sz="2500"/>
                        <a:t>from </a:t>
                      </a:r>
                      <a:r>
                        <a:rPr lang="en-US" sz="2500" i="1"/>
                        <a:t>Stemona sessilifolia</a:t>
                      </a:r>
                      <a:r>
                        <a:rPr lang="en-US" sz="2500"/>
                        <a:t> root 1.0 g</a:t>
                      </a:r>
                    </a:p>
                  </a:txBody>
                  <a:tcPr marL="65548" marR="65548" marT="37056" marB="37056" anchor="ctr">
                    <a:lnL>
                      <a:noFill/>
                    </a:lnL>
                    <a:lnR>
                      <a:noFill/>
                    </a:lnR>
                    <a:lnT>
                      <a:noFill/>
                    </a:lnT>
                    <a:lnB>
                      <a:noFill/>
                    </a:lnB>
                  </a:tcPr>
                </a:tc>
                <a:tc>
                  <a:txBody>
                    <a:bodyPr/>
                    <a:lstStyle/>
                    <a:p>
                      <a:r>
                        <a:rPr lang="en-US" sz="2500"/>
                        <a:t>200 mg</a:t>
                      </a:r>
                    </a:p>
                  </a:txBody>
                  <a:tcPr marL="65548" marR="65548" marT="37056" marB="37056" anchor="ctr">
                    <a:lnL>
                      <a:noFill/>
                    </a:lnL>
                    <a:lnR>
                      <a:noFill/>
                    </a:lnR>
                    <a:lnT>
                      <a:noFill/>
                    </a:lnT>
                    <a:lnB>
                      <a:noFill/>
                    </a:lnB>
                  </a:tcPr>
                </a:tc>
                <a:extLst>
                  <a:ext uri="{0D108BD9-81ED-4DB2-BD59-A6C34878D82A}">
                    <a16:rowId xmlns:a16="http://schemas.microsoft.com/office/drawing/2014/main" val="10001"/>
                  </a:ext>
                </a:extLst>
              </a:tr>
              <a:tr h="1598305">
                <a:tc>
                  <a:txBody>
                    <a:bodyPr/>
                    <a:lstStyle/>
                    <a:p>
                      <a:r>
                        <a:rPr lang="en-US" sz="2500"/>
                        <a:t>Black Walnut hull 4:1 extract</a:t>
                      </a:r>
                      <a:br>
                        <a:rPr lang="en-US" sz="2500"/>
                      </a:br>
                      <a:r>
                        <a:rPr lang="en-US" sz="2500"/>
                        <a:t>from </a:t>
                      </a:r>
                      <a:r>
                        <a:rPr lang="en-US" sz="2500" i="1"/>
                        <a:t>Juglans nigra</a:t>
                      </a:r>
                      <a:r>
                        <a:rPr lang="en-US" sz="2500"/>
                        <a:t> hull 100 mg</a:t>
                      </a:r>
                    </a:p>
                  </a:txBody>
                  <a:tcPr marL="65548" marR="65548" marT="37056" marB="37056" anchor="ctr">
                    <a:lnL>
                      <a:noFill/>
                    </a:lnL>
                    <a:lnR>
                      <a:noFill/>
                    </a:lnR>
                    <a:lnT>
                      <a:noFill/>
                    </a:lnT>
                    <a:lnB>
                      <a:noFill/>
                    </a:lnB>
                  </a:tcPr>
                </a:tc>
                <a:tc>
                  <a:txBody>
                    <a:bodyPr/>
                    <a:lstStyle/>
                    <a:p>
                      <a:r>
                        <a:rPr lang="en-US" sz="2500"/>
                        <a:t>25 mg</a:t>
                      </a:r>
                    </a:p>
                  </a:txBody>
                  <a:tcPr marL="65548" marR="65548" marT="37056" marB="37056" anchor="ctr">
                    <a:lnL>
                      <a:noFill/>
                    </a:lnL>
                    <a:lnR>
                      <a:noFill/>
                    </a:lnR>
                    <a:lnT>
                      <a:noFill/>
                    </a:lnT>
                    <a:lnB>
                      <a:noFill/>
                    </a:lnB>
                  </a:tcPr>
                </a:tc>
                <a:extLst>
                  <a:ext uri="{0D108BD9-81ED-4DB2-BD59-A6C34878D82A}">
                    <a16:rowId xmlns:a16="http://schemas.microsoft.com/office/drawing/2014/main" val="10002"/>
                  </a:ext>
                </a:extLst>
              </a:tr>
              <a:tr h="1598305">
                <a:tc>
                  <a:txBody>
                    <a:bodyPr/>
                    <a:lstStyle/>
                    <a:p>
                      <a:r>
                        <a:rPr lang="en-US" sz="2500" dirty="0"/>
                        <a:t>Wormwood herb 4:1 extract</a:t>
                      </a:r>
                      <a:br>
                        <a:rPr lang="en-US" sz="2500" dirty="0"/>
                      </a:br>
                      <a:r>
                        <a:rPr lang="en-US" sz="2500" dirty="0"/>
                        <a:t>from </a:t>
                      </a:r>
                      <a:r>
                        <a:rPr lang="en-US" sz="2500" i="1" dirty="0"/>
                        <a:t>Artemisia </a:t>
                      </a:r>
                      <a:r>
                        <a:rPr lang="en-US" sz="2500" i="1" dirty="0" err="1"/>
                        <a:t>absinthium</a:t>
                      </a:r>
                      <a:r>
                        <a:rPr lang="en-US" sz="2500" dirty="0"/>
                        <a:t> herb 100 mg</a:t>
                      </a:r>
                    </a:p>
                  </a:txBody>
                  <a:tcPr marL="65548" marR="65548" marT="37056" marB="37056" anchor="ctr">
                    <a:lnL>
                      <a:noFill/>
                    </a:lnL>
                    <a:lnR>
                      <a:noFill/>
                    </a:lnR>
                    <a:lnT>
                      <a:noFill/>
                    </a:lnT>
                    <a:lnB>
                      <a:noFill/>
                    </a:lnB>
                  </a:tcPr>
                </a:tc>
                <a:tc>
                  <a:txBody>
                    <a:bodyPr/>
                    <a:lstStyle/>
                    <a:p>
                      <a:r>
                        <a:rPr lang="en-US" sz="2500" dirty="0"/>
                        <a:t>25 mg</a:t>
                      </a:r>
                    </a:p>
                  </a:txBody>
                  <a:tcPr marL="65548" marR="65548" marT="37056" marB="37056" anchor="ctr">
                    <a:lnL>
                      <a:noFill/>
                    </a:lnL>
                    <a:lnR>
                      <a:noFill/>
                    </a:lnR>
                    <a:lnT>
                      <a:noFill/>
                    </a:lnT>
                    <a:lnB>
                      <a:noFill/>
                    </a:lnB>
                  </a:tcPr>
                </a:tc>
                <a:extLst>
                  <a:ext uri="{0D108BD9-81ED-4DB2-BD59-A6C34878D82A}">
                    <a16:rowId xmlns:a16="http://schemas.microsoft.com/office/drawing/2014/main" val="10003"/>
                  </a:ext>
                </a:extLst>
              </a:tr>
              <a:tr h="963450">
                <a:tc>
                  <a:txBody>
                    <a:bodyPr/>
                    <a:lstStyle/>
                    <a:p>
                      <a:r>
                        <a:rPr lang="en-US" sz="2500" dirty="0"/>
                        <a:t>Clove bud (</a:t>
                      </a:r>
                      <a:r>
                        <a:rPr lang="en-US" sz="2500" i="1" dirty="0" err="1"/>
                        <a:t>Syzygium</a:t>
                      </a:r>
                      <a:r>
                        <a:rPr lang="en-US" sz="2500" i="1" dirty="0"/>
                        <a:t> </a:t>
                      </a:r>
                      <a:r>
                        <a:rPr lang="en-US" sz="2500" i="1" dirty="0" err="1"/>
                        <a:t>aromaticum</a:t>
                      </a:r>
                      <a:r>
                        <a:rPr lang="en-US" sz="2500" dirty="0"/>
                        <a:t>) essential oil</a:t>
                      </a:r>
                    </a:p>
                  </a:txBody>
                  <a:tcPr marL="65548" marR="65548" marT="37056" marB="37056" anchor="ctr">
                    <a:lnL>
                      <a:noFill/>
                    </a:lnL>
                    <a:lnR>
                      <a:noFill/>
                    </a:lnR>
                    <a:lnT>
                      <a:noFill/>
                    </a:lnT>
                    <a:lnB>
                      <a:noFill/>
                    </a:lnB>
                  </a:tcPr>
                </a:tc>
                <a:tc>
                  <a:txBody>
                    <a:bodyPr/>
                    <a:lstStyle/>
                    <a:p>
                      <a:r>
                        <a:rPr lang="en-US" sz="2500" dirty="0"/>
                        <a:t>20 mg</a:t>
                      </a:r>
                    </a:p>
                  </a:txBody>
                  <a:tcPr marL="65548" marR="65548" marT="37056" marB="37056" anchor="ctr">
                    <a:lnL>
                      <a:noFill/>
                    </a:lnL>
                    <a:lnR>
                      <a:noFill/>
                    </a:lnR>
                    <a:lnT>
                      <a:noFill/>
                    </a:lnT>
                    <a:lnB>
                      <a:noFill/>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1">
            <a:extLst>
              <a:ext uri="{FF2B5EF4-FFF2-40B4-BE49-F238E27FC236}">
                <a16:creationId xmlns:a16="http://schemas.microsoft.com/office/drawing/2014/main" id="{C4E18911-1A9E-473B-871F-560C24F52751}"/>
              </a:ext>
            </a:extLst>
          </p:cNvPr>
          <p:cNvSpPr>
            <a:spLocks noGrp="1" noChangeArrowheads="1"/>
          </p:cNvSpPr>
          <p:nvPr>
            <p:ph type="title"/>
          </p:nvPr>
        </p:nvSpPr>
        <p:spPr/>
        <p:txBody>
          <a:bodyPr/>
          <a:lstStyle/>
          <a:p>
            <a:r>
              <a:rPr lang="en-US" altLang="en-US"/>
              <a:t>Myrrh</a:t>
            </a:r>
          </a:p>
        </p:txBody>
      </p:sp>
      <p:sp>
        <p:nvSpPr>
          <p:cNvPr id="180227" name="Content Placeholder 3">
            <a:extLst>
              <a:ext uri="{FF2B5EF4-FFF2-40B4-BE49-F238E27FC236}">
                <a16:creationId xmlns:a16="http://schemas.microsoft.com/office/drawing/2014/main" id="{03B9D537-BEFB-404B-A952-5468674990AD}"/>
              </a:ext>
            </a:extLst>
          </p:cNvPr>
          <p:cNvSpPr>
            <a:spLocks noGrp="1" noChangeArrowheads="1"/>
          </p:cNvSpPr>
          <p:nvPr>
            <p:ph sz="half" idx="2"/>
          </p:nvPr>
        </p:nvSpPr>
        <p:spPr>
          <a:xfrm>
            <a:off x="4572000" y="2209800"/>
            <a:ext cx="5715000" cy="4038600"/>
          </a:xfrm>
        </p:spPr>
        <p:txBody>
          <a:bodyPr/>
          <a:lstStyle/>
          <a:p>
            <a:r>
              <a:rPr lang="en-US" altLang="en-US"/>
              <a:t>support healthy bowel function</a:t>
            </a:r>
          </a:p>
          <a:p>
            <a:r>
              <a:rPr lang="en-US" altLang="en-US"/>
              <a:t>support healthy digestion</a:t>
            </a:r>
          </a:p>
          <a:p>
            <a:r>
              <a:rPr lang="en-US" altLang="en-US"/>
              <a:t>support a healthy intestinal environment</a:t>
            </a:r>
          </a:p>
          <a:p>
            <a:r>
              <a:rPr lang="en-US" altLang="en-US"/>
              <a:t>support gastrointestinal health</a:t>
            </a:r>
          </a:p>
          <a:p>
            <a:r>
              <a:rPr lang="en-US" altLang="en-US"/>
              <a:t>support sinus and respiratory health*</a:t>
            </a:r>
          </a:p>
          <a:p>
            <a:pPr>
              <a:spcBef>
                <a:spcPct val="0"/>
              </a:spcBef>
            </a:pPr>
            <a:endParaRPr lang="en-US" altLang="en-US" sz="2600"/>
          </a:p>
        </p:txBody>
      </p:sp>
      <p:pic>
        <p:nvPicPr>
          <p:cNvPr id="180228" name="Picture 2">
            <a:extLst>
              <a:ext uri="{FF2B5EF4-FFF2-40B4-BE49-F238E27FC236}">
                <a16:creationId xmlns:a16="http://schemas.microsoft.com/office/drawing/2014/main" id="{F22F66C4-5A57-4991-A0EC-918DD9497D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733550"/>
            <a:ext cx="2590800"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1">
            <a:extLst>
              <a:ext uri="{FF2B5EF4-FFF2-40B4-BE49-F238E27FC236}">
                <a16:creationId xmlns:a16="http://schemas.microsoft.com/office/drawing/2014/main" id="{EF6EDAAE-2323-4DC4-BBE7-DE6DED22FD96}"/>
              </a:ext>
            </a:extLst>
          </p:cNvPr>
          <p:cNvSpPr>
            <a:spLocks noGrp="1" noChangeArrowheads="1"/>
          </p:cNvSpPr>
          <p:nvPr>
            <p:ph type="title"/>
          </p:nvPr>
        </p:nvSpPr>
        <p:spPr/>
        <p:txBody>
          <a:bodyPr/>
          <a:lstStyle/>
          <a:p>
            <a:r>
              <a:rPr lang="en-US" altLang="en-US"/>
              <a:t>Viranon</a:t>
            </a:r>
          </a:p>
        </p:txBody>
      </p:sp>
      <p:pic>
        <p:nvPicPr>
          <p:cNvPr id="181251" name="Picture 4">
            <a:extLst>
              <a:ext uri="{FF2B5EF4-FFF2-40B4-BE49-F238E27FC236}">
                <a16:creationId xmlns:a16="http://schemas.microsoft.com/office/drawing/2014/main" id="{34F1F8D6-3D9F-4303-B7BF-14B74AA52E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1" y="1447800"/>
            <a:ext cx="233362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2" name="Picture 3">
            <a:extLst>
              <a:ext uri="{FF2B5EF4-FFF2-40B4-BE49-F238E27FC236}">
                <a16:creationId xmlns:a16="http://schemas.microsoft.com/office/drawing/2014/main" id="{7529F762-389C-4D6E-9A88-7A28F9042AC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343401" y="1828800"/>
            <a:ext cx="2771775" cy="3238500"/>
          </a:xfrm>
        </p:spPr>
      </p:pic>
      <p:pic>
        <p:nvPicPr>
          <p:cNvPr id="181253" name="Picture 4">
            <a:extLst>
              <a:ext uri="{FF2B5EF4-FFF2-40B4-BE49-F238E27FC236}">
                <a16:creationId xmlns:a16="http://schemas.microsoft.com/office/drawing/2014/main" id="{C8F23BED-3EF5-47B1-8490-4D473782AD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1828800"/>
            <a:ext cx="3048000" cy="417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a:extLst>
              <a:ext uri="{FF2B5EF4-FFF2-40B4-BE49-F238E27FC236}">
                <a16:creationId xmlns:a16="http://schemas.microsoft.com/office/drawing/2014/main" id="{B8E6057B-FE6F-44A7-A3A7-081312EC4B2E}"/>
              </a:ext>
            </a:extLst>
          </p:cNvPr>
          <p:cNvSpPr>
            <a:spLocks noGrp="1" noChangeArrowheads="1"/>
          </p:cNvSpPr>
          <p:nvPr>
            <p:ph type="title"/>
          </p:nvPr>
        </p:nvSpPr>
        <p:spPr>
          <a:xfrm>
            <a:off x="2438400" y="76200"/>
            <a:ext cx="7848600" cy="1143000"/>
          </a:xfrm>
        </p:spPr>
        <p:txBody>
          <a:bodyPr/>
          <a:lstStyle/>
          <a:p>
            <a:pPr eaLnBrk="1" hangingPunct="1"/>
            <a:r>
              <a:rPr lang="en-US" altLang="en-US"/>
              <a:t>Gut Flora Complex</a:t>
            </a:r>
            <a:endParaRPr lang="en-US" altLang="en-US" baseline="42000"/>
          </a:p>
        </p:txBody>
      </p:sp>
      <p:sp>
        <p:nvSpPr>
          <p:cNvPr id="182275" name="Slide Number Placeholder 2">
            <a:extLst>
              <a:ext uri="{FF2B5EF4-FFF2-40B4-BE49-F238E27FC236}">
                <a16:creationId xmlns:a16="http://schemas.microsoft.com/office/drawing/2014/main" id="{979F0C7A-46CB-4A25-A384-50088D431189}"/>
              </a:ext>
            </a:extLst>
          </p:cNvPr>
          <p:cNvSpPr>
            <a:spLocks noGrp="1" noChangeArrowheads="1"/>
          </p:cNvSpPr>
          <p:nvPr>
            <p:ph type="sldNum" sz="quarter" idx="4294967295"/>
          </p:nvPr>
        </p:nvSpPr>
        <p:spPr bwMode="auto">
          <a:xfrm>
            <a:off x="22098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fontAlgn="base">
              <a:spcBef>
                <a:spcPct val="0"/>
              </a:spcBef>
              <a:spcAft>
                <a:spcPct val="0"/>
              </a:spcAft>
              <a:buClrTx/>
              <a:buNone/>
            </a:pPr>
            <a:fld id="{9A74AFD5-64D3-41F7-809F-1C6F7FB3CF10}" type="slidenum">
              <a:rPr kumimoji="0" lang="en-US" altLang="en-US" sz="1400">
                <a:solidFill>
                  <a:srgbClr val="000000"/>
                </a:solidFill>
                <a:latin typeface="Gill Sans MT" panose="020B0502020104020203" pitchFamily="34" charset="0"/>
              </a:rPr>
              <a:pPr fontAlgn="base">
                <a:spcBef>
                  <a:spcPct val="0"/>
                </a:spcBef>
                <a:spcAft>
                  <a:spcPct val="0"/>
                </a:spcAft>
                <a:buClrTx/>
                <a:buNone/>
              </a:pPr>
              <a:t>86</a:t>
            </a:fld>
            <a:endParaRPr kumimoji="0" lang="en-US" altLang="en-US" sz="1400">
              <a:solidFill>
                <a:srgbClr val="000000"/>
              </a:solidFill>
              <a:latin typeface="Gill Sans MT" panose="020B0502020104020203" pitchFamily="34" charset="0"/>
            </a:endParaRPr>
          </a:p>
        </p:txBody>
      </p:sp>
      <p:pic>
        <p:nvPicPr>
          <p:cNvPr id="182276" name="Picture 5">
            <a:extLst>
              <a:ext uri="{FF2B5EF4-FFF2-40B4-BE49-F238E27FC236}">
                <a16:creationId xmlns:a16="http://schemas.microsoft.com/office/drawing/2014/main" id="{BD0D43C5-EAF9-42A7-8952-FD7001F2AD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209800"/>
            <a:ext cx="1752600" cy="23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4">
            <a:extLst>
              <a:ext uri="{FF2B5EF4-FFF2-40B4-BE49-F238E27FC236}">
                <a16:creationId xmlns:a16="http://schemas.microsoft.com/office/drawing/2014/main" id="{D10540FC-A5D7-4FF8-801F-7FBE58A4A0F9}"/>
              </a:ext>
            </a:extLst>
          </p:cNvPr>
          <p:cNvGraphicFramePr>
            <a:graphicFrameLocks noGrp="1"/>
          </p:cNvGraphicFramePr>
          <p:nvPr/>
        </p:nvGraphicFramePr>
        <p:xfrm>
          <a:off x="4876800" y="1219201"/>
          <a:ext cx="5486400" cy="4803775"/>
        </p:xfrm>
        <a:graphic>
          <a:graphicData uri="http://schemas.openxmlformats.org/drawingml/2006/table">
            <a:tbl>
              <a:tblPr/>
              <a:tblGrid>
                <a:gridCol w="41148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tblGrid>
              <a:tr h="762778">
                <a:tc>
                  <a:txBody>
                    <a:bodyPr/>
                    <a:lstStyle/>
                    <a:p>
                      <a:r>
                        <a:rPr lang="fr-FR" sz="2300" dirty="0"/>
                        <a:t>Anise (</a:t>
                      </a:r>
                      <a:r>
                        <a:rPr lang="fr-FR" sz="2300" i="1" dirty="0" err="1"/>
                        <a:t>Pimpinella</a:t>
                      </a:r>
                      <a:r>
                        <a:rPr lang="fr-FR" sz="2300" i="1" dirty="0"/>
                        <a:t> </a:t>
                      </a:r>
                      <a:r>
                        <a:rPr lang="fr-FR" sz="2300" i="1" dirty="0" err="1"/>
                        <a:t>anisum</a:t>
                      </a:r>
                      <a:r>
                        <a:rPr lang="fr-FR" sz="2300" dirty="0"/>
                        <a:t>) fruit essential </a:t>
                      </a:r>
                      <a:r>
                        <a:rPr lang="fr-FR" sz="2300" dirty="0" err="1"/>
                        <a:t>oil</a:t>
                      </a:r>
                      <a:endParaRPr lang="fr-FR" sz="2300" dirty="0"/>
                    </a:p>
                  </a:txBody>
                  <a:tcPr marL="53474" marR="53474" marT="28168" marB="28168" anchor="ctr">
                    <a:lnL>
                      <a:noFill/>
                    </a:lnL>
                    <a:lnR>
                      <a:noFill/>
                    </a:lnR>
                    <a:lnT>
                      <a:noFill/>
                    </a:lnT>
                    <a:lnB>
                      <a:noFill/>
                    </a:lnB>
                  </a:tcPr>
                </a:tc>
                <a:tc>
                  <a:txBody>
                    <a:bodyPr/>
                    <a:lstStyle/>
                    <a:p>
                      <a:r>
                        <a:rPr lang="en-US" sz="2300"/>
                        <a:t>125 mg</a:t>
                      </a:r>
                    </a:p>
                  </a:txBody>
                  <a:tcPr marL="53474" marR="53474" marT="28168" marB="28168" anchor="ctr">
                    <a:lnL>
                      <a:noFill/>
                    </a:lnL>
                    <a:lnR>
                      <a:noFill/>
                    </a:lnR>
                    <a:lnT>
                      <a:noFill/>
                    </a:lnT>
                    <a:lnB>
                      <a:noFill/>
                    </a:lnB>
                  </a:tcPr>
                </a:tc>
                <a:extLst>
                  <a:ext uri="{0D108BD9-81ED-4DB2-BD59-A6C34878D82A}">
                    <a16:rowId xmlns:a16="http://schemas.microsoft.com/office/drawing/2014/main" val="10000"/>
                  </a:ext>
                </a:extLst>
              </a:tr>
              <a:tr h="1808998">
                <a:tc>
                  <a:txBody>
                    <a:bodyPr/>
                    <a:lstStyle/>
                    <a:p>
                      <a:r>
                        <a:rPr lang="en-US" sz="2300" dirty="0" err="1"/>
                        <a:t>Andrographis</a:t>
                      </a:r>
                      <a:r>
                        <a:rPr lang="en-US" sz="2300" dirty="0"/>
                        <a:t> </a:t>
                      </a:r>
                      <a:r>
                        <a:rPr lang="en-US" sz="2300" dirty="0" err="1">
                          <a:solidFill>
                            <a:srgbClr val="000000"/>
                          </a:solidFill>
                          <a:latin typeface="Segoe UI"/>
                        </a:rPr>
                        <a:t>ariel</a:t>
                      </a:r>
                      <a:r>
                        <a:rPr lang="en-US" sz="2300" dirty="0">
                          <a:solidFill>
                            <a:srgbClr val="000000"/>
                          </a:solidFill>
                          <a:latin typeface="Segoe UI"/>
                        </a:rPr>
                        <a:t> parts</a:t>
                      </a:r>
                      <a:r>
                        <a:rPr lang="en-US" sz="2300" dirty="0"/>
                        <a:t> 10:1 extract from </a:t>
                      </a:r>
                      <a:r>
                        <a:rPr lang="en-US" sz="2300" i="1" dirty="0" err="1"/>
                        <a:t>Andrographis</a:t>
                      </a:r>
                      <a:r>
                        <a:rPr lang="en-US" sz="2300" i="1" dirty="0"/>
                        <a:t> </a:t>
                      </a:r>
                      <a:r>
                        <a:rPr lang="en-US" sz="2300" i="1" dirty="0" err="1"/>
                        <a:t>paniculata</a:t>
                      </a:r>
                      <a:r>
                        <a:rPr lang="en-US" sz="2300" dirty="0"/>
                        <a:t> </a:t>
                      </a:r>
                      <a:r>
                        <a:rPr lang="en-US" sz="2300" dirty="0" err="1">
                          <a:solidFill>
                            <a:srgbClr val="000000"/>
                          </a:solidFill>
                          <a:latin typeface="Segoe UI"/>
                        </a:rPr>
                        <a:t>ariel</a:t>
                      </a:r>
                      <a:r>
                        <a:rPr lang="en-US" sz="2300" dirty="0">
                          <a:solidFill>
                            <a:srgbClr val="000000"/>
                          </a:solidFill>
                          <a:latin typeface="Segoe UI"/>
                        </a:rPr>
                        <a:t> parts</a:t>
                      </a:r>
                      <a:r>
                        <a:rPr lang="en-US" sz="2300" dirty="0"/>
                        <a:t> 1.0 g Containing </a:t>
                      </a:r>
                      <a:r>
                        <a:rPr lang="en-US" sz="2300" dirty="0" err="1"/>
                        <a:t>andrographolide</a:t>
                      </a:r>
                      <a:r>
                        <a:rPr lang="en-US" sz="2300" dirty="0"/>
                        <a:t> 10 mg</a:t>
                      </a:r>
                    </a:p>
                  </a:txBody>
                  <a:tcPr marL="53474" marR="53474" marT="28168" marB="28168" anchor="ctr">
                    <a:lnL>
                      <a:noFill/>
                    </a:lnL>
                    <a:lnR>
                      <a:noFill/>
                    </a:lnR>
                    <a:lnT>
                      <a:noFill/>
                    </a:lnT>
                    <a:lnB>
                      <a:noFill/>
                    </a:lnB>
                  </a:tcPr>
                </a:tc>
                <a:tc>
                  <a:txBody>
                    <a:bodyPr/>
                    <a:lstStyle/>
                    <a:p>
                      <a:r>
                        <a:rPr lang="en-US" sz="2300" dirty="0"/>
                        <a:t>100 mg</a:t>
                      </a:r>
                    </a:p>
                  </a:txBody>
                  <a:tcPr marL="53474" marR="53474" marT="28168" marB="28168" anchor="ctr">
                    <a:lnL>
                      <a:noFill/>
                    </a:lnL>
                    <a:lnR>
                      <a:noFill/>
                    </a:lnR>
                    <a:lnT>
                      <a:noFill/>
                    </a:lnT>
                    <a:lnB>
                      <a:noFill/>
                    </a:lnB>
                  </a:tcPr>
                </a:tc>
                <a:extLst>
                  <a:ext uri="{0D108BD9-81ED-4DB2-BD59-A6C34878D82A}">
                    <a16:rowId xmlns:a16="http://schemas.microsoft.com/office/drawing/2014/main" val="10001"/>
                  </a:ext>
                </a:extLst>
              </a:tr>
              <a:tr h="1469221">
                <a:tc>
                  <a:txBody>
                    <a:bodyPr/>
                    <a:lstStyle/>
                    <a:p>
                      <a:r>
                        <a:rPr lang="en-US" sz="2300" dirty="0" err="1"/>
                        <a:t>Phellodendron</a:t>
                      </a:r>
                      <a:r>
                        <a:rPr lang="en-US" sz="2300" dirty="0"/>
                        <a:t> stem bark 20:1 extract from </a:t>
                      </a:r>
                      <a:r>
                        <a:rPr lang="en-US" sz="2300" i="1" dirty="0" err="1"/>
                        <a:t>Phellodendron</a:t>
                      </a:r>
                      <a:r>
                        <a:rPr lang="en-US" sz="2300" i="1" dirty="0"/>
                        <a:t> </a:t>
                      </a:r>
                      <a:r>
                        <a:rPr lang="en-US" sz="2300" i="1" dirty="0" err="1"/>
                        <a:t>amurense</a:t>
                      </a:r>
                      <a:r>
                        <a:rPr lang="en-US" sz="2300" dirty="0"/>
                        <a:t> stem bark 1.6 g</a:t>
                      </a:r>
                      <a:br>
                        <a:rPr lang="en-US" sz="2300" dirty="0"/>
                      </a:br>
                      <a:r>
                        <a:rPr lang="en-US" sz="2300" dirty="0"/>
                        <a:t>Containing </a:t>
                      </a:r>
                      <a:r>
                        <a:rPr lang="en-US" sz="2300" dirty="0" err="1"/>
                        <a:t>berberine</a:t>
                      </a:r>
                      <a:r>
                        <a:rPr lang="en-US" sz="2300" dirty="0"/>
                        <a:t> 36 mg</a:t>
                      </a:r>
                    </a:p>
                  </a:txBody>
                  <a:tcPr marL="53474" marR="53474" marT="28168" marB="28168" anchor="ctr">
                    <a:lnL>
                      <a:noFill/>
                    </a:lnL>
                    <a:lnR>
                      <a:noFill/>
                    </a:lnR>
                    <a:lnT>
                      <a:noFill/>
                    </a:lnT>
                    <a:lnB>
                      <a:noFill/>
                    </a:lnB>
                  </a:tcPr>
                </a:tc>
                <a:tc>
                  <a:txBody>
                    <a:bodyPr/>
                    <a:lstStyle/>
                    <a:p>
                      <a:r>
                        <a:rPr lang="en-US" sz="2300"/>
                        <a:t>80 mg</a:t>
                      </a:r>
                    </a:p>
                  </a:txBody>
                  <a:tcPr marL="53474" marR="53474" marT="28168" marB="28168" anchor="ctr">
                    <a:lnL>
                      <a:noFill/>
                    </a:lnL>
                    <a:lnR>
                      <a:noFill/>
                    </a:lnR>
                    <a:lnT>
                      <a:noFill/>
                    </a:lnT>
                    <a:lnB>
                      <a:noFill/>
                    </a:lnB>
                  </a:tcPr>
                </a:tc>
                <a:extLst>
                  <a:ext uri="{0D108BD9-81ED-4DB2-BD59-A6C34878D82A}">
                    <a16:rowId xmlns:a16="http://schemas.microsoft.com/office/drawing/2014/main" val="10002"/>
                  </a:ext>
                </a:extLst>
              </a:tr>
              <a:tr h="762778">
                <a:tc>
                  <a:txBody>
                    <a:bodyPr/>
                    <a:lstStyle/>
                    <a:p>
                      <a:r>
                        <a:rPr lang="en-US" sz="2300"/>
                        <a:t>Oregano (</a:t>
                      </a:r>
                      <a:r>
                        <a:rPr lang="en-US" sz="2300" i="1"/>
                        <a:t>Origanum vulgare</a:t>
                      </a:r>
                      <a:r>
                        <a:rPr lang="en-US" sz="2300"/>
                        <a:t>) leaf essential oil</a:t>
                      </a:r>
                    </a:p>
                  </a:txBody>
                  <a:tcPr marL="53474" marR="53474" marT="28168" marB="28168" anchor="ctr">
                    <a:lnL>
                      <a:noFill/>
                    </a:lnL>
                    <a:lnR>
                      <a:noFill/>
                    </a:lnR>
                    <a:lnT>
                      <a:noFill/>
                    </a:lnT>
                    <a:lnB>
                      <a:noFill/>
                    </a:lnB>
                  </a:tcPr>
                </a:tc>
                <a:tc>
                  <a:txBody>
                    <a:bodyPr/>
                    <a:lstStyle/>
                    <a:p>
                      <a:r>
                        <a:rPr lang="en-US" sz="2300" dirty="0"/>
                        <a:t>75 mg</a:t>
                      </a:r>
                    </a:p>
                  </a:txBody>
                  <a:tcPr marL="53474" marR="53474" marT="28168" marB="28168" anchor="ctr">
                    <a:lnL>
                      <a:noFill/>
                    </a:lnL>
                    <a:lnR>
                      <a:noFill/>
                    </a:lnR>
                    <a:lnT>
                      <a:noFill/>
                    </a:lnT>
                    <a:lnB>
                      <a:noFill/>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8F613-B5FA-44B7-BDDE-43DB7F4BC9FC}"/>
              </a:ext>
            </a:extLst>
          </p:cNvPr>
          <p:cNvSpPr>
            <a:spLocks noGrp="1"/>
          </p:cNvSpPr>
          <p:nvPr>
            <p:ph type="title"/>
          </p:nvPr>
        </p:nvSpPr>
        <p:spPr/>
        <p:txBody>
          <a:bodyPr>
            <a:normAutofit fontScale="90000"/>
          </a:bodyPr>
          <a:lstStyle/>
          <a:p>
            <a:pPr>
              <a:defRPr/>
            </a:pPr>
            <a:r>
              <a:rPr lang="en-US" sz="7200" dirty="0" err="1"/>
              <a:t>Epimune</a:t>
            </a:r>
            <a:endParaRPr lang="en-US" sz="7200" dirty="0"/>
          </a:p>
        </p:txBody>
      </p:sp>
      <p:sp>
        <p:nvSpPr>
          <p:cNvPr id="4" name="Content Placeholder 3">
            <a:extLst>
              <a:ext uri="{FF2B5EF4-FFF2-40B4-BE49-F238E27FC236}">
                <a16:creationId xmlns:a16="http://schemas.microsoft.com/office/drawing/2014/main" id="{120926B3-5BA9-4157-BFEC-9A4D73C41DBE}"/>
              </a:ext>
            </a:extLst>
          </p:cNvPr>
          <p:cNvSpPr>
            <a:spLocks noGrp="1"/>
          </p:cNvSpPr>
          <p:nvPr>
            <p:ph sz="half" idx="2"/>
          </p:nvPr>
        </p:nvSpPr>
        <p:spPr>
          <a:xfrm>
            <a:off x="4114800" y="1600201"/>
            <a:ext cx="6096000" cy="4525963"/>
          </a:xfrm>
        </p:spPr>
        <p:txBody>
          <a:bodyPr>
            <a:normAutofit fontScale="92500" lnSpcReduction="20000"/>
          </a:bodyPr>
          <a:lstStyle/>
          <a:p>
            <a:pPr>
              <a:defRPr/>
            </a:pPr>
            <a:r>
              <a:rPr lang="en-US" dirty="0" err="1"/>
              <a:t>Epimune</a:t>
            </a:r>
            <a:r>
              <a:rPr lang="en-US" dirty="0"/>
              <a:t> Complex supports specific aspects of immune activity and contains research-supported ingredients such as </a:t>
            </a:r>
            <a:r>
              <a:rPr lang="en-US" dirty="0" err="1"/>
              <a:t>EpiCor</a:t>
            </a:r>
            <a:r>
              <a:rPr lang="en-US" sz="2200" baseline="30000" dirty="0"/>
              <a:t>®</a:t>
            </a:r>
            <a:r>
              <a:rPr lang="en-US" dirty="0"/>
              <a:t> and </a:t>
            </a:r>
            <a:r>
              <a:rPr lang="en-US" dirty="0" err="1"/>
              <a:t>maitake</a:t>
            </a:r>
            <a:r>
              <a:rPr lang="en-US" dirty="0"/>
              <a:t> and turkey tail mushrooms. Supports healthy white blood cells</a:t>
            </a:r>
          </a:p>
          <a:p>
            <a:pPr>
              <a:defRPr/>
            </a:pPr>
            <a:r>
              <a:rPr lang="en-US" dirty="0"/>
              <a:t>Supports normal mucus secretion and nasal passages</a:t>
            </a:r>
          </a:p>
          <a:p>
            <a:pPr>
              <a:defRPr/>
            </a:pPr>
            <a:r>
              <a:rPr lang="en-US" dirty="0"/>
              <a:t>Helps support respiratory health year-round, especially during seasonal challenges</a:t>
            </a:r>
          </a:p>
          <a:p>
            <a:pPr>
              <a:defRPr/>
            </a:pPr>
            <a:r>
              <a:rPr lang="en-US" dirty="0"/>
              <a:t>Helps activate and balance a healthy immune system response function</a:t>
            </a:r>
          </a:p>
          <a:p>
            <a:pPr>
              <a:defRPr/>
            </a:pPr>
            <a:endParaRPr lang="en-US" dirty="0"/>
          </a:p>
        </p:txBody>
      </p:sp>
      <p:pic>
        <p:nvPicPr>
          <p:cNvPr id="183300" name="Picture 2">
            <a:extLst>
              <a:ext uri="{FF2B5EF4-FFF2-40B4-BE49-F238E27FC236}">
                <a16:creationId xmlns:a16="http://schemas.microsoft.com/office/drawing/2014/main" id="{89386D82-5366-4FD5-A9F6-50CA2367EF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981200"/>
            <a:ext cx="2133600"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a:extLst>
              <a:ext uri="{FF2B5EF4-FFF2-40B4-BE49-F238E27FC236}">
                <a16:creationId xmlns:a16="http://schemas.microsoft.com/office/drawing/2014/main" id="{877B6023-FB9C-43E6-9103-63604C994732}"/>
              </a:ext>
            </a:extLst>
          </p:cNvPr>
          <p:cNvSpPr>
            <a:spLocks noGrp="1" noChangeArrowheads="1"/>
          </p:cNvSpPr>
          <p:nvPr>
            <p:ph type="title"/>
          </p:nvPr>
        </p:nvSpPr>
        <p:spPr/>
        <p:txBody>
          <a:bodyPr/>
          <a:lstStyle/>
          <a:p>
            <a:pPr eaLnBrk="1" hangingPunct="1"/>
            <a:r>
              <a:rPr lang="en-US" altLang="en-US"/>
              <a:t>Epicor</a:t>
            </a:r>
          </a:p>
        </p:txBody>
      </p:sp>
      <p:sp>
        <p:nvSpPr>
          <p:cNvPr id="184323" name="Content Placeholder 2">
            <a:extLst>
              <a:ext uri="{FF2B5EF4-FFF2-40B4-BE49-F238E27FC236}">
                <a16:creationId xmlns:a16="http://schemas.microsoft.com/office/drawing/2014/main" id="{C5C16F5B-1522-45A3-AA0E-A1C814688F59}"/>
              </a:ext>
            </a:extLst>
          </p:cNvPr>
          <p:cNvSpPr>
            <a:spLocks noGrp="1" noChangeArrowheads="1"/>
          </p:cNvSpPr>
          <p:nvPr>
            <p:ph idx="1"/>
          </p:nvPr>
        </p:nvSpPr>
        <p:spPr>
          <a:xfrm>
            <a:off x="1866900" y="2227264"/>
            <a:ext cx="4648200" cy="3367087"/>
          </a:xfrm>
        </p:spPr>
        <p:txBody>
          <a:bodyPr/>
          <a:lstStyle/>
          <a:p>
            <a:pPr eaLnBrk="1" hangingPunct="1"/>
            <a:r>
              <a:rPr lang="en-US" altLang="en-US" sz="2400"/>
              <a:t>EpiCor whole food fermentate is a specialty ingredient made using natural yeast (“Saccharomyces cerevisiae”) that goes through a closely held trade secret fermentation and drying processes.</a:t>
            </a:r>
          </a:p>
          <a:p>
            <a:pPr eaLnBrk="1" hangingPunct="1"/>
            <a:r>
              <a:rPr lang="en-US" altLang="en-US" sz="2400"/>
              <a:t>It is neither yeast or Beta Glucan</a:t>
            </a:r>
          </a:p>
        </p:txBody>
      </p:sp>
      <p:pic>
        <p:nvPicPr>
          <p:cNvPr id="184324" name="Picture 3">
            <a:extLst>
              <a:ext uri="{FF2B5EF4-FFF2-40B4-BE49-F238E27FC236}">
                <a16:creationId xmlns:a16="http://schemas.microsoft.com/office/drawing/2014/main" id="{2DEC9AF6-6A1A-4681-B776-3C4D726783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9401" y="2125663"/>
            <a:ext cx="1711325"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le 1">
            <a:extLst>
              <a:ext uri="{FF2B5EF4-FFF2-40B4-BE49-F238E27FC236}">
                <a16:creationId xmlns:a16="http://schemas.microsoft.com/office/drawing/2014/main" id="{3972A751-7DBD-4403-9CF0-C248156787E4}"/>
              </a:ext>
            </a:extLst>
          </p:cNvPr>
          <p:cNvSpPr>
            <a:spLocks noGrp="1" noChangeArrowheads="1"/>
          </p:cNvSpPr>
          <p:nvPr>
            <p:ph type="title"/>
          </p:nvPr>
        </p:nvSpPr>
        <p:spPr/>
        <p:txBody>
          <a:bodyPr/>
          <a:lstStyle/>
          <a:p>
            <a:pPr eaLnBrk="1" hangingPunct="1"/>
            <a:endParaRPr lang="en-US" altLang="en-US"/>
          </a:p>
        </p:txBody>
      </p:sp>
      <p:sp>
        <p:nvSpPr>
          <p:cNvPr id="3" name="Content Placeholder 2">
            <a:extLst>
              <a:ext uri="{FF2B5EF4-FFF2-40B4-BE49-F238E27FC236}">
                <a16:creationId xmlns:a16="http://schemas.microsoft.com/office/drawing/2014/main" id="{094B2A4C-037B-456F-B599-530650D0F9AC}"/>
              </a:ext>
            </a:extLst>
          </p:cNvPr>
          <p:cNvSpPr>
            <a:spLocks noGrp="1"/>
          </p:cNvSpPr>
          <p:nvPr>
            <p:ph idx="1"/>
          </p:nvPr>
        </p:nvSpPr>
        <p:spPr>
          <a:xfrm>
            <a:off x="5003800" y="1131889"/>
            <a:ext cx="5035550" cy="4357687"/>
          </a:xfrm>
        </p:spPr>
        <p:txBody>
          <a:bodyPr rtlCol="0">
            <a:normAutofit fontScale="92500" lnSpcReduction="10000"/>
          </a:bodyPr>
          <a:lstStyle/>
          <a:p>
            <a:pPr eaLnBrk="1" fontAlgn="auto" hangingPunct="1">
              <a:spcAft>
                <a:spcPts val="0"/>
              </a:spcAft>
              <a:defRPr/>
            </a:pPr>
            <a:r>
              <a:rPr lang="en-US" b="1" i="1" dirty="0"/>
              <a:t>First Line of Defense.</a:t>
            </a:r>
            <a:r>
              <a:rPr lang="en-US" dirty="0"/>
              <a:t> </a:t>
            </a:r>
            <a:r>
              <a:rPr lang="en-US" dirty="0" err="1"/>
              <a:t>EpiCor</a:t>
            </a:r>
            <a:r>
              <a:rPr lang="en-US" dirty="0"/>
              <a:t> helps strengthen your mucosal armor by significantly increasing secretory immunoglobulin A (</a:t>
            </a:r>
            <a:r>
              <a:rPr lang="en-US" dirty="0" err="1"/>
              <a:t>sIgA</a:t>
            </a:r>
            <a:r>
              <a:rPr lang="en-US" dirty="0"/>
              <a:t>) levels in your saliva. </a:t>
            </a:r>
          </a:p>
          <a:p>
            <a:pPr eaLnBrk="1" fontAlgn="auto" hangingPunct="1">
              <a:spcAft>
                <a:spcPts val="0"/>
              </a:spcAft>
              <a:defRPr/>
            </a:pPr>
            <a:r>
              <a:rPr lang="en-US" b="1" i="1" dirty="0"/>
              <a:t>Second Line of Defense.</a:t>
            </a:r>
            <a:r>
              <a:rPr lang="en-US" dirty="0"/>
              <a:t> </a:t>
            </a:r>
            <a:r>
              <a:rPr lang="en-US" dirty="0" err="1"/>
              <a:t>EpiCor</a:t>
            </a:r>
            <a:r>
              <a:rPr lang="en-US" dirty="0"/>
              <a:t> helps support another level of immune armor by increasing NK cell activity</a:t>
            </a:r>
          </a:p>
          <a:p>
            <a:pPr eaLnBrk="1" fontAlgn="auto" hangingPunct="1">
              <a:spcAft>
                <a:spcPts val="0"/>
              </a:spcAft>
              <a:defRPr/>
            </a:pPr>
            <a:r>
              <a:rPr lang="en-US" b="1" dirty="0"/>
              <a:t>Antioxidant Power </a:t>
            </a:r>
            <a:r>
              <a:rPr lang="en-US" dirty="0"/>
              <a:t>Published research shows that </a:t>
            </a:r>
            <a:r>
              <a:rPr lang="en-US" dirty="0" err="1"/>
              <a:t>EpiCor</a:t>
            </a:r>
            <a:r>
              <a:rPr lang="en-US" dirty="0"/>
              <a:t> helps strengthen your immune armor by increasing antioxidant power in as little as two hours.</a:t>
            </a:r>
          </a:p>
          <a:p>
            <a:pPr eaLnBrk="1" fontAlgn="auto" hangingPunct="1">
              <a:spcAft>
                <a:spcPts val="0"/>
              </a:spcAft>
              <a:defRPr/>
            </a:pPr>
            <a:r>
              <a:rPr lang="en-US" b="1" dirty="0"/>
              <a:t>Gut Health</a:t>
            </a:r>
            <a:r>
              <a:rPr lang="en-US" dirty="0"/>
              <a:t>. </a:t>
            </a:r>
            <a:r>
              <a:rPr lang="en-US" dirty="0" err="1"/>
              <a:t>EpiCor</a:t>
            </a:r>
            <a:r>
              <a:rPr lang="en-US" dirty="0"/>
              <a:t> has been shown to act like a prebiotic in sophisticated digestive system models by increasing </a:t>
            </a:r>
            <a:r>
              <a:rPr lang="en-US" dirty="0" err="1"/>
              <a:t>bifidobacteria</a:t>
            </a:r>
            <a:r>
              <a:rPr lang="en-US" dirty="0"/>
              <a:t> and lactobacilli and the important short chain fatty acid called butyrate for gut health.</a:t>
            </a:r>
          </a:p>
          <a:p>
            <a:pPr eaLnBrk="1" fontAlgn="auto" hangingPunct="1">
              <a:spcAft>
                <a:spcPts val="0"/>
              </a:spcAft>
              <a:defRPr/>
            </a:pPr>
            <a:endParaRPr lang="en-US" dirty="0"/>
          </a:p>
        </p:txBody>
      </p:sp>
      <p:pic>
        <p:nvPicPr>
          <p:cNvPr id="185348" name="Picture 3">
            <a:extLst>
              <a:ext uri="{FF2B5EF4-FFF2-40B4-BE49-F238E27FC236}">
                <a16:creationId xmlns:a16="http://schemas.microsoft.com/office/drawing/2014/main" id="{1D194CFB-F70B-4AB6-9C6F-194DA99A0F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238" y="857250"/>
            <a:ext cx="335756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Title 1">
            <a:extLst>
              <a:ext uri="{FF2B5EF4-FFF2-40B4-BE49-F238E27FC236}">
                <a16:creationId xmlns:a16="http://schemas.microsoft.com/office/drawing/2014/main" id="{6E0CF5E7-B1A7-4EFC-BAEE-687095C4C3CC}"/>
              </a:ext>
            </a:extLst>
          </p:cNvPr>
          <p:cNvSpPr>
            <a:spLocks noGrp="1" noChangeArrowheads="1"/>
          </p:cNvSpPr>
          <p:nvPr>
            <p:ph type="title"/>
          </p:nvPr>
        </p:nvSpPr>
        <p:spPr>
          <a:xfrm>
            <a:off x="2057401" y="355600"/>
            <a:ext cx="7324725" cy="558800"/>
          </a:xfrm>
        </p:spPr>
        <p:txBody>
          <a:bodyPr/>
          <a:lstStyle/>
          <a:p>
            <a:pPr eaLnBrk="1" hangingPunct="1"/>
            <a:r>
              <a:rPr lang="en-AU" altLang="en-US">
                <a:solidFill>
                  <a:srgbClr val="FFC000"/>
                </a:solidFill>
              </a:rPr>
              <a:t>The Immune Challenge</a:t>
            </a:r>
          </a:p>
        </p:txBody>
      </p:sp>
      <p:sp>
        <p:nvSpPr>
          <p:cNvPr id="14339" name="Content Placeholder 2">
            <a:extLst>
              <a:ext uri="{FF2B5EF4-FFF2-40B4-BE49-F238E27FC236}">
                <a16:creationId xmlns:a16="http://schemas.microsoft.com/office/drawing/2014/main" id="{FF3C5530-7ABC-4316-B332-729B1E02FB7E}"/>
              </a:ext>
            </a:extLst>
          </p:cNvPr>
          <p:cNvSpPr>
            <a:spLocks noGrp="1"/>
          </p:cNvSpPr>
          <p:nvPr>
            <p:ph idx="1"/>
          </p:nvPr>
        </p:nvSpPr>
        <p:spPr>
          <a:xfrm>
            <a:off x="1738314" y="1339850"/>
            <a:ext cx="8853487" cy="4679950"/>
          </a:xfrm>
        </p:spPr>
        <p:txBody>
          <a:bodyPr/>
          <a:lstStyle/>
          <a:p>
            <a:pPr eaLnBrk="1" hangingPunct="1">
              <a:spcBef>
                <a:spcPts val="624"/>
              </a:spcBef>
              <a:defRPr/>
            </a:pPr>
            <a:r>
              <a:rPr lang="en-US" sz="2000" dirty="0"/>
              <a:t>Modern epidemics, viruses jumping species</a:t>
            </a:r>
          </a:p>
          <a:p>
            <a:pPr eaLnBrk="1" hangingPunct="1">
              <a:spcBef>
                <a:spcPts val="624"/>
              </a:spcBef>
              <a:defRPr/>
            </a:pPr>
            <a:endParaRPr lang="en-US" sz="2000" dirty="0"/>
          </a:p>
          <a:p>
            <a:pPr eaLnBrk="1" hangingPunct="1">
              <a:spcBef>
                <a:spcPts val="624"/>
              </a:spcBef>
              <a:defRPr/>
            </a:pPr>
            <a:r>
              <a:rPr lang="en-US" sz="2000" dirty="0"/>
              <a:t>Antibiotic-resistant bacteria</a:t>
            </a:r>
          </a:p>
          <a:p>
            <a:pPr eaLnBrk="1" hangingPunct="1">
              <a:spcBef>
                <a:spcPts val="624"/>
              </a:spcBef>
              <a:defRPr/>
            </a:pPr>
            <a:endParaRPr lang="en-US" sz="2000" dirty="0"/>
          </a:p>
          <a:p>
            <a:pPr eaLnBrk="1" hangingPunct="1">
              <a:spcBef>
                <a:spcPts val="624"/>
              </a:spcBef>
              <a:defRPr/>
            </a:pPr>
            <a:r>
              <a:rPr lang="en-US" sz="2000" dirty="0"/>
              <a:t>High costs, long lead times for new antibiotics</a:t>
            </a:r>
          </a:p>
          <a:p>
            <a:pPr eaLnBrk="1" hangingPunct="1">
              <a:spcBef>
                <a:spcPts val="624"/>
              </a:spcBef>
              <a:defRPr/>
            </a:pPr>
            <a:endParaRPr lang="en-US" sz="2000" dirty="0"/>
          </a:p>
          <a:p>
            <a:pPr eaLnBrk="1" hangingPunct="1">
              <a:spcBef>
                <a:spcPts val="624"/>
              </a:spcBef>
              <a:defRPr/>
            </a:pPr>
            <a:r>
              <a:rPr lang="en-US" sz="2000" dirty="0"/>
              <a:t>Antibiotic-induced changes in human flora and the modern epidemic of 	</a:t>
            </a:r>
            <a:r>
              <a:rPr lang="en-US" sz="2000" i="1" dirty="0"/>
              <a:t>Clostridium perfringens</a:t>
            </a:r>
            <a:endParaRPr lang="en-US" sz="2000" dirty="0"/>
          </a:p>
          <a:p>
            <a:pPr eaLnBrk="1" hangingPunct="1">
              <a:spcBef>
                <a:spcPts val="624"/>
              </a:spcBef>
              <a:defRPr/>
            </a:pPr>
            <a:endParaRPr lang="en-US" sz="2000" dirty="0"/>
          </a:p>
          <a:p>
            <a:pPr eaLnBrk="1" hangingPunct="1">
              <a:spcBef>
                <a:spcPts val="624"/>
              </a:spcBef>
              <a:defRPr/>
            </a:pPr>
            <a:r>
              <a:rPr lang="en-US" sz="2000" dirty="0"/>
              <a:t>The rising incidence of atopic allergy, for example anaphylaxis to peanuts</a:t>
            </a:r>
          </a:p>
          <a:p>
            <a:pPr eaLnBrk="1" hangingPunct="1">
              <a:spcBef>
                <a:spcPts val="624"/>
              </a:spcBef>
              <a:defRPr/>
            </a:pPr>
            <a:endParaRPr lang="en-US" sz="2000" dirty="0"/>
          </a:p>
          <a:p>
            <a:pPr eaLnBrk="1" hangingPunct="1">
              <a:spcBef>
                <a:spcPts val="624"/>
              </a:spcBef>
              <a:defRPr/>
            </a:pPr>
            <a:r>
              <a:rPr lang="en-US" sz="2000" dirty="0"/>
              <a:t>The rising incidence of many autoimmune diseases, including type 1 diabetes</a:t>
            </a:r>
          </a:p>
          <a:p>
            <a:pPr eaLnBrk="1" hangingPunct="1">
              <a:spcBef>
                <a:spcPts val="624"/>
              </a:spcBef>
              <a:defRPr/>
            </a:pPr>
            <a:endParaRPr lang="en-US" sz="2000" dirty="0"/>
          </a:p>
          <a:p>
            <a:pPr eaLnBrk="1" hangingPunct="1">
              <a:spcBef>
                <a:spcPts val="624"/>
              </a:spcBef>
              <a:defRPr/>
            </a:pPr>
            <a:r>
              <a:rPr lang="en-US" sz="2000" dirty="0" err="1"/>
              <a:t>Immunosenescence</a:t>
            </a:r>
            <a:endParaRPr lang="en-US" sz="2000" dirty="0"/>
          </a:p>
          <a:p>
            <a:pPr marL="0" indent="0" eaLnBrk="1" hangingPunct="1">
              <a:lnSpc>
                <a:spcPct val="90000"/>
              </a:lnSpc>
              <a:buNone/>
              <a:defRPr/>
            </a:pPr>
            <a:endParaRPr lang="en-AU" dirty="0">
              <a:cs typeface="Arial" charset="0"/>
            </a:endParaRPr>
          </a:p>
        </p:txBody>
      </p:sp>
    </p:spTree>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140F4-B077-4F3B-9371-3BCBCF1D71C0}"/>
              </a:ext>
            </a:extLst>
          </p:cNvPr>
          <p:cNvSpPr>
            <a:spLocks noGrp="1"/>
          </p:cNvSpPr>
          <p:nvPr>
            <p:ph type="title"/>
          </p:nvPr>
        </p:nvSpPr>
        <p:spPr>
          <a:xfrm>
            <a:off x="6713539" y="1031876"/>
            <a:ext cx="3525837" cy="498475"/>
          </a:xfrm>
        </p:spPr>
        <p:txBody>
          <a:bodyPr rtlCol="0">
            <a:normAutofit fontScale="90000"/>
          </a:bodyPr>
          <a:lstStyle/>
          <a:p>
            <a:pPr eaLnBrk="1" fontAlgn="auto" hangingPunct="1">
              <a:spcAft>
                <a:spcPts val="0"/>
              </a:spcAft>
              <a:defRPr/>
            </a:pPr>
            <a:r>
              <a:rPr lang="en-US" dirty="0" err="1"/>
              <a:t>Coriolus</a:t>
            </a:r>
            <a:r>
              <a:rPr lang="en-US" dirty="0"/>
              <a:t> Versicolor</a:t>
            </a:r>
          </a:p>
        </p:txBody>
      </p:sp>
      <p:sp>
        <p:nvSpPr>
          <p:cNvPr id="3" name="Content Placeholder 2">
            <a:extLst>
              <a:ext uri="{FF2B5EF4-FFF2-40B4-BE49-F238E27FC236}">
                <a16:creationId xmlns:a16="http://schemas.microsoft.com/office/drawing/2014/main" id="{2050FFB9-8DB0-465A-903A-CBA0BF7BAD0A}"/>
              </a:ext>
            </a:extLst>
          </p:cNvPr>
          <p:cNvSpPr>
            <a:spLocks noGrp="1"/>
          </p:cNvSpPr>
          <p:nvPr>
            <p:ph idx="1"/>
          </p:nvPr>
        </p:nvSpPr>
        <p:spPr>
          <a:xfrm>
            <a:off x="1712914" y="1974851"/>
            <a:ext cx="4383087" cy="3514725"/>
          </a:xfrm>
        </p:spPr>
        <p:txBody>
          <a:bodyPr rtlCol="0">
            <a:normAutofit fontScale="92500" lnSpcReduction="10000"/>
          </a:bodyPr>
          <a:lstStyle/>
          <a:p>
            <a:pPr marL="0" indent="0" eaLnBrk="1" fontAlgn="auto" hangingPunct="1">
              <a:spcAft>
                <a:spcPts val="0"/>
              </a:spcAft>
              <a:buNone/>
              <a:defRPr/>
            </a:pPr>
            <a:r>
              <a:rPr lang="en-US" dirty="0"/>
              <a:t>Turkey tail mushroom</a:t>
            </a:r>
          </a:p>
          <a:p>
            <a:pPr eaLnBrk="1" fontAlgn="auto" hangingPunct="1">
              <a:spcAft>
                <a:spcPts val="0"/>
              </a:spcAft>
              <a:defRPr/>
            </a:pPr>
            <a:r>
              <a:rPr lang="en-US" i="1" dirty="0"/>
              <a:t>PSP induces production of many pleiotropic cytokines with predominantly a pro-inflammatory profile, which act locally and systemically. </a:t>
            </a:r>
          </a:p>
          <a:p>
            <a:pPr eaLnBrk="1" fontAlgn="auto" hangingPunct="1">
              <a:spcAft>
                <a:spcPts val="0"/>
              </a:spcAft>
              <a:defRPr/>
            </a:pPr>
            <a:r>
              <a:rPr lang="en-US" i="1" dirty="0"/>
              <a:t>PSP has stimulatory effects on many immune cell types, enhancing their proliferation and </a:t>
            </a:r>
            <a:r>
              <a:rPr lang="en-US" i="1" dirty="0" err="1"/>
              <a:t>cytoki</a:t>
            </a:r>
            <a:endParaRPr lang="en-US" i="1" dirty="0"/>
          </a:p>
          <a:p>
            <a:pPr eaLnBrk="1" fontAlgn="auto" hangingPunct="1">
              <a:spcAft>
                <a:spcPts val="0"/>
              </a:spcAft>
              <a:defRPr/>
            </a:pPr>
            <a:r>
              <a:rPr lang="en-US" dirty="0"/>
              <a:t>PSP promotes immune responses </a:t>
            </a:r>
            <a:r>
              <a:rPr lang="en-US" i="1" dirty="0"/>
              <a:t>via</a:t>
            </a:r>
            <a:r>
              <a:rPr lang="en-US" dirty="0"/>
              <a:t> induction of immunoglobulin production and engagement of various pattern-recognition </a:t>
            </a:r>
            <a:r>
              <a:rPr lang="en-US" dirty="0" err="1"/>
              <a:t>molecules.</a:t>
            </a:r>
            <a:r>
              <a:rPr lang="en-US" i="1" dirty="0" err="1"/>
              <a:t>ne</a:t>
            </a:r>
            <a:r>
              <a:rPr lang="en-US" i="1" dirty="0"/>
              <a:t> release.</a:t>
            </a:r>
          </a:p>
        </p:txBody>
      </p:sp>
      <p:pic>
        <p:nvPicPr>
          <p:cNvPr id="187396" name="Picture 3">
            <a:extLst>
              <a:ext uri="{FF2B5EF4-FFF2-40B4-BE49-F238E27FC236}">
                <a16:creationId xmlns:a16="http://schemas.microsoft.com/office/drawing/2014/main" id="{07EDD01F-E3CA-4597-8951-E70B0D3566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4885"/>
          <a:stretch>
            <a:fillRect/>
          </a:stretch>
        </p:blipFill>
        <p:spPr bwMode="auto">
          <a:xfrm>
            <a:off x="6284914" y="1628775"/>
            <a:ext cx="4383087"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D5B555E-1F4A-4A3D-8A6A-4B2912E8ED8E}"/>
              </a:ext>
            </a:extLst>
          </p:cNvPr>
          <p:cNvSpPr/>
          <p:nvPr/>
        </p:nvSpPr>
        <p:spPr>
          <a:xfrm>
            <a:off x="4422775" y="5588000"/>
            <a:ext cx="2503488" cy="300038"/>
          </a:xfrm>
          <a:prstGeom prst="rect">
            <a:avLst/>
          </a:prstGeom>
        </p:spPr>
        <p:txBody>
          <a:bodyPr wrap="none">
            <a:spAutoFit/>
          </a:bodyPr>
          <a:lstStyle/>
          <a:p>
            <a:pPr defTabSz="685800">
              <a:defRPr/>
            </a:pPr>
            <a:r>
              <a:rPr lang="en-US" sz="1350" dirty="0">
                <a:solidFill>
                  <a:srgbClr val="642A8F"/>
                </a:solidFill>
                <a:latin typeface="arial" panose="020B0604020202020204" pitchFamily="34" charset="0"/>
                <a:hlinkClick r:id="rId3"/>
              </a:rPr>
              <a:t>Front Immunol</a:t>
            </a:r>
            <a:r>
              <a:rPr lang="en-US" sz="1350" dirty="0">
                <a:solidFill>
                  <a:srgbClr val="000000"/>
                </a:solidFill>
                <a:latin typeface="arial" panose="020B0604020202020204" pitchFamily="34" charset="0"/>
              </a:rPr>
              <a:t>. 2017; 8: 1087.</a:t>
            </a:r>
            <a:endParaRPr lang="en-US" sz="1350" dirty="0">
              <a:solidFill>
                <a:prstClr val="black"/>
              </a:solidFill>
              <a:latin typeface="Calibri" panose="020F0502020204030204"/>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itle 1">
            <a:extLst>
              <a:ext uri="{FF2B5EF4-FFF2-40B4-BE49-F238E27FC236}">
                <a16:creationId xmlns:a16="http://schemas.microsoft.com/office/drawing/2014/main" id="{B1267AF9-1C79-41CE-B338-7DB77663C6D1}"/>
              </a:ext>
            </a:extLst>
          </p:cNvPr>
          <p:cNvSpPr>
            <a:spLocks noGrp="1" noChangeArrowheads="1"/>
          </p:cNvSpPr>
          <p:nvPr>
            <p:ph type="title"/>
          </p:nvPr>
        </p:nvSpPr>
        <p:spPr/>
        <p:txBody>
          <a:bodyPr/>
          <a:lstStyle/>
          <a:p>
            <a:pPr eaLnBrk="1" hangingPunct="1"/>
            <a:endParaRPr lang="en-US" altLang="en-US"/>
          </a:p>
        </p:txBody>
      </p:sp>
      <p:sp>
        <p:nvSpPr>
          <p:cNvPr id="3" name="Content Placeholder 2">
            <a:extLst>
              <a:ext uri="{FF2B5EF4-FFF2-40B4-BE49-F238E27FC236}">
                <a16:creationId xmlns:a16="http://schemas.microsoft.com/office/drawing/2014/main" id="{376234AA-2BA7-4085-A6B1-04C9EB710FC1}"/>
              </a:ext>
            </a:extLst>
          </p:cNvPr>
          <p:cNvSpPr>
            <a:spLocks noGrp="1"/>
          </p:cNvSpPr>
          <p:nvPr>
            <p:ph idx="1"/>
          </p:nvPr>
        </p:nvSpPr>
        <p:spPr>
          <a:xfrm>
            <a:off x="6096000" y="1131889"/>
            <a:ext cx="3943350" cy="4357687"/>
          </a:xfrm>
        </p:spPr>
        <p:txBody>
          <a:bodyPr rtlCol="0">
            <a:normAutofit fontScale="77500" lnSpcReduction="20000"/>
          </a:bodyPr>
          <a:lstStyle/>
          <a:p>
            <a:pPr marL="0" indent="0" eaLnBrk="1" fontAlgn="auto" hangingPunct="1">
              <a:spcAft>
                <a:spcPts val="0"/>
              </a:spcAft>
              <a:buNone/>
              <a:defRPr/>
            </a:pPr>
            <a:r>
              <a:rPr lang="en-US" dirty="0"/>
              <a:t>Potential mechanisms of </a:t>
            </a:r>
            <a:r>
              <a:rPr lang="en-US" dirty="0" err="1"/>
              <a:t>immuostimulatory</a:t>
            </a:r>
            <a:r>
              <a:rPr lang="en-US" dirty="0"/>
              <a:t> effects of </a:t>
            </a:r>
            <a:r>
              <a:rPr lang="en-US" i="1" dirty="0" err="1"/>
              <a:t>Coriolus</a:t>
            </a:r>
            <a:r>
              <a:rPr lang="en-US" i="1" dirty="0"/>
              <a:t> versicolor</a:t>
            </a:r>
            <a:r>
              <a:rPr lang="en-US" dirty="0"/>
              <a:t>. </a:t>
            </a:r>
            <a:r>
              <a:rPr lang="en-US" b="1" dirty="0"/>
              <a:t>(A)</a:t>
            </a:r>
            <a:r>
              <a:rPr lang="en-US" dirty="0"/>
              <a:t> Detection of </a:t>
            </a:r>
            <a:r>
              <a:rPr lang="en-US" dirty="0" err="1"/>
              <a:t>polysaccharopeptide</a:t>
            </a:r>
            <a:r>
              <a:rPr lang="en-US" dirty="0"/>
              <a:t> (PSP) by TLR(s) (and perhaps other receptors) on T lymphocytes initiates signaling cascades, such as the p38 MAPK pathway, leading to enhanced T cell proliferation and the release of largely pro-inflammatory cytokines such as IL-2 and IFN-</a:t>
            </a:r>
            <a:r>
              <a:rPr lang="el-GR" dirty="0"/>
              <a:t>γ. </a:t>
            </a:r>
            <a:r>
              <a:rPr lang="el-GR" b="1" dirty="0"/>
              <a:t>(</a:t>
            </a:r>
            <a:r>
              <a:rPr lang="en-US" b="1" dirty="0"/>
              <a:t>B)</a:t>
            </a:r>
            <a:r>
              <a:rPr lang="en-US" dirty="0"/>
              <a:t> Binding of PSP to any/all of Dectin-1, CR3, or TLRs on macrophages leads to the activation of genetic events that increase phagocytic activity and induces the production of oxidative radicals and cytokines such as tumor necrosis factor-</a:t>
            </a:r>
            <a:r>
              <a:rPr lang="el-GR" dirty="0"/>
              <a:t>α. </a:t>
            </a:r>
            <a:r>
              <a:rPr lang="el-GR" b="1" dirty="0"/>
              <a:t>(</a:t>
            </a:r>
            <a:r>
              <a:rPr lang="en-US" b="1" dirty="0"/>
              <a:t>C)</a:t>
            </a:r>
            <a:r>
              <a:rPr lang="en-US" dirty="0"/>
              <a:t> Recognition of PSP by the BCR leads to B cell activation, clonal proliferation, and eventual differentiation into IgM</a:t>
            </a:r>
            <a:r>
              <a:rPr lang="en-US" baseline="30000" dirty="0"/>
              <a:t>+</a:t>
            </a:r>
            <a:r>
              <a:rPr lang="en-US" dirty="0"/>
              <a:t> or IgG</a:t>
            </a:r>
            <a:r>
              <a:rPr lang="en-US" baseline="30000" dirty="0"/>
              <a:t>+</a:t>
            </a:r>
            <a:r>
              <a:rPr lang="en-US" dirty="0"/>
              <a:t> plasma and memory B cells. Alternatively, PSP may be acting on B cells in a similar fashion to T cells, non-specifically activating them through TLR(s) and leading to a general increase in polyclonal IgM and IgG levels (data not shown).</a:t>
            </a:r>
          </a:p>
        </p:txBody>
      </p:sp>
      <p:pic>
        <p:nvPicPr>
          <p:cNvPr id="188420" name="Picture 3">
            <a:extLst>
              <a:ext uri="{FF2B5EF4-FFF2-40B4-BE49-F238E27FC236}">
                <a16:creationId xmlns:a16="http://schemas.microsoft.com/office/drawing/2014/main" id="{FFF467DD-3041-4DFA-A67C-823D92C901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2651" y="1022350"/>
            <a:ext cx="3648075"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7B77D8F-048A-457D-88BA-35E066D1AC3F}"/>
              </a:ext>
            </a:extLst>
          </p:cNvPr>
          <p:cNvSpPr/>
          <p:nvPr/>
        </p:nvSpPr>
        <p:spPr>
          <a:xfrm>
            <a:off x="4435475" y="5632450"/>
            <a:ext cx="2503488" cy="300038"/>
          </a:xfrm>
          <a:prstGeom prst="rect">
            <a:avLst/>
          </a:prstGeom>
        </p:spPr>
        <p:txBody>
          <a:bodyPr wrap="none">
            <a:spAutoFit/>
          </a:bodyPr>
          <a:lstStyle/>
          <a:p>
            <a:pPr defTabSz="685800">
              <a:defRPr/>
            </a:pPr>
            <a:r>
              <a:rPr lang="en-US" sz="1350" dirty="0">
                <a:solidFill>
                  <a:srgbClr val="642A8F"/>
                </a:solidFill>
                <a:latin typeface="arial" panose="020B0604020202020204" pitchFamily="34" charset="0"/>
                <a:hlinkClick r:id="rId3"/>
              </a:rPr>
              <a:t>Front Immunol</a:t>
            </a:r>
            <a:r>
              <a:rPr lang="en-US" sz="1350" dirty="0">
                <a:solidFill>
                  <a:srgbClr val="000000"/>
                </a:solidFill>
                <a:latin typeface="arial" panose="020B0604020202020204" pitchFamily="34" charset="0"/>
              </a:rPr>
              <a:t>. 2017; 8: 1087.</a:t>
            </a:r>
            <a:endParaRPr lang="en-US" sz="1350" dirty="0">
              <a:solidFill>
                <a:prstClr val="black"/>
              </a:solidFill>
              <a:latin typeface="Calibri" panose="020F0502020204030204"/>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a:extLst>
              <a:ext uri="{FF2B5EF4-FFF2-40B4-BE49-F238E27FC236}">
                <a16:creationId xmlns:a16="http://schemas.microsoft.com/office/drawing/2014/main" id="{B55644CC-05A0-40E7-8D00-15388F7964EA}"/>
              </a:ext>
            </a:extLst>
          </p:cNvPr>
          <p:cNvSpPr>
            <a:spLocks noGrp="1" noChangeArrowheads="1"/>
          </p:cNvSpPr>
          <p:nvPr>
            <p:ph type="title"/>
          </p:nvPr>
        </p:nvSpPr>
        <p:spPr/>
        <p:txBody>
          <a:bodyPr/>
          <a:lstStyle/>
          <a:p>
            <a:pPr eaLnBrk="1" hangingPunct="1"/>
            <a:r>
              <a:rPr lang="en-US" altLang="en-US"/>
              <a:t>Maitake Gold 454</a:t>
            </a:r>
          </a:p>
        </p:txBody>
      </p:sp>
      <p:sp>
        <p:nvSpPr>
          <p:cNvPr id="3" name="Content Placeholder 2">
            <a:extLst>
              <a:ext uri="{FF2B5EF4-FFF2-40B4-BE49-F238E27FC236}">
                <a16:creationId xmlns:a16="http://schemas.microsoft.com/office/drawing/2014/main" id="{47D9B861-CFDE-4492-875B-AD0DAAC841A7}"/>
              </a:ext>
            </a:extLst>
          </p:cNvPr>
          <p:cNvSpPr>
            <a:spLocks noGrp="1"/>
          </p:cNvSpPr>
          <p:nvPr>
            <p:ph idx="1"/>
          </p:nvPr>
        </p:nvSpPr>
        <p:spPr>
          <a:xfrm>
            <a:off x="2152650" y="2227264"/>
            <a:ext cx="4146550" cy="3500437"/>
          </a:xfrm>
        </p:spPr>
        <p:txBody>
          <a:bodyPr rtlCol="0">
            <a:normAutofit fontScale="92500"/>
          </a:bodyPr>
          <a:lstStyle/>
          <a:p>
            <a:pPr eaLnBrk="1" fontAlgn="auto" hangingPunct="1">
              <a:spcAft>
                <a:spcPts val="0"/>
              </a:spcAft>
              <a:defRPr/>
            </a:pPr>
            <a:r>
              <a:rPr lang="en-US" dirty="0" err="1"/>
              <a:t>MaitakeGold</a:t>
            </a:r>
            <a:r>
              <a:rPr lang="en-US" dirty="0"/>
              <a:t> is a patented  300:1 concentrate achieved through hot water extraction and fractionation; </a:t>
            </a:r>
            <a:r>
              <a:rPr lang="en-US" dirty="0" err="1"/>
              <a:t>MushroomScience’s</a:t>
            </a:r>
            <a:r>
              <a:rPr lang="en-US" dirty="0"/>
              <a:t> Full Spectrum Maitake extract is a 15:1 concentrate also produced through hot water extraction.</a:t>
            </a:r>
          </a:p>
          <a:p>
            <a:pPr eaLnBrk="1" fontAlgn="auto" hangingPunct="1">
              <a:spcAft>
                <a:spcPts val="0"/>
              </a:spcAft>
              <a:defRPr/>
            </a:pPr>
            <a:r>
              <a:rPr lang="en-US" dirty="0"/>
              <a:t>According to the studies this Maitake fraction </a:t>
            </a:r>
            <a:r>
              <a:rPr lang="en-US" dirty="0" err="1"/>
              <a:t>hasthe</a:t>
            </a:r>
            <a:r>
              <a:rPr lang="en-US" dirty="0"/>
              <a:t> ability to directly enhance the activity of Natural Killer (NK) cells and to change NK precursor cells into activated NK cells.*</a:t>
            </a:r>
          </a:p>
        </p:txBody>
      </p:sp>
      <p:pic>
        <p:nvPicPr>
          <p:cNvPr id="189444" name="Picture 3">
            <a:extLst>
              <a:ext uri="{FF2B5EF4-FFF2-40B4-BE49-F238E27FC236}">
                <a16:creationId xmlns:a16="http://schemas.microsoft.com/office/drawing/2014/main" id="{A29CE399-2064-4353-9196-7BF4F6F242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4338" y="2027238"/>
            <a:ext cx="3814762" cy="349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itle 1">
            <a:extLst>
              <a:ext uri="{FF2B5EF4-FFF2-40B4-BE49-F238E27FC236}">
                <a16:creationId xmlns:a16="http://schemas.microsoft.com/office/drawing/2014/main" id="{60CDEBD6-2477-4AFB-92B1-909FE3A8A0DD}"/>
              </a:ext>
            </a:extLst>
          </p:cNvPr>
          <p:cNvSpPr>
            <a:spLocks noGrp="1" noChangeArrowheads="1"/>
          </p:cNvSpPr>
          <p:nvPr>
            <p:ph type="title"/>
          </p:nvPr>
        </p:nvSpPr>
        <p:spPr/>
        <p:txBody>
          <a:bodyPr/>
          <a:lstStyle/>
          <a:p>
            <a:pPr eaLnBrk="1" hangingPunct="1"/>
            <a:r>
              <a:rPr lang="en-US" altLang="en-US"/>
              <a:t>Zinc</a:t>
            </a:r>
          </a:p>
        </p:txBody>
      </p:sp>
      <p:sp>
        <p:nvSpPr>
          <p:cNvPr id="190467" name="Content Placeholder 2">
            <a:extLst>
              <a:ext uri="{FF2B5EF4-FFF2-40B4-BE49-F238E27FC236}">
                <a16:creationId xmlns:a16="http://schemas.microsoft.com/office/drawing/2014/main" id="{4B9F5667-A6F0-42CC-924F-B77A1282F654}"/>
              </a:ext>
            </a:extLst>
          </p:cNvPr>
          <p:cNvSpPr>
            <a:spLocks noGrp="1" noChangeArrowheads="1"/>
          </p:cNvSpPr>
          <p:nvPr>
            <p:ph idx="1"/>
          </p:nvPr>
        </p:nvSpPr>
        <p:spPr>
          <a:xfrm>
            <a:off x="1835151" y="2125664"/>
            <a:ext cx="2728913" cy="3379787"/>
          </a:xfrm>
        </p:spPr>
        <p:txBody>
          <a:bodyPr/>
          <a:lstStyle/>
          <a:p>
            <a:pPr marL="0" indent="0" eaLnBrk="1" hangingPunct="1">
              <a:buNone/>
            </a:pPr>
            <a:r>
              <a:rPr lang="en-US" altLang="en-US"/>
              <a:t>2 capsules of Epimune provides 10 mg of zinc chelate.  Adequate zinc levels are critical for proper immune function. But more is not better and taking excessive zinc supplemtation can cause other mineral imbalances.</a:t>
            </a:r>
          </a:p>
        </p:txBody>
      </p:sp>
      <p:pic>
        <p:nvPicPr>
          <p:cNvPr id="190468" name="Picture 3">
            <a:extLst>
              <a:ext uri="{FF2B5EF4-FFF2-40B4-BE49-F238E27FC236}">
                <a16:creationId xmlns:a16="http://schemas.microsoft.com/office/drawing/2014/main" id="{4AD5762C-B592-40C1-8147-8E18BFC51A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4063" y="1352550"/>
            <a:ext cx="5954712"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2E1DA60C-DDF6-4E42-A7B1-DC68518D28E8}"/>
              </a:ext>
            </a:extLst>
          </p:cNvPr>
          <p:cNvSpPr/>
          <p:nvPr/>
        </p:nvSpPr>
        <p:spPr>
          <a:xfrm>
            <a:off x="1524000" y="5588000"/>
            <a:ext cx="8832850" cy="300038"/>
          </a:xfrm>
          <a:prstGeom prst="rect">
            <a:avLst/>
          </a:prstGeom>
        </p:spPr>
        <p:txBody>
          <a:bodyPr>
            <a:spAutoFit/>
          </a:bodyPr>
          <a:lstStyle/>
          <a:p>
            <a:pPr algn="ctr" defTabSz="685800">
              <a:defRPr/>
            </a:pPr>
            <a:r>
              <a:rPr lang="en-US" sz="1350" dirty="0">
                <a:solidFill>
                  <a:srgbClr val="505050"/>
                </a:solidFill>
                <a:latin typeface="NexusSans"/>
                <a:hlinkClick r:id="rId3" tooltip="Go to Autoimmunity Reviews on ScienceDirect"/>
              </a:rPr>
              <a:t>Autoimmunity Reviews</a:t>
            </a:r>
            <a:r>
              <a:rPr lang="en-US" sz="1350" dirty="0">
                <a:solidFill>
                  <a:srgbClr val="505050"/>
                </a:solidFill>
                <a:latin typeface="NexusSans"/>
              </a:rPr>
              <a:t> </a:t>
            </a:r>
            <a:r>
              <a:rPr lang="en-US" sz="1350" dirty="0">
                <a:solidFill>
                  <a:srgbClr val="0C7DBB"/>
                </a:solidFill>
                <a:latin typeface="NexusSans"/>
                <a:hlinkClick r:id="rId4" tooltip="Go to table of contents for this volume/issue"/>
              </a:rPr>
              <a:t>Volume 14, Issue 4</a:t>
            </a:r>
            <a:r>
              <a:rPr lang="en-US" sz="1350" dirty="0">
                <a:solidFill>
                  <a:srgbClr val="2E2E2E"/>
                </a:solidFill>
                <a:latin typeface="NexusSans"/>
              </a:rPr>
              <a:t>, April 2015, Pages 277-285</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a:extLst>
              <a:ext uri="{FF2B5EF4-FFF2-40B4-BE49-F238E27FC236}">
                <a16:creationId xmlns:a16="http://schemas.microsoft.com/office/drawing/2014/main" id="{1C2C5694-90D3-4A2F-AC05-E44AD8B4DD76}"/>
              </a:ext>
            </a:extLst>
          </p:cNvPr>
          <p:cNvSpPr>
            <a:spLocks noGrp="1" noChangeArrowheads="1"/>
          </p:cNvSpPr>
          <p:nvPr>
            <p:ph type="title"/>
          </p:nvPr>
        </p:nvSpPr>
        <p:spPr/>
        <p:txBody>
          <a:bodyPr/>
          <a:lstStyle/>
          <a:p>
            <a:pPr eaLnBrk="1" hangingPunct="1"/>
            <a:r>
              <a:rPr lang="en-US" altLang="en-US" b="1"/>
              <a:t>Zinc-deficiency induced changes in the distribution of rat white blood cells.</a:t>
            </a:r>
            <a:endParaRPr lang="en-US" altLang="en-US"/>
          </a:p>
        </p:txBody>
      </p:sp>
      <p:sp>
        <p:nvSpPr>
          <p:cNvPr id="191491" name="Content Placeholder 2">
            <a:extLst>
              <a:ext uri="{FF2B5EF4-FFF2-40B4-BE49-F238E27FC236}">
                <a16:creationId xmlns:a16="http://schemas.microsoft.com/office/drawing/2014/main" id="{1679D825-6AD1-41CA-8F70-2C1C4A2AB0D9}"/>
              </a:ext>
            </a:extLst>
          </p:cNvPr>
          <p:cNvSpPr>
            <a:spLocks noGrp="1" noChangeArrowheads="1"/>
          </p:cNvSpPr>
          <p:nvPr>
            <p:ph idx="1"/>
          </p:nvPr>
        </p:nvSpPr>
        <p:spPr/>
        <p:txBody>
          <a:bodyPr/>
          <a:lstStyle/>
          <a:p>
            <a:pPr eaLnBrk="1" hangingPunct="1"/>
            <a:r>
              <a:rPr lang="en-US" altLang="en-US" sz="1200" b="1"/>
              <a:t>Zinc-deficiency induced changes in the distribution of rat white blood cells.</a:t>
            </a:r>
          </a:p>
          <a:p>
            <a:pPr eaLnBrk="1" hangingPunct="1"/>
            <a:r>
              <a:rPr lang="en-US" altLang="en-US" sz="1200" u="sng">
                <a:hlinkClick r:id="rId2"/>
              </a:rPr>
              <a:t>Someya Y</a:t>
            </a:r>
            <a:r>
              <a:rPr lang="en-US" altLang="en-US" sz="1200" baseline="30000"/>
              <a:t>1</a:t>
            </a:r>
            <a:r>
              <a:rPr lang="en-US" altLang="en-US" sz="1200"/>
              <a:t>, </a:t>
            </a:r>
            <a:r>
              <a:rPr lang="en-US" altLang="en-US" sz="1200" u="sng">
                <a:hlinkClick r:id="rId3"/>
              </a:rPr>
              <a:t>Tanihata J</a:t>
            </a:r>
            <a:r>
              <a:rPr lang="en-US" altLang="en-US" sz="1200"/>
              <a:t>, </a:t>
            </a:r>
            <a:r>
              <a:rPr lang="en-US" altLang="en-US" sz="1200" u="sng">
                <a:hlinkClick r:id="rId4"/>
              </a:rPr>
              <a:t>Sato S</a:t>
            </a:r>
            <a:r>
              <a:rPr lang="en-US" altLang="en-US" sz="1200"/>
              <a:t>, </a:t>
            </a:r>
            <a:r>
              <a:rPr lang="en-US" altLang="en-US" sz="1200" u="sng">
                <a:hlinkClick r:id="rId5"/>
              </a:rPr>
              <a:t>Kawano F</a:t>
            </a:r>
            <a:r>
              <a:rPr lang="en-US" altLang="en-US" sz="1200"/>
              <a:t>, </a:t>
            </a:r>
            <a:r>
              <a:rPr lang="en-US" altLang="en-US" sz="1200" u="sng">
                <a:hlinkClick r:id="rId6"/>
              </a:rPr>
              <a:t>Shirato K</a:t>
            </a:r>
            <a:r>
              <a:rPr lang="en-US" altLang="en-US" sz="1200"/>
              <a:t>, </a:t>
            </a:r>
            <a:r>
              <a:rPr lang="en-US" altLang="en-US" sz="1200" u="sng">
                <a:hlinkClick r:id="rId7"/>
              </a:rPr>
              <a:t>Sugiyama M</a:t>
            </a:r>
            <a:r>
              <a:rPr lang="en-US" altLang="en-US" sz="1200"/>
              <a:t>, </a:t>
            </a:r>
            <a:r>
              <a:rPr lang="en-US" altLang="en-US" sz="1200" u="sng">
                <a:hlinkClick r:id="rId8"/>
              </a:rPr>
              <a:t>Kawashima Y</a:t>
            </a:r>
            <a:r>
              <a:rPr lang="en-US" altLang="en-US" sz="1200"/>
              <a:t>, </a:t>
            </a:r>
            <a:r>
              <a:rPr lang="en-US" altLang="en-US" sz="1200" u="sng">
                <a:hlinkClick r:id="rId9"/>
              </a:rPr>
              <a:t>Nomura S</a:t>
            </a:r>
            <a:r>
              <a:rPr lang="en-US" altLang="en-US" sz="1200"/>
              <a:t>, </a:t>
            </a:r>
            <a:r>
              <a:rPr lang="en-US" altLang="en-US" sz="1200" u="sng">
                <a:hlinkClick r:id="rId10"/>
              </a:rPr>
              <a:t>Tachiyashiki K</a:t>
            </a:r>
            <a:r>
              <a:rPr lang="en-US" altLang="en-US" sz="1200"/>
              <a:t>, </a:t>
            </a:r>
            <a:r>
              <a:rPr lang="en-US" altLang="en-US" sz="1200" u="sng">
                <a:hlinkClick r:id="rId11"/>
              </a:rPr>
              <a:t>Imaizumi K</a:t>
            </a:r>
            <a:r>
              <a:rPr lang="en-US" altLang="en-US" sz="1200"/>
              <a:t>.</a:t>
            </a:r>
          </a:p>
          <a:p>
            <a:pPr eaLnBrk="1" hangingPunct="1"/>
            <a:r>
              <a:rPr lang="en-US" altLang="en-US" sz="1200" b="1">
                <a:hlinkClick r:id="rId12" tooltip="Open/close author information list"/>
              </a:rPr>
              <a:t>A</a:t>
            </a:r>
            <a:r>
              <a:rPr lang="en-US" altLang="en-US" sz="1200"/>
              <a:t>Zinc is known to play an important role for immune-functions. However, the effects of zinc-deficiency on the immune response system from the point of view of the distribution changes of the number of total white blood cells (WBCs) are still primarily unknown. Therefore, the effects of zinc-deficiency on the number of total WBCs, neutrophil, eosinophil, basophil, monocyte and lymphocytes (T lymphocyte, B lymphocyte and NK cell) were studied in rats. The weaned male rats were randomly divided into the zinc deficient diet (ZDD: 0.7 mg zinc/kg diet) group and the control diet (CON: 34.8 mg zinc/kg diet) group, and were pair-fed for 4 wk. The number of lymphocyte subsets, visceral organ weights, serum zinc, corticosterone and IL-6 concentrations were also determined. Zinc-deficiency increased duration-dependently the number of total white blood cells, granulocytes (neutrophil, eosinophil and basophil) and monocytes in 2-4 wk without changing the number of lymphocytes, T lymphocytes, B lymphocytes or NK cells. The relative weights of thymus and adrenals were 0.63 times (p&lt;0.01) lower and 1.60 times (p&lt;0.001) higher in ZDD group than in CON group, respectively. Zinc-deficiency increased serum corticosterone concentration to 1.48 times (p&lt;0.05) without changing serum IL-6 concentration, as compared with those of CON group. From these results, zinc-deficiency increases markedly the number of granulocytes and monocytes without changing the number of lymphocytes, T lymphocytes, B lymphocytes or NK cells. These results also suggest that zinc-deficiency induces stress responses and the responses may have in part participated in increased actions of the number of granulocytes and monocytes during zinc-deficiency, and induce thymus atrophy and adrenal hypertrophy.</a:t>
            </a:r>
          </a:p>
          <a:p>
            <a:pPr eaLnBrk="1" hangingPunct="1"/>
            <a:endParaRPr lang="en-US" altLang="en-US" sz="1200"/>
          </a:p>
        </p:txBody>
      </p:sp>
      <p:sp>
        <p:nvSpPr>
          <p:cNvPr id="5" name="Rectangle 4">
            <a:extLst>
              <a:ext uri="{FF2B5EF4-FFF2-40B4-BE49-F238E27FC236}">
                <a16:creationId xmlns:a16="http://schemas.microsoft.com/office/drawing/2014/main" id="{E732DD41-081E-40C4-B634-7B08CE5CD196}"/>
              </a:ext>
            </a:extLst>
          </p:cNvPr>
          <p:cNvSpPr/>
          <p:nvPr/>
        </p:nvSpPr>
        <p:spPr>
          <a:xfrm>
            <a:off x="3529013" y="5608639"/>
            <a:ext cx="4087812" cy="301625"/>
          </a:xfrm>
          <a:prstGeom prst="rect">
            <a:avLst/>
          </a:prstGeom>
        </p:spPr>
        <p:txBody>
          <a:bodyPr wrap="none">
            <a:spAutoFit/>
          </a:bodyPr>
          <a:lstStyle/>
          <a:p>
            <a:pPr defTabSz="685800">
              <a:defRPr/>
            </a:pPr>
            <a:r>
              <a:rPr lang="en-US" sz="1350" u="sng" dirty="0">
                <a:solidFill>
                  <a:srgbClr val="660066"/>
                </a:solidFill>
                <a:latin typeface="arial" panose="020B0604020202020204" pitchFamily="34" charset="0"/>
                <a:hlinkClick r:id="rId12" tooltip="Journal of nutritional science and vitaminology."/>
              </a:rPr>
              <a:t>J Nutr Sci Vitaminol (Tokyo).</a:t>
            </a:r>
            <a:r>
              <a:rPr lang="en-US" sz="1350" dirty="0">
                <a:solidFill>
                  <a:srgbClr val="000000"/>
                </a:solidFill>
                <a:latin typeface="arial" panose="020B0604020202020204" pitchFamily="34" charset="0"/>
              </a:rPr>
              <a:t> 2009 Apr;55(2):162-9.</a:t>
            </a:r>
            <a:endParaRPr lang="en-US" sz="1350" dirty="0">
              <a:solidFill>
                <a:prstClr val="black"/>
              </a:solidFill>
              <a:latin typeface="Calibri" panose="020F0502020204030204"/>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a:extLst>
              <a:ext uri="{FF2B5EF4-FFF2-40B4-BE49-F238E27FC236}">
                <a16:creationId xmlns:a16="http://schemas.microsoft.com/office/drawing/2014/main" id="{877B6023-FB9C-43E6-9103-63604C994732}"/>
              </a:ext>
            </a:extLst>
          </p:cNvPr>
          <p:cNvSpPr>
            <a:spLocks noGrp="1" noChangeArrowheads="1"/>
          </p:cNvSpPr>
          <p:nvPr>
            <p:ph type="title"/>
          </p:nvPr>
        </p:nvSpPr>
        <p:spPr/>
        <p:txBody>
          <a:bodyPr/>
          <a:lstStyle/>
          <a:p>
            <a:pPr eaLnBrk="1" hangingPunct="1"/>
            <a:r>
              <a:rPr lang="en-US" altLang="en-US" dirty="0"/>
              <a:t>Bupleurum – unfathomed?</a:t>
            </a:r>
          </a:p>
        </p:txBody>
      </p:sp>
      <p:sp>
        <p:nvSpPr>
          <p:cNvPr id="184323" name="Content Placeholder 2">
            <a:extLst>
              <a:ext uri="{FF2B5EF4-FFF2-40B4-BE49-F238E27FC236}">
                <a16:creationId xmlns:a16="http://schemas.microsoft.com/office/drawing/2014/main" id="{C5C16F5B-1522-45A3-AA0E-A1C814688F59}"/>
              </a:ext>
            </a:extLst>
          </p:cNvPr>
          <p:cNvSpPr>
            <a:spLocks noGrp="1" noChangeArrowheads="1"/>
          </p:cNvSpPr>
          <p:nvPr>
            <p:ph idx="1"/>
          </p:nvPr>
        </p:nvSpPr>
        <p:spPr>
          <a:xfrm>
            <a:off x="838200" y="1465638"/>
            <a:ext cx="4648200" cy="4569402"/>
          </a:xfrm>
        </p:spPr>
        <p:txBody>
          <a:bodyPr/>
          <a:lstStyle/>
          <a:p>
            <a:pPr eaLnBrk="1" hangingPunct="1"/>
            <a:r>
              <a:rPr lang="en-US" sz="2000" dirty="0"/>
              <a:t>Women sometimes use it for premenstrual syndrome (PMS) and painful periods (dysmenorrhea). </a:t>
            </a:r>
            <a:r>
              <a:rPr lang="en-US" sz="2000" b="1" dirty="0"/>
              <a:t>Bupleurum </a:t>
            </a:r>
            <a:r>
              <a:rPr lang="en-US" sz="2000" dirty="0"/>
              <a:t>is also used for fatigue, headache, ringing in the ears (tinnitus), trouble sleeping (insomnia), depression, liver disorders, loss of appetite (anorexia)</a:t>
            </a:r>
          </a:p>
          <a:p>
            <a:pPr eaLnBrk="1" hangingPunct="1"/>
            <a:r>
              <a:rPr lang="en-US" sz="2000" dirty="0"/>
              <a:t>Popular in China, this </a:t>
            </a:r>
            <a:r>
              <a:rPr lang="en-US" sz="2000" b="1" dirty="0"/>
              <a:t>flowering</a:t>
            </a:r>
            <a:r>
              <a:rPr lang="en-US" sz="2000" dirty="0"/>
              <a:t> plant is known as either Chai Hu or Thorough wax (a name adopted around the world as well)</a:t>
            </a:r>
          </a:p>
          <a:p>
            <a:pPr eaLnBrk="1" hangingPunct="1"/>
            <a:r>
              <a:rPr lang="en-US" sz="2000" dirty="0"/>
              <a:t>They use the </a:t>
            </a:r>
            <a:r>
              <a:rPr lang="en-US" sz="2000" b="1" dirty="0"/>
              <a:t>bupleurum</a:t>
            </a:r>
            <a:r>
              <a:rPr lang="en-US" sz="2000" dirty="0"/>
              <a:t> mainly for medicinal uses, treating ailments like cough, flu, fatigue, fevers, colds and headaches</a:t>
            </a:r>
          </a:p>
          <a:p>
            <a:pPr eaLnBrk="1" hangingPunct="1"/>
            <a:r>
              <a:rPr lang="en-US" sz="2000" b="1" dirty="0"/>
              <a:t>Bupleurum</a:t>
            </a:r>
            <a:r>
              <a:rPr lang="en-US" sz="2000" dirty="0"/>
              <a:t> is considered an easy plant to grow from seed form. </a:t>
            </a:r>
            <a:endParaRPr lang="en-US" altLang="en-US" sz="2400" dirty="0"/>
          </a:p>
        </p:txBody>
      </p:sp>
      <p:pic>
        <p:nvPicPr>
          <p:cNvPr id="2" name="Picture 1">
            <a:extLst>
              <a:ext uri="{FF2B5EF4-FFF2-40B4-BE49-F238E27FC236}">
                <a16:creationId xmlns:a16="http://schemas.microsoft.com/office/drawing/2014/main" id="{28FE5EA5-91D8-4BCC-B507-675A61ADF851}"/>
              </a:ext>
            </a:extLst>
          </p:cNvPr>
          <p:cNvPicPr>
            <a:picLocks noChangeAspect="1"/>
          </p:cNvPicPr>
          <p:nvPr/>
        </p:nvPicPr>
        <p:blipFill>
          <a:blip r:embed="rId2"/>
          <a:stretch>
            <a:fillRect/>
          </a:stretch>
        </p:blipFill>
        <p:spPr>
          <a:xfrm>
            <a:off x="6057900" y="2701924"/>
            <a:ext cx="5829300" cy="3790950"/>
          </a:xfrm>
          <a:prstGeom prst="rect">
            <a:avLst/>
          </a:prstGeom>
        </p:spPr>
      </p:pic>
      <p:pic>
        <p:nvPicPr>
          <p:cNvPr id="3" name="Picture 2">
            <a:extLst>
              <a:ext uri="{FF2B5EF4-FFF2-40B4-BE49-F238E27FC236}">
                <a16:creationId xmlns:a16="http://schemas.microsoft.com/office/drawing/2014/main" id="{A2355989-C8EF-4A4F-B60B-0067685AD62D}"/>
              </a:ext>
            </a:extLst>
          </p:cNvPr>
          <p:cNvPicPr>
            <a:picLocks noChangeAspect="1"/>
          </p:cNvPicPr>
          <p:nvPr/>
        </p:nvPicPr>
        <p:blipFill>
          <a:blip r:embed="rId3"/>
          <a:stretch>
            <a:fillRect/>
          </a:stretch>
        </p:blipFill>
        <p:spPr>
          <a:xfrm>
            <a:off x="6934200" y="382590"/>
            <a:ext cx="4097655" cy="3086632"/>
          </a:xfrm>
          <a:prstGeom prst="rect">
            <a:avLst/>
          </a:prstGeom>
        </p:spPr>
      </p:pic>
    </p:spTree>
    <p:extLst>
      <p:ext uri="{BB962C8B-B14F-4D97-AF65-F5344CB8AC3E}">
        <p14:creationId xmlns:p14="http://schemas.microsoft.com/office/powerpoint/2010/main" val="70551933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a:extLst>
              <a:ext uri="{FF2B5EF4-FFF2-40B4-BE49-F238E27FC236}">
                <a16:creationId xmlns:a16="http://schemas.microsoft.com/office/drawing/2014/main" id="{877B6023-FB9C-43E6-9103-63604C994732}"/>
              </a:ext>
            </a:extLst>
          </p:cNvPr>
          <p:cNvSpPr>
            <a:spLocks noGrp="1" noChangeArrowheads="1"/>
          </p:cNvSpPr>
          <p:nvPr>
            <p:ph type="title"/>
          </p:nvPr>
        </p:nvSpPr>
        <p:spPr/>
        <p:txBody>
          <a:bodyPr/>
          <a:lstStyle/>
          <a:p>
            <a:pPr eaLnBrk="1" hangingPunct="1"/>
            <a:r>
              <a:rPr lang="en-US" altLang="en-US" dirty="0"/>
              <a:t>Bupleurum – unfathomed?</a:t>
            </a:r>
          </a:p>
        </p:txBody>
      </p:sp>
      <p:sp>
        <p:nvSpPr>
          <p:cNvPr id="184323" name="Content Placeholder 2">
            <a:extLst>
              <a:ext uri="{FF2B5EF4-FFF2-40B4-BE49-F238E27FC236}">
                <a16:creationId xmlns:a16="http://schemas.microsoft.com/office/drawing/2014/main" id="{C5C16F5B-1522-45A3-AA0E-A1C814688F59}"/>
              </a:ext>
            </a:extLst>
          </p:cNvPr>
          <p:cNvSpPr>
            <a:spLocks noGrp="1" noChangeArrowheads="1"/>
          </p:cNvSpPr>
          <p:nvPr>
            <p:ph idx="1"/>
          </p:nvPr>
        </p:nvSpPr>
        <p:spPr>
          <a:xfrm>
            <a:off x="838200" y="1465638"/>
            <a:ext cx="10515600" cy="4569402"/>
          </a:xfrm>
        </p:spPr>
        <p:txBody>
          <a:bodyPr/>
          <a:lstStyle/>
          <a:p>
            <a:pPr eaLnBrk="1" hangingPunct="1"/>
            <a:r>
              <a:rPr lang="en-US" sz="1600" dirty="0"/>
              <a:t>Sid</a:t>
            </a:r>
            <a:r>
              <a:rPr lang="en-US" sz="2000" dirty="0"/>
              <a:t>e Effects. Mild lassitude, sedation, and drowsiness</a:t>
            </a:r>
          </a:p>
          <a:p>
            <a:pPr eaLnBrk="1" hangingPunct="1"/>
            <a:r>
              <a:rPr lang="en-US" sz="2000" dirty="0"/>
              <a:t>Large doses may increase flatulence and bowel movements</a:t>
            </a:r>
          </a:p>
          <a:p>
            <a:pPr eaLnBrk="1" hangingPunct="1"/>
            <a:r>
              <a:rPr lang="en-US" sz="2000" dirty="0"/>
              <a:t> Allergy to injected </a:t>
            </a:r>
            <a:r>
              <a:rPr lang="en-US" sz="2000" b="1" dirty="0"/>
              <a:t>bupleurum </a:t>
            </a:r>
            <a:r>
              <a:rPr lang="en-US" sz="2000" dirty="0"/>
              <a:t>has been reported</a:t>
            </a:r>
          </a:p>
          <a:p>
            <a:pPr eaLnBrk="1" hangingPunct="1"/>
            <a:r>
              <a:rPr lang="en-US" sz="2000" dirty="0"/>
              <a:t>Widely considered anti-infective and anti-cancer</a:t>
            </a:r>
          </a:p>
          <a:p>
            <a:pPr eaLnBrk="1" hangingPunct="1"/>
            <a:r>
              <a:rPr lang="en-US" sz="2000" dirty="0"/>
              <a:t>Bupleurum is a large genus of annual or perennial herbs or woody shrubs, with about 190 species, belonging to the family </a:t>
            </a:r>
            <a:r>
              <a:rPr lang="en-US" sz="2000" dirty="0" err="1"/>
              <a:t>Apiaceae</a:t>
            </a:r>
            <a:r>
              <a:rPr lang="en-US" sz="2000" dirty="0"/>
              <a:t> </a:t>
            </a:r>
          </a:p>
          <a:p>
            <a:pPr eaLnBrk="1" hangingPunct="1"/>
            <a:r>
              <a:rPr lang="en-US" sz="2000" dirty="0"/>
              <a:t>The full size of its species may vary between a few cm to up to 3 m high. Their compound umbels of small flowers are adorned with bracteoles that are sometimes large and may play a role in attracting pollinators</a:t>
            </a:r>
          </a:p>
          <a:p>
            <a:pPr eaLnBrk="1" hangingPunct="1"/>
            <a:r>
              <a:rPr lang="en-US" sz="2000" dirty="0"/>
              <a:t>Bupleurum is a plant. People use the root for medicine. Bupleurum is included in many Chinese and Japanese traditional herbal formulas.</a:t>
            </a:r>
          </a:p>
          <a:p>
            <a:pPr eaLnBrk="1" hangingPunct="1"/>
            <a:r>
              <a:rPr lang="en-US" sz="2000" dirty="0"/>
              <a:t>People use bupleurum for liver infections, respiratory infections, digestion problems, menstrual problems, and many other conditions, but there is no good scientific evidence to support these uses.</a:t>
            </a:r>
          </a:p>
          <a:p>
            <a:pPr eaLnBrk="1" hangingPunct="1"/>
            <a:r>
              <a:rPr lang="en-US" sz="2000" dirty="0"/>
              <a:t>Bupleurum may stimulate the cells of the immune system to work harder. It might also have other effects, but none of these are proven in humans.</a:t>
            </a:r>
          </a:p>
          <a:p>
            <a:pPr eaLnBrk="1" hangingPunct="1"/>
            <a:endParaRPr lang="en-US" altLang="en-US" sz="2400" dirty="0"/>
          </a:p>
        </p:txBody>
      </p:sp>
      <p:pic>
        <p:nvPicPr>
          <p:cNvPr id="5" name="Picture 4">
            <a:extLst>
              <a:ext uri="{FF2B5EF4-FFF2-40B4-BE49-F238E27FC236}">
                <a16:creationId xmlns:a16="http://schemas.microsoft.com/office/drawing/2014/main" id="{5CAE6136-24E9-4FE9-82E7-EFA1E09CC222}"/>
              </a:ext>
            </a:extLst>
          </p:cNvPr>
          <p:cNvPicPr>
            <a:picLocks noChangeAspect="1"/>
          </p:cNvPicPr>
          <p:nvPr/>
        </p:nvPicPr>
        <p:blipFill>
          <a:blip r:embed="rId2"/>
          <a:stretch>
            <a:fillRect/>
          </a:stretch>
        </p:blipFill>
        <p:spPr>
          <a:xfrm>
            <a:off x="7595339" y="216408"/>
            <a:ext cx="4143197" cy="2694432"/>
          </a:xfrm>
          <a:prstGeom prst="rect">
            <a:avLst/>
          </a:prstGeom>
        </p:spPr>
      </p:pic>
    </p:spTree>
    <p:extLst>
      <p:ext uri="{BB962C8B-B14F-4D97-AF65-F5344CB8AC3E}">
        <p14:creationId xmlns:p14="http://schemas.microsoft.com/office/powerpoint/2010/main" val="36568702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a:extLst>
              <a:ext uri="{FF2B5EF4-FFF2-40B4-BE49-F238E27FC236}">
                <a16:creationId xmlns:a16="http://schemas.microsoft.com/office/drawing/2014/main" id="{877B6023-FB9C-43E6-9103-63604C994732}"/>
              </a:ext>
            </a:extLst>
          </p:cNvPr>
          <p:cNvSpPr>
            <a:spLocks noGrp="1" noChangeArrowheads="1"/>
          </p:cNvSpPr>
          <p:nvPr>
            <p:ph type="title"/>
          </p:nvPr>
        </p:nvSpPr>
        <p:spPr/>
        <p:txBody>
          <a:bodyPr/>
          <a:lstStyle/>
          <a:p>
            <a:pPr eaLnBrk="1" hangingPunct="1"/>
            <a:r>
              <a:rPr lang="en-US" altLang="en-US" dirty="0"/>
              <a:t>Bupleurum – Known to be effective for:</a:t>
            </a:r>
          </a:p>
        </p:txBody>
      </p:sp>
      <p:sp>
        <p:nvSpPr>
          <p:cNvPr id="184323" name="Content Placeholder 2">
            <a:extLst>
              <a:ext uri="{FF2B5EF4-FFF2-40B4-BE49-F238E27FC236}">
                <a16:creationId xmlns:a16="http://schemas.microsoft.com/office/drawing/2014/main" id="{C5C16F5B-1522-45A3-AA0E-A1C814688F59}"/>
              </a:ext>
            </a:extLst>
          </p:cNvPr>
          <p:cNvSpPr>
            <a:spLocks noGrp="1" noChangeArrowheads="1"/>
          </p:cNvSpPr>
          <p:nvPr>
            <p:ph idx="1"/>
          </p:nvPr>
        </p:nvSpPr>
        <p:spPr>
          <a:xfrm>
            <a:off x="838200" y="1465638"/>
            <a:ext cx="6740842" cy="4569402"/>
          </a:xfrm>
        </p:spPr>
        <p:txBody>
          <a:bodyPr/>
          <a:lstStyle/>
          <a:p>
            <a:pPr>
              <a:buFont typeface="Arial" panose="020B0604020202020204" pitchFamily="34" charset="0"/>
              <a:buChar char="•"/>
            </a:pPr>
            <a:r>
              <a:rPr lang="en-US" sz="2000" b="1" dirty="0"/>
              <a:t>Swelling (inflammation) of the liver caused by the hepatitis B virus (hepatitis B).</a:t>
            </a:r>
            <a:r>
              <a:rPr lang="en-US" sz="2000" dirty="0"/>
              <a:t> Early research shows that an herbal combination containing bupleurum (</a:t>
            </a:r>
            <a:r>
              <a:rPr lang="en-US" sz="2000" dirty="0" err="1"/>
              <a:t>Sho</a:t>
            </a:r>
            <a:r>
              <a:rPr lang="en-US" sz="2000" dirty="0"/>
              <a:t>-</a:t>
            </a:r>
            <a:r>
              <a:rPr lang="en-US" sz="2000" dirty="0" err="1"/>
              <a:t>saiko</a:t>
            </a:r>
            <a:r>
              <a:rPr lang="en-US" sz="2000" dirty="0"/>
              <a:t>-to) might help the body to fight off chronic hepatitis B infection.</a:t>
            </a:r>
          </a:p>
          <a:p>
            <a:pPr>
              <a:buFont typeface="Arial" panose="020B0604020202020204" pitchFamily="34" charset="0"/>
              <a:buChar char="•"/>
            </a:pPr>
            <a:r>
              <a:rPr lang="en-US" sz="2000" b="1" dirty="0"/>
              <a:t>Flu (influenza).</a:t>
            </a:r>
            <a:r>
              <a:rPr lang="en-US" sz="2000" dirty="0"/>
              <a:t> Early research shows that an herbal combination containing bupleurum (</a:t>
            </a:r>
            <a:r>
              <a:rPr lang="en-US" sz="2000" dirty="0" err="1"/>
              <a:t>chima</a:t>
            </a:r>
            <a:r>
              <a:rPr lang="en-US" sz="2000" dirty="0"/>
              <a:t> </a:t>
            </a:r>
            <a:r>
              <a:rPr lang="en-US" sz="2000" dirty="0" err="1"/>
              <a:t>qingwen</a:t>
            </a:r>
            <a:r>
              <a:rPr lang="en-US" sz="2000" dirty="0"/>
              <a:t>) might help the body to fight off a type of flu known as H1N1.</a:t>
            </a:r>
          </a:p>
          <a:p>
            <a:pPr>
              <a:buFont typeface="Arial" panose="020B0604020202020204" pitchFamily="34" charset="0"/>
              <a:buChar char="•"/>
            </a:pPr>
            <a:r>
              <a:rPr lang="en-US" sz="2000" b="1" dirty="0"/>
              <a:t>Liver cancer.</a:t>
            </a:r>
            <a:r>
              <a:rPr lang="en-US" sz="2000" dirty="0"/>
              <a:t> People with hepatitis B can develop liver scarring (cirrhosis), which can increase their risk of developing liver cancer. Also, some people with hepatitis B infection have antibodies against that infection, while others do not. Early research shows that an herbal combination containing bupleurum (</a:t>
            </a:r>
            <a:r>
              <a:rPr lang="en-US" sz="2000" dirty="0" err="1"/>
              <a:t>Sho</a:t>
            </a:r>
            <a:r>
              <a:rPr lang="en-US" sz="2000" dirty="0"/>
              <a:t>-</a:t>
            </a:r>
            <a:r>
              <a:rPr lang="en-US" sz="2000" dirty="0" err="1"/>
              <a:t>saiko</a:t>
            </a:r>
            <a:r>
              <a:rPr lang="en-US" sz="2000" dirty="0"/>
              <a:t>-to) can reduce the risk of liver cancer in people with hepatitis B and cirrhosis who do NOT have antibodies against the hepatitis B infection. It does not seem to reduce the risk in people who DO have antibodies against the hepatitis B infection.</a:t>
            </a:r>
          </a:p>
        </p:txBody>
      </p:sp>
      <p:pic>
        <p:nvPicPr>
          <p:cNvPr id="2" name="Picture 1">
            <a:extLst>
              <a:ext uri="{FF2B5EF4-FFF2-40B4-BE49-F238E27FC236}">
                <a16:creationId xmlns:a16="http://schemas.microsoft.com/office/drawing/2014/main" id="{D2391D02-D98A-43BE-AE3F-2F917E5789C0}"/>
              </a:ext>
            </a:extLst>
          </p:cNvPr>
          <p:cNvPicPr>
            <a:picLocks noChangeAspect="1"/>
          </p:cNvPicPr>
          <p:nvPr/>
        </p:nvPicPr>
        <p:blipFill>
          <a:blip r:embed="rId2"/>
          <a:stretch>
            <a:fillRect/>
          </a:stretch>
        </p:blipFill>
        <p:spPr>
          <a:xfrm>
            <a:off x="7579042" y="514350"/>
            <a:ext cx="4410075" cy="5829300"/>
          </a:xfrm>
          <a:prstGeom prst="rect">
            <a:avLst/>
          </a:prstGeom>
        </p:spPr>
      </p:pic>
    </p:spTree>
    <p:extLst>
      <p:ext uri="{BB962C8B-B14F-4D97-AF65-F5344CB8AC3E}">
        <p14:creationId xmlns:p14="http://schemas.microsoft.com/office/powerpoint/2010/main" val="41805257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a:extLst>
              <a:ext uri="{FF2B5EF4-FFF2-40B4-BE49-F238E27FC236}">
                <a16:creationId xmlns:a16="http://schemas.microsoft.com/office/drawing/2014/main" id="{877B6023-FB9C-43E6-9103-63604C994732}"/>
              </a:ext>
            </a:extLst>
          </p:cNvPr>
          <p:cNvSpPr>
            <a:spLocks noGrp="1" noChangeArrowheads="1"/>
          </p:cNvSpPr>
          <p:nvPr>
            <p:ph type="title"/>
          </p:nvPr>
        </p:nvSpPr>
        <p:spPr/>
        <p:txBody>
          <a:bodyPr/>
          <a:lstStyle/>
          <a:p>
            <a:pPr eaLnBrk="1" hangingPunct="1"/>
            <a:r>
              <a:rPr lang="en-US" altLang="en-US" dirty="0"/>
              <a:t>Bupleurum – Known to be effective for: </a:t>
            </a:r>
            <a:r>
              <a:rPr lang="en-US" altLang="en-US" dirty="0" err="1"/>
              <a:t>Con’t</a:t>
            </a:r>
            <a:endParaRPr lang="en-US" altLang="en-US" dirty="0"/>
          </a:p>
        </p:txBody>
      </p:sp>
      <p:sp>
        <p:nvSpPr>
          <p:cNvPr id="184323" name="Content Placeholder 2">
            <a:extLst>
              <a:ext uri="{FF2B5EF4-FFF2-40B4-BE49-F238E27FC236}">
                <a16:creationId xmlns:a16="http://schemas.microsoft.com/office/drawing/2014/main" id="{C5C16F5B-1522-45A3-AA0E-A1C814688F59}"/>
              </a:ext>
            </a:extLst>
          </p:cNvPr>
          <p:cNvSpPr>
            <a:spLocks noGrp="1" noChangeArrowheads="1"/>
          </p:cNvSpPr>
          <p:nvPr>
            <p:ph idx="1"/>
          </p:nvPr>
        </p:nvSpPr>
        <p:spPr>
          <a:xfrm>
            <a:off x="838200" y="1465638"/>
            <a:ext cx="6740842" cy="4569402"/>
          </a:xfrm>
        </p:spPr>
        <p:txBody>
          <a:bodyPr/>
          <a:lstStyle/>
          <a:p>
            <a:pPr>
              <a:buFont typeface="Arial" panose="020B0604020202020204" pitchFamily="34" charset="0"/>
              <a:buChar char="•"/>
            </a:pPr>
            <a:r>
              <a:rPr lang="en-US" sz="1600" b="1" dirty="0"/>
              <a:t>Asthma.</a:t>
            </a:r>
            <a:endParaRPr lang="en-US" sz="1600" dirty="0"/>
          </a:p>
          <a:p>
            <a:pPr>
              <a:buFont typeface="Arial" panose="020B0604020202020204" pitchFamily="34" charset="0"/>
              <a:buChar char="•"/>
            </a:pPr>
            <a:r>
              <a:rPr lang="en-US" sz="1600" b="1" dirty="0"/>
              <a:t>Chest pain (angina).</a:t>
            </a:r>
            <a:endParaRPr lang="en-US" sz="1600" dirty="0"/>
          </a:p>
          <a:p>
            <a:pPr>
              <a:buFont typeface="Arial" panose="020B0604020202020204" pitchFamily="34" charset="0"/>
              <a:buChar char="•"/>
            </a:pPr>
            <a:r>
              <a:rPr lang="en-US" sz="1600" b="1" dirty="0"/>
              <a:t>Constipation.</a:t>
            </a:r>
            <a:endParaRPr lang="en-US" sz="1600" dirty="0"/>
          </a:p>
          <a:p>
            <a:pPr>
              <a:buFont typeface="Arial" panose="020B0604020202020204" pitchFamily="34" charset="0"/>
              <a:buChar char="•"/>
            </a:pPr>
            <a:r>
              <a:rPr lang="en-US" sz="1600" b="1" dirty="0"/>
              <a:t>Cough.</a:t>
            </a:r>
            <a:endParaRPr lang="en-US" sz="1600" dirty="0"/>
          </a:p>
          <a:p>
            <a:pPr>
              <a:buFont typeface="Arial" panose="020B0604020202020204" pitchFamily="34" charset="0"/>
              <a:buChar char="•"/>
            </a:pPr>
            <a:r>
              <a:rPr lang="en-US" sz="1600" b="1" dirty="0"/>
              <a:t>Depression.</a:t>
            </a:r>
            <a:endParaRPr lang="en-US" sz="1600" dirty="0"/>
          </a:p>
          <a:p>
            <a:pPr>
              <a:buFont typeface="Arial" panose="020B0604020202020204" pitchFamily="34" charset="0"/>
              <a:buChar char="•"/>
            </a:pPr>
            <a:r>
              <a:rPr lang="en-US" sz="1600" b="1" dirty="0"/>
              <a:t>Diarrhea.</a:t>
            </a:r>
            <a:endParaRPr lang="en-US" sz="1600" dirty="0"/>
          </a:p>
          <a:p>
            <a:pPr>
              <a:buFont typeface="Arial" panose="020B0604020202020204" pitchFamily="34" charset="0"/>
              <a:buChar char="•"/>
            </a:pPr>
            <a:r>
              <a:rPr lang="en-US" sz="1600" b="1" dirty="0"/>
              <a:t>Epilepsy.</a:t>
            </a:r>
            <a:endParaRPr lang="en-US" sz="1600" dirty="0"/>
          </a:p>
          <a:p>
            <a:pPr>
              <a:buFont typeface="Arial" panose="020B0604020202020204" pitchFamily="34" charset="0"/>
              <a:buChar char="•"/>
            </a:pPr>
            <a:r>
              <a:rPr lang="en-US" sz="1600" b="1" dirty="0"/>
              <a:t>Fatigue.</a:t>
            </a:r>
            <a:endParaRPr lang="en-US" sz="1600" dirty="0"/>
          </a:p>
          <a:p>
            <a:pPr>
              <a:buFont typeface="Arial" panose="020B0604020202020204" pitchFamily="34" charset="0"/>
              <a:buChar char="•"/>
            </a:pPr>
            <a:r>
              <a:rPr lang="en-US" sz="1600" b="1" dirty="0"/>
              <a:t>Fevers.</a:t>
            </a:r>
            <a:endParaRPr lang="en-US" sz="1600" dirty="0"/>
          </a:p>
          <a:p>
            <a:pPr>
              <a:buFont typeface="Arial" panose="020B0604020202020204" pitchFamily="34" charset="0"/>
              <a:buChar char="•"/>
            </a:pPr>
            <a:r>
              <a:rPr lang="en-US" sz="1600" b="1" dirty="0"/>
              <a:t>Headache.</a:t>
            </a:r>
            <a:endParaRPr lang="en-US" sz="1600" dirty="0"/>
          </a:p>
          <a:p>
            <a:pPr>
              <a:buFont typeface="Arial" panose="020B0604020202020204" pitchFamily="34" charset="0"/>
              <a:buChar char="•"/>
            </a:pPr>
            <a:r>
              <a:rPr lang="en-US" sz="1600" b="1" dirty="0"/>
              <a:t>Hemorrhoids.</a:t>
            </a:r>
            <a:endParaRPr lang="en-US" sz="1600" dirty="0"/>
          </a:p>
          <a:p>
            <a:pPr>
              <a:buFont typeface="Arial" panose="020B0604020202020204" pitchFamily="34" charset="0"/>
              <a:buChar char="•"/>
            </a:pPr>
            <a:r>
              <a:rPr lang="en-US" sz="1600" b="1" dirty="0"/>
              <a:t>High cholesterol.</a:t>
            </a:r>
            <a:endParaRPr lang="en-US" sz="1600" dirty="0"/>
          </a:p>
          <a:p>
            <a:pPr>
              <a:buFont typeface="Arial" panose="020B0604020202020204" pitchFamily="34" charset="0"/>
              <a:buChar char="•"/>
            </a:pPr>
            <a:r>
              <a:rPr lang="en-US" sz="1600" b="1" dirty="0"/>
              <a:t>Indigestion.</a:t>
            </a:r>
            <a:endParaRPr lang="en-US" sz="1600" dirty="0"/>
          </a:p>
          <a:p>
            <a:pPr>
              <a:buFont typeface="Arial" panose="020B0604020202020204" pitchFamily="34" charset="0"/>
              <a:buChar char="•"/>
            </a:pPr>
            <a:r>
              <a:rPr lang="en-US" sz="1600" b="1" dirty="0"/>
              <a:t>Joint pain (rheumatism).</a:t>
            </a:r>
            <a:endParaRPr lang="en-US" sz="1600" dirty="0"/>
          </a:p>
          <a:p>
            <a:pPr>
              <a:buFont typeface="Arial" panose="020B0604020202020204" pitchFamily="34" charset="0"/>
              <a:buChar char="•"/>
            </a:pPr>
            <a:r>
              <a:rPr lang="en-US" sz="1600" b="1" dirty="0"/>
              <a:t>Liver disorders.</a:t>
            </a:r>
            <a:endParaRPr lang="en-US" sz="1600" dirty="0"/>
          </a:p>
          <a:p>
            <a:pPr>
              <a:buFont typeface="Arial" panose="020B0604020202020204" pitchFamily="34" charset="0"/>
              <a:buChar char="•"/>
            </a:pPr>
            <a:r>
              <a:rPr lang="en-US" sz="1600" b="1" dirty="0"/>
              <a:t>Loss of appetite.</a:t>
            </a:r>
            <a:endParaRPr lang="en-US" sz="1600" dirty="0"/>
          </a:p>
        </p:txBody>
      </p:sp>
      <p:pic>
        <p:nvPicPr>
          <p:cNvPr id="3" name="Picture 2">
            <a:extLst>
              <a:ext uri="{FF2B5EF4-FFF2-40B4-BE49-F238E27FC236}">
                <a16:creationId xmlns:a16="http://schemas.microsoft.com/office/drawing/2014/main" id="{A3939E36-6508-43D7-AEA7-007F00A50940}"/>
              </a:ext>
            </a:extLst>
          </p:cNvPr>
          <p:cNvPicPr>
            <a:picLocks noChangeAspect="1"/>
          </p:cNvPicPr>
          <p:nvPr/>
        </p:nvPicPr>
        <p:blipFill>
          <a:blip r:embed="rId2"/>
          <a:stretch>
            <a:fillRect/>
          </a:stretch>
        </p:blipFill>
        <p:spPr>
          <a:xfrm>
            <a:off x="5238750" y="2148840"/>
            <a:ext cx="5829300" cy="3886200"/>
          </a:xfrm>
          <a:prstGeom prst="rect">
            <a:avLst/>
          </a:prstGeom>
        </p:spPr>
      </p:pic>
    </p:spTree>
    <p:extLst>
      <p:ext uri="{BB962C8B-B14F-4D97-AF65-F5344CB8AC3E}">
        <p14:creationId xmlns:p14="http://schemas.microsoft.com/office/powerpoint/2010/main" val="416392764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a:extLst>
              <a:ext uri="{FF2B5EF4-FFF2-40B4-BE49-F238E27FC236}">
                <a16:creationId xmlns:a16="http://schemas.microsoft.com/office/drawing/2014/main" id="{877B6023-FB9C-43E6-9103-63604C994732}"/>
              </a:ext>
            </a:extLst>
          </p:cNvPr>
          <p:cNvSpPr>
            <a:spLocks noGrp="1" noChangeArrowheads="1"/>
          </p:cNvSpPr>
          <p:nvPr>
            <p:ph type="title"/>
          </p:nvPr>
        </p:nvSpPr>
        <p:spPr/>
        <p:txBody>
          <a:bodyPr/>
          <a:lstStyle/>
          <a:p>
            <a:pPr eaLnBrk="1" hangingPunct="1"/>
            <a:r>
              <a:rPr lang="en-US" altLang="en-US" dirty="0"/>
              <a:t>Bupleurum – Known to be effective for: </a:t>
            </a:r>
            <a:r>
              <a:rPr lang="en-US" altLang="en-US" dirty="0" err="1"/>
              <a:t>Con’t</a:t>
            </a:r>
            <a:endParaRPr lang="en-US" altLang="en-US" dirty="0"/>
          </a:p>
        </p:txBody>
      </p:sp>
      <p:sp>
        <p:nvSpPr>
          <p:cNvPr id="184323" name="Content Placeholder 2">
            <a:extLst>
              <a:ext uri="{FF2B5EF4-FFF2-40B4-BE49-F238E27FC236}">
                <a16:creationId xmlns:a16="http://schemas.microsoft.com/office/drawing/2014/main" id="{C5C16F5B-1522-45A3-AA0E-A1C814688F59}"/>
              </a:ext>
            </a:extLst>
          </p:cNvPr>
          <p:cNvSpPr>
            <a:spLocks noGrp="1" noChangeArrowheads="1"/>
          </p:cNvSpPr>
          <p:nvPr>
            <p:ph idx="1"/>
          </p:nvPr>
        </p:nvSpPr>
        <p:spPr>
          <a:xfrm>
            <a:off x="838200" y="1923472"/>
            <a:ext cx="6740842" cy="4569402"/>
          </a:xfrm>
        </p:spPr>
        <p:txBody>
          <a:bodyPr/>
          <a:lstStyle/>
          <a:p>
            <a:r>
              <a:rPr lang="en-US" sz="1600" b="1" dirty="0"/>
              <a:t>Malaria.</a:t>
            </a:r>
            <a:endParaRPr lang="en-US" sz="1600" dirty="0"/>
          </a:p>
          <a:p>
            <a:pPr>
              <a:buFont typeface="Arial" panose="020B0604020202020204" pitchFamily="34" charset="0"/>
              <a:buChar char="•"/>
            </a:pPr>
            <a:r>
              <a:rPr lang="en-US" sz="1600" b="1" dirty="0"/>
              <a:t>Muscle cramps.</a:t>
            </a:r>
            <a:endParaRPr lang="en-US" sz="1600" dirty="0"/>
          </a:p>
          <a:p>
            <a:pPr>
              <a:buFont typeface="Arial" panose="020B0604020202020204" pitchFamily="34" charset="0"/>
              <a:buChar char="•"/>
            </a:pPr>
            <a:r>
              <a:rPr lang="en-US" sz="1600" b="1" dirty="0"/>
              <a:t>Pain.</a:t>
            </a:r>
            <a:endParaRPr lang="en-US" sz="1600" dirty="0"/>
          </a:p>
          <a:p>
            <a:pPr>
              <a:buFont typeface="Arial" panose="020B0604020202020204" pitchFamily="34" charset="0"/>
              <a:buChar char="•"/>
            </a:pPr>
            <a:r>
              <a:rPr lang="en-US" sz="1600" b="1" dirty="0"/>
              <a:t>Painful periods (dysmenorrhea).</a:t>
            </a:r>
            <a:endParaRPr lang="en-US" sz="1600" dirty="0"/>
          </a:p>
          <a:p>
            <a:pPr>
              <a:buFont typeface="Arial" panose="020B0604020202020204" pitchFamily="34" charset="0"/>
              <a:buChar char="•"/>
            </a:pPr>
            <a:r>
              <a:rPr lang="en-US" sz="1600" b="1" dirty="0"/>
              <a:t>Premenstrual syndrome (PMS).</a:t>
            </a:r>
            <a:endParaRPr lang="en-US" sz="1600" dirty="0"/>
          </a:p>
          <a:p>
            <a:pPr>
              <a:buFont typeface="Arial" panose="020B0604020202020204" pitchFamily="34" charset="0"/>
              <a:buChar char="•"/>
            </a:pPr>
            <a:r>
              <a:rPr lang="en-US" sz="1600" b="1" dirty="0"/>
              <a:t>Ringing in the ears.</a:t>
            </a:r>
            <a:endParaRPr lang="en-US" sz="1600" dirty="0"/>
          </a:p>
          <a:p>
            <a:pPr>
              <a:buFont typeface="Arial" panose="020B0604020202020204" pitchFamily="34" charset="0"/>
              <a:buChar char="•"/>
            </a:pPr>
            <a:r>
              <a:rPr lang="en-US" sz="1600" b="1" dirty="0"/>
              <a:t>Stimulating the adrenal gland.</a:t>
            </a:r>
            <a:endParaRPr lang="en-US" sz="1600" dirty="0"/>
          </a:p>
          <a:p>
            <a:pPr>
              <a:buFont typeface="Arial" panose="020B0604020202020204" pitchFamily="34" charset="0"/>
              <a:buChar char="•"/>
            </a:pPr>
            <a:r>
              <a:rPr lang="en-US" sz="1600" b="1" dirty="0"/>
              <a:t>The common cold.</a:t>
            </a:r>
            <a:endParaRPr lang="en-US" sz="1600" dirty="0"/>
          </a:p>
          <a:p>
            <a:pPr>
              <a:buFont typeface="Arial" panose="020B0604020202020204" pitchFamily="34" charset="0"/>
              <a:buChar char="•"/>
            </a:pPr>
            <a:r>
              <a:rPr lang="en-US" sz="1600" b="1" dirty="0"/>
              <a:t>Stimulating the adrenal gland.</a:t>
            </a:r>
            <a:endParaRPr lang="en-US" sz="1600" dirty="0"/>
          </a:p>
          <a:p>
            <a:pPr>
              <a:buFont typeface="Arial" panose="020B0604020202020204" pitchFamily="34" charset="0"/>
              <a:buChar char="•"/>
            </a:pPr>
            <a:r>
              <a:rPr lang="en-US" sz="1600" b="1" dirty="0"/>
              <a:t>Trouble sleeping (insomnia)</a:t>
            </a:r>
            <a:endParaRPr lang="en-US" sz="1600" dirty="0"/>
          </a:p>
        </p:txBody>
      </p:sp>
      <p:pic>
        <p:nvPicPr>
          <p:cNvPr id="3" name="Picture 2">
            <a:extLst>
              <a:ext uri="{FF2B5EF4-FFF2-40B4-BE49-F238E27FC236}">
                <a16:creationId xmlns:a16="http://schemas.microsoft.com/office/drawing/2014/main" id="{EFC3DDBD-3D22-4591-89F3-75EA7A68C3CE}"/>
              </a:ext>
            </a:extLst>
          </p:cNvPr>
          <p:cNvPicPr>
            <a:picLocks noChangeAspect="1"/>
          </p:cNvPicPr>
          <p:nvPr/>
        </p:nvPicPr>
        <p:blipFill>
          <a:blip r:embed="rId2"/>
          <a:stretch>
            <a:fillRect/>
          </a:stretch>
        </p:blipFill>
        <p:spPr>
          <a:xfrm>
            <a:off x="5524500" y="2491740"/>
            <a:ext cx="5829300" cy="3886200"/>
          </a:xfrm>
          <a:prstGeom prst="rect">
            <a:avLst/>
          </a:prstGeom>
        </p:spPr>
      </p:pic>
    </p:spTree>
    <p:extLst>
      <p:ext uri="{BB962C8B-B14F-4D97-AF65-F5344CB8AC3E}">
        <p14:creationId xmlns:p14="http://schemas.microsoft.com/office/powerpoint/2010/main" val="1047564887"/>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_rels/theme5.xml.rels><?xml version="1.0" encoding="UTF-8" standalone="yes"?>
<Relationships xmlns="http://schemas.openxmlformats.org/package/2006/relationships"><Relationship Id="rId1" Type="http://schemas.openxmlformats.org/officeDocument/2006/relationships/image" Target="../media/image2.jpeg"/></Relationships>
</file>

<file path=ppt/theme/_rels/theme7.xml.rels><?xml version="1.0" encoding="UTF-8" standalone="yes"?>
<Relationships xmlns="http://schemas.openxmlformats.org/package/2006/relationships"><Relationship Id="rId1" Type="http://schemas.openxmlformats.org/officeDocument/2006/relationships/image" Target="../media/image2.jpeg"/></Relationships>
</file>

<file path=ppt/theme/_rels/theme8.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1_Serene">
      <a:majorFont>
        <a:latin typeface="Papyrus"/>
        <a:ea typeface=""/>
        <a:cs typeface=""/>
      </a:majorFont>
      <a:minorFont>
        <a:latin typeface="Papyru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Sere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Grunge Textur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Sere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Grunge Textur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Sere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Grunge Textur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Sere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Grunge Textur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Sere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Grunge Textur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0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4_Serene">
      <a:majorFont>
        <a:latin typeface="Papyrus"/>
        <a:ea typeface=""/>
        <a:cs typeface=""/>
      </a:majorFont>
      <a:minorFont>
        <a:latin typeface="Papyru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lnDef>
  </a:objectDefaults>
  <a:extraClrSchemeLst>
    <a:extraClrScheme>
      <a:clrScheme name="4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4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4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2188</TotalTime>
  <Words>10126</Words>
  <Application>Microsoft Office PowerPoint</Application>
  <PresentationFormat>Widescreen</PresentationFormat>
  <Paragraphs>1072</Paragraphs>
  <Slides>111</Slides>
  <Notes>45</Notes>
  <HiddenSlides>0</HiddenSlides>
  <MMClips>0</MMClips>
  <ScaleCrop>false</ScaleCrop>
  <HeadingPairs>
    <vt:vector size="6" baseType="variant">
      <vt:variant>
        <vt:lpstr>Fonts Used</vt:lpstr>
      </vt:variant>
      <vt:variant>
        <vt:i4>14</vt:i4>
      </vt:variant>
      <vt:variant>
        <vt:lpstr>Theme</vt:lpstr>
      </vt:variant>
      <vt:variant>
        <vt:i4>9</vt:i4>
      </vt:variant>
      <vt:variant>
        <vt:lpstr>Slide Titles</vt:lpstr>
      </vt:variant>
      <vt:variant>
        <vt:i4>111</vt:i4>
      </vt:variant>
    </vt:vector>
  </HeadingPairs>
  <TitlesOfParts>
    <vt:vector size="134" baseType="lpstr">
      <vt:lpstr>Arial</vt:lpstr>
      <vt:lpstr>Arial</vt:lpstr>
      <vt:lpstr>Calibri</vt:lpstr>
      <vt:lpstr>Calibri Light</vt:lpstr>
      <vt:lpstr>Gill Sans MT</vt:lpstr>
      <vt:lpstr>Interstate-Light</vt:lpstr>
      <vt:lpstr>NexusSans</vt:lpstr>
      <vt:lpstr>Papyrus</vt:lpstr>
      <vt:lpstr>Segoe UI</vt:lpstr>
      <vt:lpstr>Tahoma</vt:lpstr>
      <vt:lpstr>Times New Roman</vt:lpstr>
      <vt:lpstr>Verdana</vt:lpstr>
      <vt:lpstr>Wingdings</vt:lpstr>
      <vt:lpstr>Wingdings 2</vt:lpstr>
      <vt:lpstr>Office Theme</vt:lpstr>
      <vt:lpstr>9_Serene</vt:lpstr>
      <vt:lpstr>1_Serene</vt:lpstr>
      <vt:lpstr>6_Serene</vt:lpstr>
      <vt:lpstr>5_Serene</vt:lpstr>
      <vt:lpstr>1_Office Theme</vt:lpstr>
      <vt:lpstr>2_Serene</vt:lpstr>
      <vt:lpstr>7_Serene</vt:lpstr>
      <vt:lpstr>20_Serene</vt:lpstr>
      <vt:lpstr>Immune Burdens Robbing Vitality </vt:lpstr>
      <vt:lpstr>This approach is unique to the Standard Process school of thought  “No other company promotes it”</vt:lpstr>
      <vt:lpstr>PowerPoint Presentation</vt:lpstr>
      <vt:lpstr>What we hope to teach -</vt:lpstr>
      <vt:lpstr>Hypothesis -</vt:lpstr>
      <vt:lpstr>  </vt:lpstr>
      <vt:lpstr>PowerPoint Presentation</vt:lpstr>
      <vt:lpstr>Infection as Plague – Life as we know it</vt:lpstr>
      <vt:lpstr>The Immune Challenge</vt:lpstr>
      <vt:lpstr>  </vt:lpstr>
      <vt:lpstr>Antibiotics – A brief history</vt:lpstr>
      <vt:lpstr>Antibiotic Resistance</vt:lpstr>
      <vt:lpstr>Antibiotic Resistance</vt:lpstr>
      <vt:lpstr>Antibiotic Resistance</vt:lpstr>
      <vt:lpstr>Antibiotics in Agriculture</vt:lpstr>
      <vt:lpstr>The Post-Antibiotic Era</vt:lpstr>
      <vt:lpstr>The Post-Antibiotic Era</vt:lpstr>
      <vt:lpstr>New Antibiotics?</vt:lpstr>
      <vt:lpstr>The Nutritional &amp; Herbal Approach</vt:lpstr>
      <vt:lpstr>Co-Infection – The Lesson of Lyme</vt:lpstr>
      <vt:lpstr>Mixed Infection Syndrome -</vt:lpstr>
      <vt:lpstr>Infectious Personality Disorder -</vt:lpstr>
      <vt:lpstr>Mood Disorder from Infection -</vt:lpstr>
      <vt:lpstr>Infection and limbic depression -</vt:lpstr>
      <vt:lpstr>Complexity and Potency</vt:lpstr>
      <vt:lpstr>Covid 19 Characteristics</vt:lpstr>
      <vt:lpstr>Getting to know Covid 19 -</vt:lpstr>
      <vt:lpstr>Clinical Findings of Covid 19 -</vt:lpstr>
      <vt:lpstr>Rumors of Covid 19 -</vt:lpstr>
      <vt:lpstr>Concept of Co-Infection</vt:lpstr>
      <vt:lpstr>Viral Replication</vt:lpstr>
      <vt:lpstr>Synthetic Virus attacks immune compromised systems</vt:lpstr>
      <vt:lpstr>No Single Virus </vt:lpstr>
      <vt:lpstr>Preparation to meet Covid 19 -</vt:lpstr>
      <vt:lpstr>Opinions on Covid 19 -</vt:lpstr>
      <vt:lpstr>PowerPoint Presentation</vt:lpstr>
      <vt:lpstr>The camel’s back</vt:lpstr>
      <vt:lpstr>The camel’s back</vt:lpstr>
      <vt:lpstr>Bio-Burden</vt:lpstr>
      <vt:lpstr>PowerPoint Presentation</vt:lpstr>
      <vt:lpstr>Immune Vigilance and Discretion</vt:lpstr>
      <vt:lpstr>Mixed Infection Syndrome -</vt:lpstr>
      <vt:lpstr>Infectious Personality Disorder -</vt:lpstr>
      <vt:lpstr>Mood Disorder from Infection -</vt:lpstr>
      <vt:lpstr>Infection and limbic depression -</vt:lpstr>
      <vt:lpstr>Anti Viral Tools -</vt:lpstr>
      <vt:lpstr>Anti Fungal / Candida Tools -</vt:lpstr>
      <vt:lpstr>Anti Parasitic Tools -</vt:lpstr>
      <vt:lpstr>Anti Bacterial Tools -</vt:lpstr>
      <vt:lpstr>Anti Stealth Infection Tools -</vt:lpstr>
      <vt:lpstr>Immune System – Mammalian</vt:lpstr>
      <vt:lpstr>Immune – ‘Immun’ means free</vt:lpstr>
      <vt:lpstr>Immune Organization -</vt:lpstr>
      <vt:lpstr>Innate &amp; Acquired Immunity</vt:lpstr>
      <vt:lpstr>Immune System – 2 Parts</vt:lpstr>
      <vt:lpstr>Immune Structure</vt:lpstr>
      <vt:lpstr>Innate Immunity</vt:lpstr>
      <vt:lpstr>Innate Immunity</vt:lpstr>
      <vt:lpstr>Innate Immunity</vt:lpstr>
      <vt:lpstr>PowerPoint Presentation</vt:lpstr>
      <vt:lpstr>Phagocytosis</vt:lpstr>
      <vt:lpstr>Innate Natural Killer Cells - Police</vt:lpstr>
      <vt:lpstr>Determining Food Allergies</vt:lpstr>
      <vt:lpstr>Food Allergies – Now &amp; Later</vt:lpstr>
      <vt:lpstr>Allergic Events schematic</vt:lpstr>
      <vt:lpstr>Generalization of allergen</vt:lpstr>
      <vt:lpstr>Neuro chemistry - Endorphins</vt:lpstr>
      <vt:lpstr>PowerPoint Presentation</vt:lpstr>
      <vt:lpstr>Primary Inflammatory Foods</vt:lpstr>
      <vt:lpstr>Cytokines – Immune Messages</vt:lpstr>
      <vt:lpstr>Cytokines – Immune Messages</vt:lpstr>
      <vt:lpstr>Cytokines – Immune Messages</vt:lpstr>
      <vt:lpstr>PowerPoint Presentation</vt:lpstr>
      <vt:lpstr>PowerPoint Presentation</vt:lpstr>
      <vt:lpstr>Thymex</vt:lpstr>
      <vt:lpstr>Sesame Seed Oil</vt:lpstr>
      <vt:lpstr>Cataplex® AC</vt:lpstr>
      <vt:lpstr>Berberine</vt:lpstr>
      <vt:lpstr>Black Cumin Seed Forte</vt:lpstr>
      <vt:lpstr>Echinacea Premium</vt:lpstr>
      <vt:lpstr>Andrographis</vt:lpstr>
      <vt:lpstr>Artemisinin</vt:lpstr>
      <vt:lpstr>Wormwood Complex</vt:lpstr>
      <vt:lpstr>Myrrh</vt:lpstr>
      <vt:lpstr>Viranon</vt:lpstr>
      <vt:lpstr>Gut Flora Complex</vt:lpstr>
      <vt:lpstr>Epimune</vt:lpstr>
      <vt:lpstr>Epicor</vt:lpstr>
      <vt:lpstr>PowerPoint Presentation</vt:lpstr>
      <vt:lpstr>Coriolus Versicolor</vt:lpstr>
      <vt:lpstr>PowerPoint Presentation</vt:lpstr>
      <vt:lpstr>Maitake Gold 454</vt:lpstr>
      <vt:lpstr>Zinc</vt:lpstr>
      <vt:lpstr>Zinc-deficiency induced changes in the distribution of rat white blood cells.</vt:lpstr>
      <vt:lpstr>Bupleurum – unfathomed?</vt:lpstr>
      <vt:lpstr>Bupleurum – unfathomed?</vt:lpstr>
      <vt:lpstr>Bupleurum – Known to be effective for:</vt:lpstr>
      <vt:lpstr>Bupleurum – Known to be effective for: Con’t</vt:lpstr>
      <vt:lpstr>Bupleurum – Known to be effective for: Con’t</vt:lpstr>
      <vt:lpstr>Bupleurum – Unsung Hero by Mediherb</vt:lpstr>
      <vt:lpstr>What we know to begin with - Review</vt:lpstr>
      <vt:lpstr>Autophagy – what is that?</vt:lpstr>
      <vt:lpstr>Autophagy in Health &amp; Disease</vt:lpstr>
      <vt:lpstr>Inducing Autophagy to remediate cancers</vt:lpstr>
      <vt:lpstr>Findings of Research</vt:lpstr>
      <vt:lpstr>Different Types of Saikosaponins - Active</vt:lpstr>
      <vt:lpstr>Saikosaponins are the key</vt:lpstr>
      <vt:lpstr>From the Known to the Unknown – Explore </vt:lpstr>
      <vt:lpstr>Learning a new way – Sequential Augmentation</vt:lpstr>
      <vt:lpstr>Protocols for Sequential Immune Up-Regulation (one month each)</vt:lpstr>
      <vt:lpstr>Take Away Principles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Cataplex B Core Bios - Life Itself</dc:title>
  <dc:creator>Tim Bahan</dc:creator>
  <cp:lastModifiedBy>Stuart White</cp:lastModifiedBy>
  <cp:revision>30</cp:revision>
  <dcterms:created xsi:type="dcterms:W3CDTF">2020-11-10T18:38:10Z</dcterms:created>
  <dcterms:modified xsi:type="dcterms:W3CDTF">2021-01-20T04:16:18Z</dcterms:modified>
</cp:coreProperties>
</file>