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4" r:id="rId2"/>
    <p:sldMasterId id="2147483815" r:id="rId3"/>
    <p:sldMasterId id="2147484090" r:id="rId4"/>
    <p:sldMasterId id="2147484114" r:id="rId5"/>
    <p:sldMasterId id="2147484133" r:id="rId6"/>
    <p:sldMasterId id="2147484150" r:id="rId7"/>
  </p:sldMasterIdLst>
  <p:notesMasterIdLst>
    <p:notesMasterId r:id="rId43"/>
  </p:notesMasterIdLst>
  <p:sldIdLst>
    <p:sldId id="1614" r:id="rId8"/>
    <p:sldId id="1615" r:id="rId9"/>
    <p:sldId id="1616" r:id="rId10"/>
    <p:sldId id="1617" r:id="rId11"/>
    <p:sldId id="3437" r:id="rId12"/>
    <p:sldId id="3438" r:id="rId13"/>
    <p:sldId id="3439" r:id="rId14"/>
    <p:sldId id="3325" r:id="rId15"/>
    <p:sldId id="3195" r:id="rId16"/>
    <p:sldId id="3294" r:id="rId17"/>
    <p:sldId id="3280" r:id="rId18"/>
    <p:sldId id="3281" r:id="rId19"/>
    <p:sldId id="3283" r:id="rId20"/>
    <p:sldId id="3352" r:id="rId21"/>
    <p:sldId id="3285" r:id="rId22"/>
    <p:sldId id="3427" r:id="rId23"/>
    <p:sldId id="3404" r:id="rId24"/>
    <p:sldId id="3405" r:id="rId25"/>
    <p:sldId id="3406" r:id="rId26"/>
    <p:sldId id="3293" r:id="rId27"/>
    <p:sldId id="3407" r:id="rId28"/>
    <p:sldId id="3408" r:id="rId29"/>
    <p:sldId id="3409" r:id="rId30"/>
    <p:sldId id="3410" r:id="rId31"/>
    <p:sldId id="3411" r:id="rId32"/>
    <p:sldId id="3412" r:id="rId33"/>
    <p:sldId id="3413" r:id="rId34"/>
    <p:sldId id="3428" r:id="rId35"/>
    <p:sldId id="3429" r:id="rId36"/>
    <p:sldId id="3430" r:id="rId37"/>
    <p:sldId id="3431" r:id="rId38"/>
    <p:sldId id="3432" r:id="rId39"/>
    <p:sldId id="3433" r:id="rId40"/>
    <p:sldId id="3434" r:id="rId41"/>
    <p:sldId id="41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White" initials="SW" lastIdx="2" clrIdx="0">
    <p:extLst>
      <p:ext uri="{19B8F6BF-5375-455C-9EA6-DF929625EA0E}">
        <p15:presenceInfo xmlns:p15="http://schemas.microsoft.com/office/powerpoint/2012/main" userId="9af74b326fb0b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03" autoAdjust="0"/>
    <p:restoredTop sz="62147" autoAdjust="0"/>
  </p:normalViewPr>
  <p:slideViewPr>
    <p:cSldViewPr snapToGrid="0" snapToObjects="1">
      <p:cViewPr varScale="1">
        <p:scale>
          <a:sx n="81" d="100"/>
          <a:sy n="81" d="100"/>
        </p:scale>
        <p:origin x="1974" y="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1209F-6350-F74D-B866-6A07475FEF3F}"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17236-0916-A640-AE34-3AFB6078A521}" type="slidenum">
              <a:rPr lang="en-US" smtClean="0"/>
              <a:t>‹#›</a:t>
            </a:fld>
            <a:endParaRPr lang="en-US"/>
          </a:p>
        </p:txBody>
      </p:sp>
    </p:spTree>
    <p:extLst>
      <p:ext uri="{BB962C8B-B14F-4D97-AF65-F5344CB8AC3E}">
        <p14:creationId xmlns:p14="http://schemas.microsoft.com/office/powerpoint/2010/main" val="360456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FA88CF-79C9-46FB-9A9E-E7005B2C152E}"/>
              </a:ext>
            </a:extLst>
          </p:cNvPr>
          <p:cNvSpPr>
            <a:spLocks noGrp="1" noRot="1" noChangeAspect="1" noChangeArrowheads="1" noTextEdit="1"/>
          </p:cNvSpPr>
          <p:nvPr>
            <p:ph type="sldImg"/>
          </p:nvPr>
        </p:nvSpPr>
        <p:spPr>
          <a:xfrm>
            <a:off x="382588" y="685800"/>
            <a:ext cx="6096000" cy="3429000"/>
          </a:xfrm>
          <a:ln/>
        </p:spPr>
      </p:sp>
      <p:sp>
        <p:nvSpPr>
          <p:cNvPr id="104451" name="Rectangle 3">
            <a:extLst>
              <a:ext uri="{FF2B5EF4-FFF2-40B4-BE49-F238E27FC236}">
                <a16:creationId xmlns:a16="http://schemas.microsoft.com/office/drawing/2014/main" id="{D3792E0F-C6C9-4789-A646-CEDD62BC4145}"/>
              </a:ext>
            </a:extLst>
          </p:cNvPr>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A04C683-31CD-4BC5-9632-C46BCA60E104}"/>
              </a:ext>
            </a:extLst>
          </p:cNvPr>
          <p:cNvSpPr>
            <a:spLocks noGrp="1" noRot="1" noChangeAspect="1" noChangeArrowheads="1" noTextEdit="1"/>
          </p:cNvSpPr>
          <p:nvPr>
            <p:ph type="sldImg"/>
          </p:nvPr>
        </p:nvSpPr>
        <p:spPr>
          <a:xfrm>
            <a:off x="457200" y="720725"/>
            <a:ext cx="6400800" cy="3600450"/>
          </a:xfrm>
          <a:ln/>
        </p:spPr>
      </p:sp>
      <p:sp>
        <p:nvSpPr>
          <p:cNvPr id="124931" name="Notes Placeholder 2">
            <a:extLst>
              <a:ext uri="{FF2B5EF4-FFF2-40B4-BE49-F238E27FC236}">
                <a16:creationId xmlns:a16="http://schemas.microsoft.com/office/drawing/2014/main" id="{75747C4B-BADD-452B-8FDE-2755E1825A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471E2C5D-AAD9-4490-8909-E9F78F625E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8DCAB5-8138-4C73-BC4D-5D16F93BDEA1}"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3" name="Date Placeholder 1">
            <a:extLst>
              <a:ext uri="{FF2B5EF4-FFF2-40B4-BE49-F238E27FC236}">
                <a16:creationId xmlns:a16="http://schemas.microsoft.com/office/drawing/2014/main" id="{0032786A-8182-4AD0-9912-511937764C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24934" name="Footer Placeholder 2">
            <a:extLst>
              <a:ext uri="{FF2B5EF4-FFF2-40B4-BE49-F238E27FC236}">
                <a16:creationId xmlns:a16="http://schemas.microsoft.com/office/drawing/2014/main" id="{986CB2DB-7B46-438B-9081-E4E7FB3064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24935" name="Header Placeholder 3">
            <a:extLst>
              <a:ext uri="{FF2B5EF4-FFF2-40B4-BE49-F238E27FC236}">
                <a16:creationId xmlns:a16="http://schemas.microsoft.com/office/drawing/2014/main" id="{6677FF7C-823C-487C-98C3-669C2F9AF79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D7A7265D-ED0D-4C9B-8426-9DB4225D3BD6}"/>
              </a:ext>
            </a:extLst>
          </p:cNvPr>
          <p:cNvSpPr>
            <a:spLocks noGrp="1" noRot="1" noChangeAspect="1" noChangeArrowheads="1" noTextEdit="1"/>
          </p:cNvSpPr>
          <p:nvPr>
            <p:ph type="sldImg"/>
          </p:nvPr>
        </p:nvSpPr>
        <p:spPr>
          <a:xfrm>
            <a:off x="457200" y="720725"/>
            <a:ext cx="6400800" cy="3600450"/>
          </a:xfrm>
          <a:ln/>
        </p:spPr>
      </p:sp>
      <p:sp>
        <p:nvSpPr>
          <p:cNvPr id="126979" name="Notes Placeholder 2">
            <a:extLst>
              <a:ext uri="{FF2B5EF4-FFF2-40B4-BE49-F238E27FC236}">
                <a16:creationId xmlns:a16="http://schemas.microsoft.com/office/drawing/2014/main" id="{59CD983D-9D10-4641-8B7D-FA6B374EA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26980" name="Slide Number Placeholder 3">
            <a:extLst>
              <a:ext uri="{FF2B5EF4-FFF2-40B4-BE49-F238E27FC236}">
                <a16:creationId xmlns:a16="http://schemas.microsoft.com/office/drawing/2014/main" id="{2365F2D7-D40D-474D-9931-933164370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F38B8-FC74-4F1C-A1DF-3C0AD49199B4}"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981" name="Date Placeholder 1">
            <a:extLst>
              <a:ext uri="{FF2B5EF4-FFF2-40B4-BE49-F238E27FC236}">
                <a16:creationId xmlns:a16="http://schemas.microsoft.com/office/drawing/2014/main" id="{1D1DA952-97C5-4DCA-88E3-FA042A33F32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26982" name="Footer Placeholder 2">
            <a:extLst>
              <a:ext uri="{FF2B5EF4-FFF2-40B4-BE49-F238E27FC236}">
                <a16:creationId xmlns:a16="http://schemas.microsoft.com/office/drawing/2014/main" id="{45AB3C86-ECC4-4156-A321-90F4127FFC7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26983" name="Header Placeholder 3">
            <a:extLst>
              <a:ext uri="{FF2B5EF4-FFF2-40B4-BE49-F238E27FC236}">
                <a16:creationId xmlns:a16="http://schemas.microsoft.com/office/drawing/2014/main" id="{DB031D71-D870-4B3F-823E-B60E78B0A1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3AB16A05-0CDD-4E53-94F2-E7469A818E00}"/>
              </a:ext>
            </a:extLst>
          </p:cNvPr>
          <p:cNvSpPr>
            <a:spLocks noGrp="1" noRot="1" noChangeAspect="1" noChangeArrowheads="1" noTextEdit="1"/>
          </p:cNvSpPr>
          <p:nvPr>
            <p:ph type="sldImg"/>
          </p:nvPr>
        </p:nvSpPr>
        <p:spPr>
          <a:xfrm>
            <a:off x="457200" y="720725"/>
            <a:ext cx="6400800" cy="3600450"/>
          </a:xfrm>
          <a:ln/>
        </p:spPr>
      </p:sp>
      <p:sp>
        <p:nvSpPr>
          <p:cNvPr id="129027" name="Notes Placeholder 2">
            <a:extLst>
              <a:ext uri="{FF2B5EF4-FFF2-40B4-BE49-F238E27FC236}">
                <a16:creationId xmlns:a16="http://schemas.microsoft.com/office/drawing/2014/main" id="{8B226831-7FF4-4FBE-BCA3-D4449E5F62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29028" name="Slide Number Placeholder 3">
            <a:extLst>
              <a:ext uri="{FF2B5EF4-FFF2-40B4-BE49-F238E27FC236}">
                <a16:creationId xmlns:a16="http://schemas.microsoft.com/office/drawing/2014/main" id="{D0BA105B-18AE-4A97-9843-4D671A29C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13DA32-E9B0-4E9A-B52C-B48B30D63BF9}"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029" name="Date Placeholder 1">
            <a:extLst>
              <a:ext uri="{FF2B5EF4-FFF2-40B4-BE49-F238E27FC236}">
                <a16:creationId xmlns:a16="http://schemas.microsoft.com/office/drawing/2014/main" id="{671E6AED-8C8D-4CA7-9657-1294AA4D4E0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29030" name="Footer Placeholder 2">
            <a:extLst>
              <a:ext uri="{FF2B5EF4-FFF2-40B4-BE49-F238E27FC236}">
                <a16:creationId xmlns:a16="http://schemas.microsoft.com/office/drawing/2014/main" id="{EDA86742-3342-4671-8DDD-7C9B38953C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29031" name="Header Placeholder 3">
            <a:extLst>
              <a:ext uri="{FF2B5EF4-FFF2-40B4-BE49-F238E27FC236}">
                <a16:creationId xmlns:a16="http://schemas.microsoft.com/office/drawing/2014/main" id="{D89B45C6-252C-47BD-9043-375EB142E51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9581120-E1F9-4973-A7D3-F5A1FDC953C9}"/>
              </a:ext>
            </a:extLst>
          </p:cNvPr>
          <p:cNvSpPr>
            <a:spLocks noGrp="1" noRot="1" noChangeAspect="1" noChangeArrowheads="1" noTextEdit="1"/>
          </p:cNvSpPr>
          <p:nvPr>
            <p:ph type="sldImg"/>
          </p:nvPr>
        </p:nvSpPr>
        <p:spPr>
          <a:xfrm>
            <a:off x="457200" y="720725"/>
            <a:ext cx="6400800" cy="3600450"/>
          </a:xfrm>
          <a:ln/>
        </p:spPr>
      </p:sp>
      <p:sp>
        <p:nvSpPr>
          <p:cNvPr id="137219" name="Notes Placeholder 2">
            <a:extLst>
              <a:ext uri="{FF2B5EF4-FFF2-40B4-BE49-F238E27FC236}">
                <a16:creationId xmlns:a16="http://schemas.microsoft.com/office/drawing/2014/main" id="{C7ABB8F3-A588-4FE8-A4AD-BC6FCB2781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37220" name="Slide Number Placeholder 3">
            <a:extLst>
              <a:ext uri="{FF2B5EF4-FFF2-40B4-BE49-F238E27FC236}">
                <a16:creationId xmlns:a16="http://schemas.microsoft.com/office/drawing/2014/main" id="{DEAD8472-8B84-4E45-A019-79641B258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40D697-1C34-4109-8081-D95121CD94B8}"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221" name="Date Placeholder 1">
            <a:extLst>
              <a:ext uri="{FF2B5EF4-FFF2-40B4-BE49-F238E27FC236}">
                <a16:creationId xmlns:a16="http://schemas.microsoft.com/office/drawing/2014/main" id="{CB197C77-C490-4B88-9B4C-897767E65A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37222" name="Footer Placeholder 2">
            <a:extLst>
              <a:ext uri="{FF2B5EF4-FFF2-40B4-BE49-F238E27FC236}">
                <a16:creationId xmlns:a16="http://schemas.microsoft.com/office/drawing/2014/main" id="{F9A8CF3B-E3CF-4DDF-A7AF-8EFC1308BFF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37223" name="Header Placeholder 3">
            <a:extLst>
              <a:ext uri="{FF2B5EF4-FFF2-40B4-BE49-F238E27FC236}">
                <a16:creationId xmlns:a16="http://schemas.microsoft.com/office/drawing/2014/main" id="{34FED927-701A-4839-93B3-B08B89D45C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7F472720-8014-4E22-B823-246D4ADF1016}"/>
              </a:ext>
            </a:extLst>
          </p:cNvPr>
          <p:cNvSpPr>
            <a:spLocks noGrp="1" noRot="1" noChangeAspect="1" noChangeArrowheads="1" noTextEdit="1"/>
          </p:cNvSpPr>
          <p:nvPr>
            <p:ph type="sldImg"/>
          </p:nvPr>
        </p:nvSpPr>
        <p:spPr>
          <a:xfrm>
            <a:off x="457200" y="720725"/>
            <a:ext cx="6400800" cy="3600450"/>
          </a:xfrm>
          <a:ln/>
        </p:spPr>
      </p:sp>
      <p:sp>
        <p:nvSpPr>
          <p:cNvPr id="139267" name="Notes Placeholder 2">
            <a:extLst>
              <a:ext uri="{FF2B5EF4-FFF2-40B4-BE49-F238E27FC236}">
                <a16:creationId xmlns:a16="http://schemas.microsoft.com/office/drawing/2014/main" id="{B195C34E-4D67-475D-B9E4-10D3518D22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39268" name="Slide Number Placeholder 3">
            <a:extLst>
              <a:ext uri="{FF2B5EF4-FFF2-40B4-BE49-F238E27FC236}">
                <a16:creationId xmlns:a16="http://schemas.microsoft.com/office/drawing/2014/main" id="{0566E702-B2BF-49FA-B218-E324F70808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40E5D8-9CBF-43CA-9D7F-83DFD8931A26}"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269" name="Date Placeholder 1">
            <a:extLst>
              <a:ext uri="{FF2B5EF4-FFF2-40B4-BE49-F238E27FC236}">
                <a16:creationId xmlns:a16="http://schemas.microsoft.com/office/drawing/2014/main" id="{DAF1707E-E0CD-48FF-BAFE-5CB51415F1E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39270" name="Footer Placeholder 2">
            <a:extLst>
              <a:ext uri="{FF2B5EF4-FFF2-40B4-BE49-F238E27FC236}">
                <a16:creationId xmlns:a16="http://schemas.microsoft.com/office/drawing/2014/main" id="{82CC52DF-C89C-4E89-AEE4-C47907CB4C1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39271" name="Header Placeholder 3">
            <a:extLst>
              <a:ext uri="{FF2B5EF4-FFF2-40B4-BE49-F238E27FC236}">
                <a16:creationId xmlns:a16="http://schemas.microsoft.com/office/drawing/2014/main" id="{5F3A3E31-3047-4C59-A760-02162D1EF6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a:extLst>
              <a:ext uri="{FF2B5EF4-FFF2-40B4-BE49-F238E27FC236}">
                <a16:creationId xmlns:a16="http://schemas.microsoft.com/office/drawing/2014/main" id="{2009403A-85D8-4049-B74B-D9FA7B3B3AC1}"/>
              </a:ext>
            </a:extLst>
          </p:cNvPr>
          <p:cNvSpPr>
            <a:spLocks noGrp="1" noRot="1" noChangeAspect="1" noChangeArrowheads="1" noTextEdit="1"/>
          </p:cNvSpPr>
          <p:nvPr>
            <p:ph type="sldImg"/>
          </p:nvPr>
        </p:nvSpPr>
        <p:spPr>
          <a:xfrm>
            <a:off x="457200" y="720725"/>
            <a:ext cx="6400800" cy="3600450"/>
          </a:xfrm>
          <a:ln/>
        </p:spPr>
      </p:sp>
      <p:sp>
        <p:nvSpPr>
          <p:cNvPr id="497667" name="Notes Placeholder 2">
            <a:extLst>
              <a:ext uri="{FF2B5EF4-FFF2-40B4-BE49-F238E27FC236}">
                <a16:creationId xmlns:a16="http://schemas.microsoft.com/office/drawing/2014/main" id="{990E2A37-4704-486E-9068-FC8041CDC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7668" name="Slide Number Placeholder 3">
            <a:extLst>
              <a:ext uri="{FF2B5EF4-FFF2-40B4-BE49-F238E27FC236}">
                <a16:creationId xmlns:a16="http://schemas.microsoft.com/office/drawing/2014/main" id="{F7C92B96-3423-4977-84C2-13ABD1F7E3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3D73B6-C5C0-4F5A-8302-6E0D235668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74D594A-102B-4F86-8E2F-4283BA6225D6}"/>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E86F812D-F4C6-4F6D-9DD1-EB5791E1874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86DE1EF4-5ACB-445F-BB02-4ACAEDAE1BC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extLst>
      <p:ext uri="{BB962C8B-B14F-4D97-AF65-F5344CB8AC3E}">
        <p14:creationId xmlns:p14="http://schemas.microsoft.com/office/powerpoint/2010/main" val="386837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a:extLst>
              <a:ext uri="{FF2B5EF4-FFF2-40B4-BE49-F238E27FC236}">
                <a16:creationId xmlns:a16="http://schemas.microsoft.com/office/drawing/2014/main" id="{2009403A-85D8-4049-B74B-D9FA7B3B3AC1}"/>
              </a:ext>
            </a:extLst>
          </p:cNvPr>
          <p:cNvSpPr>
            <a:spLocks noGrp="1" noRot="1" noChangeAspect="1" noChangeArrowheads="1" noTextEdit="1"/>
          </p:cNvSpPr>
          <p:nvPr>
            <p:ph type="sldImg"/>
          </p:nvPr>
        </p:nvSpPr>
        <p:spPr>
          <a:xfrm>
            <a:off x="457200" y="720725"/>
            <a:ext cx="6400800" cy="3600450"/>
          </a:xfrm>
          <a:ln/>
        </p:spPr>
      </p:sp>
      <p:sp>
        <p:nvSpPr>
          <p:cNvPr id="497667" name="Notes Placeholder 2">
            <a:extLst>
              <a:ext uri="{FF2B5EF4-FFF2-40B4-BE49-F238E27FC236}">
                <a16:creationId xmlns:a16="http://schemas.microsoft.com/office/drawing/2014/main" id="{990E2A37-4704-486E-9068-FC8041CDC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7668" name="Slide Number Placeholder 3">
            <a:extLst>
              <a:ext uri="{FF2B5EF4-FFF2-40B4-BE49-F238E27FC236}">
                <a16:creationId xmlns:a16="http://schemas.microsoft.com/office/drawing/2014/main" id="{F7C92B96-3423-4977-84C2-13ABD1F7E3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3D73B6-C5C0-4F5A-8302-6E0D235668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74D594A-102B-4F86-8E2F-4283BA6225D6}"/>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E86F812D-F4C6-4F6D-9DD1-EB5791E1874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86DE1EF4-5ACB-445F-BB02-4ACAEDAE1BC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extLst>
      <p:ext uri="{BB962C8B-B14F-4D97-AF65-F5344CB8AC3E}">
        <p14:creationId xmlns:p14="http://schemas.microsoft.com/office/powerpoint/2010/main" val="23300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a:extLst>
              <a:ext uri="{FF2B5EF4-FFF2-40B4-BE49-F238E27FC236}">
                <a16:creationId xmlns:a16="http://schemas.microsoft.com/office/drawing/2014/main" id="{2009403A-85D8-4049-B74B-D9FA7B3B3AC1}"/>
              </a:ext>
            </a:extLst>
          </p:cNvPr>
          <p:cNvSpPr>
            <a:spLocks noGrp="1" noRot="1" noChangeAspect="1" noChangeArrowheads="1" noTextEdit="1"/>
          </p:cNvSpPr>
          <p:nvPr>
            <p:ph type="sldImg"/>
          </p:nvPr>
        </p:nvSpPr>
        <p:spPr>
          <a:xfrm>
            <a:off x="457200" y="720725"/>
            <a:ext cx="6400800" cy="3600450"/>
          </a:xfrm>
          <a:ln/>
        </p:spPr>
      </p:sp>
      <p:sp>
        <p:nvSpPr>
          <p:cNvPr id="497667" name="Notes Placeholder 2">
            <a:extLst>
              <a:ext uri="{FF2B5EF4-FFF2-40B4-BE49-F238E27FC236}">
                <a16:creationId xmlns:a16="http://schemas.microsoft.com/office/drawing/2014/main" id="{990E2A37-4704-486E-9068-FC8041CDC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7668" name="Slide Number Placeholder 3">
            <a:extLst>
              <a:ext uri="{FF2B5EF4-FFF2-40B4-BE49-F238E27FC236}">
                <a16:creationId xmlns:a16="http://schemas.microsoft.com/office/drawing/2014/main" id="{F7C92B96-3423-4977-84C2-13ABD1F7E3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3D73B6-C5C0-4F5A-8302-6E0D235668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74D594A-102B-4F86-8E2F-4283BA6225D6}"/>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E86F812D-F4C6-4F6D-9DD1-EB5791E1874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86DE1EF4-5ACB-445F-BB02-4ACAEDAE1BC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extLst>
      <p:ext uri="{BB962C8B-B14F-4D97-AF65-F5344CB8AC3E}">
        <p14:creationId xmlns:p14="http://schemas.microsoft.com/office/powerpoint/2010/main" val="323268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lide Image Placeholder 1">
            <a:extLst>
              <a:ext uri="{FF2B5EF4-FFF2-40B4-BE49-F238E27FC236}">
                <a16:creationId xmlns:a16="http://schemas.microsoft.com/office/drawing/2014/main" id="{F8A124A1-AB8C-468F-BDC1-02F24B90764F}"/>
              </a:ext>
            </a:extLst>
          </p:cNvPr>
          <p:cNvSpPr>
            <a:spLocks noGrp="1" noRot="1" noChangeAspect="1" noChangeArrowheads="1" noTextEdit="1"/>
          </p:cNvSpPr>
          <p:nvPr>
            <p:ph type="sldImg"/>
          </p:nvPr>
        </p:nvSpPr>
        <p:spPr>
          <a:xfrm>
            <a:off x="457200" y="720725"/>
            <a:ext cx="6400800" cy="3600450"/>
          </a:xfrm>
          <a:ln/>
        </p:spPr>
      </p:sp>
      <p:sp>
        <p:nvSpPr>
          <p:cNvPr id="900099" name="Notes Placeholder 2">
            <a:extLst>
              <a:ext uri="{FF2B5EF4-FFF2-40B4-BE49-F238E27FC236}">
                <a16:creationId xmlns:a16="http://schemas.microsoft.com/office/drawing/2014/main" id="{1E46270B-A72D-4542-8B02-6ACE8433B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646B4F01-A3BE-44D5-8C92-0582D163D933}"/>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47F526-E53A-4ECD-ADC0-B16CA6CD164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AFBEA80-B7F2-455F-934B-9EA4751565B0}"/>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EA6DA4D2-DD0B-4606-8CDD-94DEA483D6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B9F8AD0E-A720-4469-B6B0-2CFF2DB56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9DF9E3-F33D-4A0F-8C4A-E1A084D9EC8B}" type="slidenum">
              <a:rPr lang="en-US" altLang="en-US" smtClean="0">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0C26971-8186-4C81-8A01-8C74D2706760}"/>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51CECFC0-0319-4306-81DA-76BF312F02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0530CD3C-CAF8-47F3-9969-7406F364D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9D24C-B09C-47B0-A51E-9A305272D7BB}" type="slidenum">
              <a:rPr lang="en-US" altLang="en-US" smtClean="0">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387797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36423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218577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B5F63FA5-952F-4A1B-BBA7-4D371EC96A67}"/>
              </a:ext>
            </a:extLst>
          </p:cNvPr>
          <p:cNvSpPr>
            <a:spLocks noGrp="1" noRot="1" noChangeAspect="1" noChangeArrowheads="1" noTextEdit="1"/>
          </p:cNvSpPr>
          <p:nvPr>
            <p:ph type="sldImg"/>
          </p:nvPr>
        </p:nvSpPr>
        <p:spPr>
          <a:xfrm>
            <a:off x="457200" y="720725"/>
            <a:ext cx="6400800" cy="3600450"/>
          </a:xfrm>
          <a:ln/>
        </p:spPr>
      </p:sp>
      <p:sp>
        <p:nvSpPr>
          <p:cNvPr id="215043" name="Notes Placeholder 2">
            <a:extLst>
              <a:ext uri="{FF2B5EF4-FFF2-40B4-BE49-F238E27FC236}">
                <a16:creationId xmlns:a16="http://schemas.microsoft.com/office/drawing/2014/main" id="{F1F6E2BA-81A8-4106-9A46-378CEFEEF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44" name="Slide Number Placeholder 3">
            <a:extLst>
              <a:ext uri="{FF2B5EF4-FFF2-40B4-BE49-F238E27FC236}">
                <a16:creationId xmlns:a16="http://schemas.microsoft.com/office/drawing/2014/main" id="{7F8A8355-E5F2-44EE-9DBE-462FBBF8BD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3B7FA-8333-4C3C-B560-952DDEF3C4E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45E4B4A3-8EF9-4B28-903B-C0AD771330CF}"/>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801AAFF6-1896-4E42-8525-CBB5F57EEDE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715D75B4-1B0A-4C30-B4AB-1C09D248824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249CF076-77BD-4BD6-AF96-39CC2C2A2F03}"/>
              </a:ext>
            </a:extLst>
          </p:cNvPr>
          <p:cNvSpPr>
            <a:spLocks noGrp="1" noRot="1" noChangeAspect="1" noChangeArrowheads="1" noTextEdit="1"/>
          </p:cNvSpPr>
          <p:nvPr>
            <p:ph type="sldImg"/>
          </p:nvPr>
        </p:nvSpPr>
        <p:spPr>
          <a:xfrm>
            <a:off x="457200" y="720725"/>
            <a:ext cx="6400800" cy="3600450"/>
          </a:xfrm>
          <a:ln/>
        </p:spPr>
      </p:sp>
      <p:sp>
        <p:nvSpPr>
          <p:cNvPr id="220163" name="Notes Placeholder 2">
            <a:extLst>
              <a:ext uri="{FF2B5EF4-FFF2-40B4-BE49-F238E27FC236}">
                <a16:creationId xmlns:a16="http://schemas.microsoft.com/office/drawing/2014/main" id="{B3732062-6ACB-48D9-8281-ED648913DA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0164" name="Slide Number Placeholder 3">
            <a:extLst>
              <a:ext uri="{FF2B5EF4-FFF2-40B4-BE49-F238E27FC236}">
                <a16:creationId xmlns:a16="http://schemas.microsoft.com/office/drawing/2014/main" id="{B7C445A1-8BF6-4549-86EB-3FDE79A715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0210D5-4847-4F6B-9F8C-99E2AAE61FA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398A3312-A9D4-4256-9690-9BAE8ED06702}"/>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F5C3D667-FF18-4BD1-9BFB-8ED57C8475B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166B548A-97AD-4B5E-8E15-56B85187820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Immune Modulation </a:t>
            </a:r>
          </a:p>
        </p:txBody>
      </p:sp>
    </p:spTree>
    <p:extLst>
      <p:ext uri="{BB962C8B-B14F-4D97-AF65-F5344CB8AC3E}">
        <p14:creationId xmlns:p14="http://schemas.microsoft.com/office/powerpoint/2010/main" val="311277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39F6-F40C-AF49-BE31-E7816374D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B10AD7-9B12-B84A-A752-A03B7628A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256A7-BAFF-AD43-BC47-4C0FDCA6A6EE}"/>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8C79289A-BA7B-A14D-9FE4-5F63047AE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41EF-9DC4-E049-B67A-332336C19B39}"/>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87731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B7E1-1F07-5F4A-81A7-5CF313D1E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E4F2B-EC4B-7342-9A0A-40116F31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4AEDC-241E-6E4D-B250-9157B805262A}"/>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9FCC4C2B-F7F9-6C4F-AE03-26C7F0A1A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AB9D1-11D9-054C-A500-43C4289715B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700811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733"/>
            </a:lvl1pPr>
          </a:lstStyle>
          <a:p>
            <a:r>
              <a:rPr lang="en-US"/>
              <a:t>Click to edit Master title style</a:t>
            </a:r>
            <a:endParaRPr lang="en-AU" dirty="0"/>
          </a:p>
        </p:txBody>
      </p:sp>
      <p:sp>
        <p:nvSpPr>
          <p:cNvPr id="3" name="Slide Number Placeholder 4">
            <a:extLst>
              <a:ext uri="{FF2B5EF4-FFF2-40B4-BE49-F238E27FC236}">
                <a16:creationId xmlns:a16="http://schemas.microsoft.com/office/drawing/2014/main" id="{3C48DD18-8449-4CFD-BE6E-CE40E8271779}"/>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300"/>
            </a:lvl1pPr>
          </a:lstStyle>
          <a:p>
            <a:fld id="{E57785D6-A1C9-4B09-80D5-3F8770576475}" type="slidenum">
              <a:rPr lang="en-AU" altLang="en-US"/>
              <a:pPr/>
              <a:t>‹#›</a:t>
            </a:fld>
            <a:endParaRPr lang="en-AU" altLang="en-US"/>
          </a:p>
        </p:txBody>
      </p:sp>
    </p:spTree>
    <p:extLst>
      <p:ext uri="{BB962C8B-B14F-4D97-AF65-F5344CB8AC3E}">
        <p14:creationId xmlns:p14="http://schemas.microsoft.com/office/powerpoint/2010/main" val="1952503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40451402"/>
      </p:ext>
    </p:extLst>
  </p:cSld>
  <p:clrMapOvr>
    <a:masterClrMapping/>
  </p:clrMapOvr>
  <p:transition spd="med">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72E469F-F9A2-4CF8-8616-6B9F676DE1B9}"/>
              </a:ext>
            </a:extLst>
          </p:cNvPr>
          <p:cNvSpPr>
            <a:spLocks noGrp="1"/>
          </p:cNvSpPr>
          <p:nvPr>
            <p:ph type="sldNum" sz="quarter" idx="10"/>
          </p:nvPr>
        </p:nvSpPr>
        <p:spPr/>
        <p:txBody>
          <a:bodyPr/>
          <a:lstStyle>
            <a:lvl1pPr>
              <a:defRPr/>
            </a:lvl1pPr>
          </a:lstStyle>
          <a:p>
            <a:pPr>
              <a:defRPr/>
            </a:pPr>
            <a:fld id="{ADB2BFFC-B58D-499D-8407-24A393F175FE}" type="slidenum">
              <a:rPr lang="en-AU" altLang="en-US"/>
              <a:pPr>
                <a:defRPr/>
              </a:pPr>
              <a:t>‹#›</a:t>
            </a:fld>
            <a:endParaRPr lang="en-AU" altLang="en-US"/>
          </a:p>
        </p:txBody>
      </p:sp>
    </p:spTree>
    <p:extLst>
      <p:ext uri="{BB962C8B-B14F-4D97-AF65-F5344CB8AC3E}">
        <p14:creationId xmlns:p14="http://schemas.microsoft.com/office/powerpoint/2010/main" val="4028892581"/>
      </p:ext>
    </p:extLst>
  </p:cSld>
  <p:clrMapOvr>
    <a:masterClrMapping/>
  </p:clrMapOvr>
  <p:transition spd="med">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959588268"/>
      </p:ext>
    </p:extLst>
  </p:cSld>
  <p:clrMapOvr>
    <a:masterClrMapping/>
  </p:clrMapOvr>
  <p:transition spd="med">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6053DC11-EAE3-4AA4-8DA0-FAF6786C055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9742FF3-1D12-4422-82F1-A132454B505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D6449277-FC24-4786-B178-F63191F4C2A0}"/>
              </a:ext>
            </a:extLst>
          </p:cNvPr>
          <p:cNvSpPr>
            <a:spLocks noGrp="1"/>
          </p:cNvSpPr>
          <p:nvPr>
            <p:ph type="sldNum" sz="quarter" idx="12"/>
          </p:nvPr>
        </p:nvSpPr>
        <p:spPr>
          <a:xfrm>
            <a:off x="11277600" y="6419851"/>
            <a:ext cx="914400" cy="365125"/>
          </a:xfrm>
        </p:spPr>
        <p:txBody>
          <a:bodyPr/>
          <a:lstStyle>
            <a:lvl1pPr>
              <a:defRPr/>
            </a:lvl1pPr>
          </a:lstStyle>
          <a:p>
            <a:pPr>
              <a:defRPr/>
            </a:pPr>
            <a:fld id="{4C7051AC-FE65-4D5C-BF4F-9C2AF8752490}" type="slidenum">
              <a:rPr lang="en-AU" altLang="en-US"/>
              <a:pPr>
                <a:defRPr/>
              </a:pPr>
              <a:t>‹#›</a:t>
            </a:fld>
            <a:endParaRPr lang="en-AU" altLang="en-US"/>
          </a:p>
        </p:txBody>
      </p:sp>
    </p:spTree>
    <p:extLst>
      <p:ext uri="{BB962C8B-B14F-4D97-AF65-F5344CB8AC3E}">
        <p14:creationId xmlns:p14="http://schemas.microsoft.com/office/powerpoint/2010/main" val="1628794210"/>
      </p:ext>
    </p:extLst>
  </p:cSld>
  <p:clrMapOvr>
    <a:masterClrMapping/>
  </p:clrMapOvr>
  <p:transition spd="med">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8065DC32-BF32-48EA-AED6-322D026BD83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91BA45E8-C684-4B2D-BF47-C9AF34A26B7B}"/>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DF19BF02-DF58-406A-9E76-02DB735C1D8E}"/>
              </a:ext>
            </a:extLst>
          </p:cNvPr>
          <p:cNvSpPr>
            <a:spLocks noGrp="1"/>
          </p:cNvSpPr>
          <p:nvPr>
            <p:ph type="sldNum" sz="quarter" idx="12"/>
          </p:nvPr>
        </p:nvSpPr>
        <p:spPr>
          <a:xfrm>
            <a:off x="9347200" y="6426201"/>
            <a:ext cx="2844800" cy="365125"/>
          </a:xfrm>
        </p:spPr>
        <p:txBody>
          <a:bodyPr/>
          <a:lstStyle>
            <a:lvl1pPr>
              <a:defRPr/>
            </a:lvl1pPr>
          </a:lstStyle>
          <a:p>
            <a:pPr>
              <a:defRPr/>
            </a:pPr>
            <a:fld id="{8A9F6331-3ECB-4ED7-BDA2-5CB479ACA551}" type="slidenum">
              <a:rPr lang="en-AU" altLang="en-US"/>
              <a:pPr>
                <a:defRPr/>
              </a:pPr>
              <a:t>‹#›</a:t>
            </a:fld>
            <a:endParaRPr lang="en-AU" altLang="en-US"/>
          </a:p>
        </p:txBody>
      </p:sp>
    </p:spTree>
    <p:extLst>
      <p:ext uri="{BB962C8B-B14F-4D97-AF65-F5344CB8AC3E}">
        <p14:creationId xmlns:p14="http://schemas.microsoft.com/office/powerpoint/2010/main" val="1252337640"/>
      </p:ext>
    </p:extLst>
  </p:cSld>
  <p:clrMapOvr>
    <a:masterClrMapping/>
  </p:clrMapOvr>
  <p:transition spd="med">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A7F923A0-B2FC-4F78-8103-528CEF0606D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72E5EF13-4D41-4636-BB73-04F924B0238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5662CDB0-8DEE-4DBE-AF62-C5345CA1D1BF}"/>
              </a:ext>
            </a:extLst>
          </p:cNvPr>
          <p:cNvSpPr>
            <a:spLocks noGrp="1"/>
          </p:cNvSpPr>
          <p:nvPr>
            <p:ph type="sldNum" sz="quarter" idx="12"/>
          </p:nvPr>
        </p:nvSpPr>
        <p:spPr>
          <a:xfrm>
            <a:off x="11277600" y="6434139"/>
            <a:ext cx="914400" cy="365125"/>
          </a:xfrm>
        </p:spPr>
        <p:txBody>
          <a:bodyPr/>
          <a:lstStyle>
            <a:lvl1pPr>
              <a:defRPr/>
            </a:lvl1pPr>
          </a:lstStyle>
          <a:p>
            <a:pPr>
              <a:defRPr/>
            </a:pPr>
            <a:fld id="{C3526ED2-2EE2-42C2-A1D6-C2B0751F980C}" type="slidenum">
              <a:rPr lang="en-AU" altLang="en-US"/>
              <a:pPr>
                <a:defRPr/>
              </a:pPr>
              <a:t>‹#›</a:t>
            </a:fld>
            <a:endParaRPr lang="en-AU" altLang="en-US"/>
          </a:p>
        </p:txBody>
      </p:sp>
    </p:spTree>
    <p:extLst>
      <p:ext uri="{BB962C8B-B14F-4D97-AF65-F5344CB8AC3E}">
        <p14:creationId xmlns:p14="http://schemas.microsoft.com/office/powerpoint/2010/main" val="4154486771"/>
      </p:ext>
    </p:extLst>
  </p:cSld>
  <p:clrMapOvr>
    <a:masterClrMapping/>
  </p:clrMapOvr>
  <p:transition spd="med">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59B3BEE-C627-44D5-A135-EAABFD8CE531}"/>
              </a:ext>
            </a:extLst>
          </p:cNvPr>
          <p:cNvSpPr>
            <a:spLocks noGrp="1"/>
          </p:cNvSpPr>
          <p:nvPr>
            <p:ph type="sldNum" sz="quarter" idx="10"/>
          </p:nvPr>
        </p:nvSpPr>
        <p:spPr>
          <a:xfrm>
            <a:off x="10953752" y="6315075"/>
            <a:ext cx="1238249" cy="571500"/>
          </a:xfrm>
        </p:spPr>
        <p:txBody>
          <a:bodyPr/>
          <a:lstStyle>
            <a:lvl1pPr>
              <a:defRPr/>
            </a:lvl1pPr>
          </a:lstStyle>
          <a:p>
            <a:pPr>
              <a:defRPr/>
            </a:pPr>
            <a:fld id="{2EB81D0E-E3FB-40E7-B647-413946E4D388}" type="slidenum">
              <a:rPr lang="en-AU" altLang="en-US"/>
              <a:pPr>
                <a:defRPr/>
              </a:pPr>
              <a:t>‹#›</a:t>
            </a:fld>
            <a:endParaRPr lang="en-AU" altLang="en-US"/>
          </a:p>
        </p:txBody>
      </p:sp>
    </p:spTree>
    <p:extLst>
      <p:ext uri="{BB962C8B-B14F-4D97-AF65-F5344CB8AC3E}">
        <p14:creationId xmlns:p14="http://schemas.microsoft.com/office/powerpoint/2010/main" val="2198753712"/>
      </p:ext>
    </p:extLst>
  </p:cSld>
  <p:clrMapOvr>
    <a:masterClrMapping/>
  </p:clrMapOvr>
  <p:transition spd="med">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55EB0B-80FF-42C3-9311-B81ACC806A1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2A9C249D-A833-43DA-B7A3-A3976F186C3A}"/>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9E4F277-F51D-4E65-846B-E445205B32F1}"/>
              </a:ext>
            </a:extLst>
          </p:cNvPr>
          <p:cNvSpPr>
            <a:spLocks noGrp="1"/>
          </p:cNvSpPr>
          <p:nvPr>
            <p:ph type="sldNum" sz="quarter" idx="12"/>
          </p:nvPr>
        </p:nvSpPr>
        <p:spPr>
          <a:xfrm>
            <a:off x="8737600" y="6356351"/>
            <a:ext cx="2844800" cy="365125"/>
          </a:xfrm>
        </p:spPr>
        <p:txBody>
          <a:bodyPr/>
          <a:lstStyle>
            <a:lvl1pPr>
              <a:defRPr/>
            </a:lvl1pPr>
          </a:lstStyle>
          <a:p>
            <a:pPr>
              <a:defRPr/>
            </a:pPr>
            <a:fld id="{D0072A65-3603-4E9F-852E-A8DEBF36DF5A}" type="slidenum">
              <a:rPr lang="en-AU" altLang="en-US"/>
              <a:pPr>
                <a:defRPr/>
              </a:pPr>
              <a:t>‹#›</a:t>
            </a:fld>
            <a:endParaRPr lang="en-AU" altLang="en-US"/>
          </a:p>
        </p:txBody>
      </p:sp>
    </p:spTree>
    <p:extLst>
      <p:ext uri="{BB962C8B-B14F-4D97-AF65-F5344CB8AC3E}">
        <p14:creationId xmlns:p14="http://schemas.microsoft.com/office/powerpoint/2010/main" val="3677666794"/>
      </p:ext>
    </p:extLst>
  </p:cSld>
  <p:clrMapOvr>
    <a:masterClrMapping/>
  </p:clrMapOvr>
  <p:transition spd="med">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8607E8-69D9-4495-AA33-CCCA5F0AB31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7836426-4691-434D-8DD7-474864C856D9}"/>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E5E0486-FE67-4F6A-BF85-96174B7A082A}"/>
              </a:ext>
            </a:extLst>
          </p:cNvPr>
          <p:cNvSpPr>
            <a:spLocks noGrp="1"/>
          </p:cNvSpPr>
          <p:nvPr>
            <p:ph type="sldNum" sz="quarter" idx="12"/>
          </p:nvPr>
        </p:nvSpPr>
        <p:spPr>
          <a:xfrm>
            <a:off x="11277600" y="6381751"/>
            <a:ext cx="914400" cy="365125"/>
          </a:xfrm>
        </p:spPr>
        <p:txBody>
          <a:bodyPr/>
          <a:lstStyle>
            <a:lvl1pPr>
              <a:defRPr/>
            </a:lvl1pPr>
          </a:lstStyle>
          <a:p>
            <a:pPr>
              <a:defRPr/>
            </a:pPr>
            <a:fld id="{34B88806-1E1D-45E4-ADD2-0B60DB3A9D9B}" type="slidenum">
              <a:rPr lang="en-AU" altLang="en-US"/>
              <a:pPr>
                <a:defRPr/>
              </a:pPr>
              <a:t>‹#›</a:t>
            </a:fld>
            <a:endParaRPr lang="en-AU" altLang="en-US"/>
          </a:p>
        </p:txBody>
      </p:sp>
    </p:spTree>
    <p:extLst>
      <p:ext uri="{BB962C8B-B14F-4D97-AF65-F5344CB8AC3E}">
        <p14:creationId xmlns:p14="http://schemas.microsoft.com/office/powerpoint/2010/main" val="390399059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74D04-0E18-D041-81BA-745587F9B7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E12C8-8293-5B47-941A-F2585C934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D7CD-6252-584E-AB51-6BDCB0575B97}"/>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F85F2EC4-6646-6E41-A056-E569CFE19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8B1B9-29DA-0447-AF7C-B94B9D6F044F}"/>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8591106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12D3DBA3-E906-4FA7-B0C3-506F36813BCF}"/>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94169E0-53FA-4A6A-B11F-AAEF431B665C}"/>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FE6A8699-1CE4-49AC-8D18-47281AD1D411}"/>
              </a:ext>
            </a:extLst>
          </p:cNvPr>
          <p:cNvSpPr>
            <a:spLocks noGrp="1"/>
          </p:cNvSpPr>
          <p:nvPr>
            <p:ph type="sldNum" sz="quarter" idx="12"/>
          </p:nvPr>
        </p:nvSpPr>
        <p:spPr>
          <a:xfrm>
            <a:off x="11277600" y="6419851"/>
            <a:ext cx="914400" cy="365125"/>
          </a:xfrm>
        </p:spPr>
        <p:txBody>
          <a:bodyPr/>
          <a:lstStyle>
            <a:lvl1pPr>
              <a:defRPr/>
            </a:lvl1pPr>
          </a:lstStyle>
          <a:p>
            <a:pPr>
              <a:defRPr/>
            </a:pPr>
            <a:fld id="{0C0E3F19-0EFA-4D69-8BCF-13E30A9CF033}" type="slidenum">
              <a:rPr lang="en-AU" altLang="en-US"/>
              <a:pPr>
                <a:defRPr/>
              </a:pPr>
              <a:t>‹#›</a:t>
            </a:fld>
            <a:endParaRPr lang="en-AU" altLang="en-US"/>
          </a:p>
        </p:txBody>
      </p:sp>
    </p:spTree>
    <p:extLst>
      <p:ext uri="{BB962C8B-B14F-4D97-AF65-F5344CB8AC3E}">
        <p14:creationId xmlns:p14="http://schemas.microsoft.com/office/powerpoint/2010/main" val="3102778093"/>
      </p:ext>
    </p:extLst>
  </p:cSld>
  <p:clrMapOvr>
    <a:masterClrMapping/>
  </p:clrMapOvr>
  <p:transition spd="med">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BAF294DF-8F11-4E1E-B6DF-FA64093B9C9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ED929A32-757D-46C5-A04F-CC7A01D488C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507592F9-F5BA-40BA-AAFE-68C1439907DC}"/>
              </a:ext>
            </a:extLst>
          </p:cNvPr>
          <p:cNvSpPr>
            <a:spLocks noGrp="1"/>
          </p:cNvSpPr>
          <p:nvPr>
            <p:ph type="sldNum" sz="quarter" idx="12"/>
          </p:nvPr>
        </p:nvSpPr>
        <p:spPr>
          <a:xfrm>
            <a:off x="11277600" y="6405564"/>
            <a:ext cx="914400" cy="365125"/>
          </a:xfrm>
        </p:spPr>
        <p:txBody>
          <a:bodyPr/>
          <a:lstStyle>
            <a:lvl1pPr>
              <a:defRPr/>
            </a:lvl1pPr>
          </a:lstStyle>
          <a:p>
            <a:pPr>
              <a:defRPr/>
            </a:pPr>
            <a:fld id="{D1E2535F-A9B6-4932-89C6-4EDF3123AB47}" type="slidenum">
              <a:rPr lang="en-AU" altLang="en-US"/>
              <a:pPr>
                <a:defRPr/>
              </a:pPr>
              <a:t>‹#›</a:t>
            </a:fld>
            <a:endParaRPr lang="en-AU" altLang="en-US"/>
          </a:p>
        </p:txBody>
      </p:sp>
    </p:spTree>
    <p:extLst>
      <p:ext uri="{BB962C8B-B14F-4D97-AF65-F5344CB8AC3E}">
        <p14:creationId xmlns:p14="http://schemas.microsoft.com/office/powerpoint/2010/main" val="1126867422"/>
      </p:ext>
    </p:extLst>
  </p:cSld>
  <p:clrMapOvr>
    <a:masterClrMapping/>
  </p:clrMapOvr>
  <p:transition spd="med">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D32974E-4239-44C7-915B-8C4AA4542A75}"/>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5D3588B5-8115-4D60-9509-9027E94C4877}"/>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6F32FD-00FF-497B-9F3A-FC7D417653D6}"/>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B71F4ECA-5E10-488E-86FA-8BED5C05FD05}"/>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C4C16926-D2B4-46F3-AB76-163A7BAADFF6}"/>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052EB2-2D0E-4803-B9BC-E231C93EAED0}"/>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45F4BA31-D16F-4F21-BEB2-E099559298D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A83F12C3-A8E5-49A3-B90A-60078E0F33DF}" type="datetimeFigureOut">
              <a:rPr lang="en-US"/>
              <a:pPr>
                <a:defRPr/>
              </a:pPr>
              <a:t>11/16/2021</a:t>
            </a:fld>
            <a:endParaRPr lang="en-US"/>
          </a:p>
        </p:txBody>
      </p:sp>
      <p:sp>
        <p:nvSpPr>
          <p:cNvPr id="11" name="Footer Placeholder 4">
            <a:extLst>
              <a:ext uri="{FF2B5EF4-FFF2-40B4-BE49-F238E27FC236}">
                <a16:creationId xmlns:a16="http://schemas.microsoft.com/office/drawing/2014/main" id="{A54D3064-0967-4A84-BE24-D44441CEA6B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374BA394-740C-4F53-9C59-526BEF8EAE08}"/>
              </a:ext>
            </a:extLst>
          </p:cNvPr>
          <p:cNvSpPr>
            <a:spLocks noGrp="1"/>
          </p:cNvSpPr>
          <p:nvPr>
            <p:ph type="sldNum" sz="quarter" idx="12"/>
          </p:nvPr>
        </p:nvSpPr>
        <p:spPr/>
        <p:txBody>
          <a:bodyPr/>
          <a:lstStyle>
            <a:lvl1pPr>
              <a:defRPr/>
            </a:lvl1pPr>
          </a:lstStyle>
          <a:p>
            <a:pPr>
              <a:defRPr/>
            </a:pPr>
            <a:fld id="{9BE2742B-6011-4516-A53C-6747BB13E9F4}" type="slidenum">
              <a:rPr lang="en-US" altLang="en-US"/>
              <a:pPr>
                <a:defRPr/>
              </a:pPr>
              <a:t>‹#›</a:t>
            </a:fld>
            <a:endParaRPr lang="en-US" altLang="en-US"/>
          </a:p>
        </p:txBody>
      </p:sp>
    </p:spTree>
    <p:extLst>
      <p:ext uri="{BB962C8B-B14F-4D97-AF65-F5344CB8AC3E}">
        <p14:creationId xmlns:p14="http://schemas.microsoft.com/office/powerpoint/2010/main" val="189734661"/>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11843206"/>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0898444"/>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73200713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20523035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0319EA93-B389-4EE1-B02C-342042F902FA}"/>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767104CC-63D1-46C1-994B-7307B3E3D981}"/>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6B023E72-9690-4AAB-87F5-1DA23292F27D}"/>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F50AE888-AAAC-4E05-8729-9E81987B117C}"/>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39531AEA-B8D1-41CC-A8B6-0029935CF8A7}" type="slidenum">
              <a:rPr lang="en-US" altLang="en-US"/>
              <a:pPr/>
              <a:t>‹#›</a:t>
            </a:fld>
            <a:endParaRPr lang="en-US" altLang="en-US"/>
          </a:p>
        </p:txBody>
      </p:sp>
    </p:spTree>
    <p:extLst>
      <p:ext uri="{BB962C8B-B14F-4D97-AF65-F5344CB8AC3E}">
        <p14:creationId xmlns:p14="http://schemas.microsoft.com/office/powerpoint/2010/main" val="115649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D50B2F-98CE-4A03-9065-027077F1E0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68A15-0FBE-4254-893E-9DD7A5937BC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555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5EA82B-33FE-43A9-9A87-4758BEB89B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F10FD6-76F9-4689-AD70-43C7664D308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781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4A187F-4B16-491A-BA58-A761EEFE22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283936-F397-44CE-9FF3-5C8DECBC7BE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129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4BDEA44-727B-4212-8CC1-2FF45848A2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CD3E4D-BFDB-472A-843B-A63F4901425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337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B6C371-ABD5-491F-B9CC-CC5C05C074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1ED1635-092A-46F1-BDFF-2A9EAC8E8C8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984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AF5FB4-2892-4E01-AA41-4FCF0FD550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98D5EB-F644-4AFF-B034-380CFD0A29B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148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F4B39B-7273-4E1F-8E67-83BFD0FC9B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58AFD4-DE3C-48EE-8790-EC46380DB33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409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439A-781C-A544-B0F3-BFA98B7E4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7EAC7-422D-6D46-894D-ADE5F8D6D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47169-48AF-C44E-B9F3-64D4EFF7EC0F}"/>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F995F209-93EC-4943-904D-DBF50EF71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F249E-28AC-0B40-8A81-826489BF6C91}"/>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8729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D091EB-0DB1-472F-889B-1FDD427B02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57E058-6184-4073-9AF6-5D44D06556E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4924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BF8D28-62EB-44D4-A22E-9B1CADFBB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6F34F7-6876-4955-8273-D3D36CBDA93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768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CC7DE7-8B1E-4541-99F3-FEEBA8FCD8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137B74-00D8-4665-B76C-97AB39A5DF4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2098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4A059B81-BCE4-45B2-9FA7-E040E5B882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46A3EA-7E84-4A9D-8932-AD08B9D2A7C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4282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C1FC6948-6879-4713-B242-3E9B7165A7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0229FD-04AA-42BE-A9F3-E020C53F713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765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14EFD6-E467-4A82-A928-3FF52D3571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9F7512-9ABE-483F-8675-DBDB9DF5B85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2766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37DCF713-AA3D-4044-8B6C-976721A5FB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FEEC64-3DD7-4610-9856-FF9387C055B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5747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254893972"/>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258B502-E6B3-4166-904D-5019BD644706}"/>
              </a:ext>
            </a:extLst>
          </p:cNvPr>
          <p:cNvSpPr>
            <a:spLocks noGrp="1"/>
          </p:cNvSpPr>
          <p:nvPr>
            <p:ph type="sldNum" sz="quarter" idx="10"/>
          </p:nvPr>
        </p:nvSpPr>
        <p:spPr/>
        <p:txBody>
          <a:bodyPr/>
          <a:lstStyle>
            <a:lvl1pPr>
              <a:defRPr/>
            </a:lvl1pPr>
          </a:lstStyle>
          <a:p>
            <a:fld id="{E76D707D-DB7D-4163-87C6-9A58225A0860}" type="slidenum">
              <a:rPr lang="en-AU" altLang="en-US"/>
              <a:pPr/>
              <a:t>‹#›</a:t>
            </a:fld>
            <a:endParaRPr lang="en-AU" altLang="en-US"/>
          </a:p>
        </p:txBody>
      </p:sp>
    </p:spTree>
    <p:extLst>
      <p:ext uri="{BB962C8B-B14F-4D97-AF65-F5344CB8AC3E}">
        <p14:creationId xmlns:p14="http://schemas.microsoft.com/office/powerpoint/2010/main" val="1606186551"/>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4037194878"/>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77A2-8BB3-594F-89AD-4211184CE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9C36D-82E7-8A40-B27A-539B765E6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B189D-8A99-9847-9745-17154E00C083}"/>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88E7A366-472F-C546-ABB4-613106E6A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44D3C-7DA5-2F41-8DBE-660F1C265146}"/>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19898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0F640869-762D-4190-B50D-D35F7ED7374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373FF541-9F64-4ABF-A606-C14B59B690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237B1C5-CAA9-46E9-A90E-96A42B922D38}"/>
              </a:ext>
            </a:extLst>
          </p:cNvPr>
          <p:cNvSpPr>
            <a:spLocks noGrp="1"/>
          </p:cNvSpPr>
          <p:nvPr>
            <p:ph type="sldNum" sz="quarter" idx="12"/>
          </p:nvPr>
        </p:nvSpPr>
        <p:spPr>
          <a:xfrm>
            <a:off x="11277600" y="6419851"/>
            <a:ext cx="914400" cy="365125"/>
          </a:xfrm>
        </p:spPr>
        <p:txBody>
          <a:bodyPr/>
          <a:lstStyle>
            <a:lvl1pPr>
              <a:defRPr/>
            </a:lvl1pPr>
          </a:lstStyle>
          <a:p>
            <a:fld id="{8411997E-13EE-4F60-BA39-08491BFEF60F}" type="slidenum">
              <a:rPr lang="en-AU" altLang="en-US"/>
              <a:pPr/>
              <a:t>‹#›</a:t>
            </a:fld>
            <a:endParaRPr lang="en-AU" altLang="en-US"/>
          </a:p>
        </p:txBody>
      </p:sp>
    </p:spTree>
    <p:extLst>
      <p:ext uri="{BB962C8B-B14F-4D97-AF65-F5344CB8AC3E}">
        <p14:creationId xmlns:p14="http://schemas.microsoft.com/office/powerpoint/2010/main" val="4172635724"/>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421C68E5-6009-4A69-91DC-C9C767DF0D25}"/>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B7CB51E2-A62A-446A-A54E-AE3A11F2E1C6}"/>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FCFE2BD5-2A23-4BDA-85E3-1162A79A1969}"/>
              </a:ext>
            </a:extLst>
          </p:cNvPr>
          <p:cNvSpPr>
            <a:spLocks noGrp="1"/>
          </p:cNvSpPr>
          <p:nvPr>
            <p:ph type="sldNum" sz="quarter" idx="12"/>
          </p:nvPr>
        </p:nvSpPr>
        <p:spPr>
          <a:xfrm>
            <a:off x="9347200" y="6426201"/>
            <a:ext cx="2844800" cy="365125"/>
          </a:xfrm>
        </p:spPr>
        <p:txBody>
          <a:bodyPr/>
          <a:lstStyle>
            <a:lvl1pPr>
              <a:defRPr/>
            </a:lvl1pPr>
          </a:lstStyle>
          <a:p>
            <a:fld id="{0B8A4931-7C85-4AE9-87B1-FFF48AD0BFD7}" type="slidenum">
              <a:rPr lang="en-AU" altLang="en-US"/>
              <a:pPr/>
              <a:t>‹#›</a:t>
            </a:fld>
            <a:endParaRPr lang="en-AU" altLang="en-US"/>
          </a:p>
        </p:txBody>
      </p:sp>
    </p:spTree>
    <p:extLst>
      <p:ext uri="{BB962C8B-B14F-4D97-AF65-F5344CB8AC3E}">
        <p14:creationId xmlns:p14="http://schemas.microsoft.com/office/powerpoint/2010/main" val="3781919148"/>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03B4AE2E-E567-495B-B77F-4DB9BF9BFB9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33D4FD94-1D22-45F9-9234-92C5DF3BE740}"/>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4C85B184-FFF6-480C-A452-82F5ABCD4322}"/>
              </a:ext>
            </a:extLst>
          </p:cNvPr>
          <p:cNvSpPr>
            <a:spLocks noGrp="1"/>
          </p:cNvSpPr>
          <p:nvPr>
            <p:ph type="sldNum" sz="quarter" idx="12"/>
          </p:nvPr>
        </p:nvSpPr>
        <p:spPr>
          <a:xfrm>
            <a:off x="11277600" y="6434139"/>
            <a:ext cx="914400" cy="365125"/>
          </a:xfrm>
        </p:spPr>
        <p:txBody>
          <a:bodyPr/>
          <a:lstStyle>
            <a:lvl1pPr>
              <a:defRPr/>
            </a:lvl1pPr>
          </a:lstStyle>
          <a:p>
            <a:fld id="{183EF566-1DC7-4A60-A6B7-E28D22402846}" type="slidenum">
              <a:rPr lang="en-AU" altLang="en-US"/>
              <a:pPr/>
              <a:t>‹#›</a:t>
            </a:fld>
            <a:endParaRPr lang="en-AU" altLang="en-US"/>
          </a:p>
        </p:txBody>
      </p:sp>
    </p:spTree>
    <p:extLst>
      <p:ext uri="{BB962C8B-B14F-4D97-AF65-F5344CB8AC3E}">
        <p14:creationId xmlns:p14="http://schemas.microsoft.com/office/powerpoint/2010/main" val="411928746"/>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81FA79-563B-4B65-9AFD-81D291BBBA34}"/>
              </a:ext>
            </a:extLst>
          </p:cNvPr>
          <p:cNvSpPr>
            <a:spLocks noGrp="1"/>
          </p:cNvSpPr>
          <p:nvPr>
            <p:ph type="sldNum" sz="quarter" idx="10"/>
          </p:nvPr>
        </p:nvSpPr>
        <p:spPr>
          <a:xfrm>
            <a:off x="10953752" y="6315075"/>
            <a:ext cx="1238249" cy="571500"/>
          </a:xfrm>
        </p:spPr>
        <p:txBody>
          <a:bodyPr/>
          <a:lstStyle>
            <a:lvl1pPr>
              <a:defRPr/>
            </a:lvl1pPr>
          </a:lstStyle>
          <a:p>
            <a:fld id="{FC086640-D50B-47F9-8366-01C83D5C7938}" type="slidenum">
              <a:rPr lang="en-AU" altLang="en-US"/>
              <a:pPr/>
              <a:t>‹#›</a:t>
            </a:fld>
            <a:endParaRPr lang="en-AU" altLang="en-US"/>
          </a:p>
        </p:txBody>
      </p:sp>
    </p:spTree>
    <p:extLst>
      <p:ext uri="{BB962C8B-B14F-4D97-AF65-F5344CB8AC3E}">
        <p14:creationId xmlns:p14="http://schemas.microsoft.com/office/powerpoint/2010/main" val="1418974458"/>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6D46BA-9558-4D08-A82C-91CB55881152}"/>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B95C9C55-06A5-49F8-8A2C-96736D287F7E}"/>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809D486-B643-48E6-9645-4B49D17256ED}"/>
              </a:ext>
            </a:extLst>
          </p:cNvPr>
          <p:cNvSpPr>
            <a:spLocks noGrp="1"/>
          </p:cNvSpPr>
          <p:nvPr>
            <p:ph type="sldNum" sz="quarter" idx="12"/>
          </p:nvPr>
        </p:nvSpPr>
        <p:spPr>
          <a:xfrm>
            <a:off x="8737600" y="6356351"/>
            <a:ext cx="2844800" cy="365125"/>
          </a:xfrm>
        </p:spPr>
        <p:txBody>
          <a:bodyPr/>
          <a:lstStyle>
            <a:lvl1pPr>
              <a:defRPr/>
            </a:lvl1pPr>
          </a:lstStyle>
          <a:p>
            <a:fld id="{475358A3-FE01-4F9B-91DB-76A38A2B0CC2}" type="slidenum">
              <a:rPr lang="en-AU" altLang="en-US"/>
              <a:pPr/>
              <a:t>‹#›</a:t>
            </a:fld>
            <a:endParaRPr lang="en-AU" altLang="en-US"/>
          </a:p>
        </p:txBody>
      </p:sp>
    </p:spTree>
    <p:extLst>
      <p:ext uri="{BB962C8B-B14F-4D97-AF65-F5344CB8AC3E}">
        <p14:creationId xmlns:p14="http://schemas.microsoft.com/office/powerpoint/2010/main" val="3530152120"/>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293FA-EE59-47A2-BF79-374AE640AFE0}"/>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1206E5FC-4024-4771-B196-CF1164C694F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0646B650-16BB-4FEB-8142-379A79A45A28}"/>
              </a:ext>
            </a:extLst>
          </p:cNvPr>
          <p:cNvSpPr>
            <a:spLocks noGrp="1"/>
          </p:cNvSpPr>
          <p:nvPr>
            <p:ph type="sldNum" sz="quarter" idx="12"/>
          </p:nvPr>
        </p:nvSpPr>
        <p:spPr>
          <a:xfrm>
            <a:off x="11277600" y="6381751"/>
            <a:ext cx="914400" cy="365125"/>
          </a:xfrm>
        </p:spPr>
        <p:txBody>
          <a:bodyPr/>
          <a:lstStyle>
            <a:lvl1pPr>
              <a:defRPr/>
            </a:lvl1pPr>
          </a:lstStyle>
          <a:p>
            <a:fld id="{365A1F2D-CB83-4271-983F-335DD01BF6BE}" type="slidenum">
              <a:rPr lang="en-AU" altLang="en-US"/>
              <a:pPr/>
              <a:t>‹#›</a:t>
            </a:fld>
            <a:endParaRPr lang="en-AU" altLang="en-US"/>
          </a:p>
        </p:txBody>
      </p:sp>
    </p:spTree>
    <p:extLst>
      <p:ext uri="{BB962C8B-B14F-4D97-AF65-F5344CB8AC3E}">
        <p14:creationId xmlns:p14="http://schemas.microsoft.com/office/powerpoint/2010/main" val="4192085924"/>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A62BF77B-93D9-40BD-868E-4BA427C74D8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FF7F61F-959B-4D01-8F65-081688FCAA8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97245200-835D-4B3D-B085-E040C14A9C1F}"/>
              </a:ext>
            </a:extLst>
          </p:cNvPr>
          <p:cNvSpPr>
            <a:spLocks noGrp="1"/>
          </p:cNvSpPr>
          <p:nvPr>
            <p:ph type="sldNum" sz="quarter" idx="12"/>
          </p:nvPr>
        </p:nvSpPr>
        <p:spPr>
          <a:xfrm>
            <a:off x="11277600" y="6419851"/>
            <a:ext cx="914400" cy="365125"/>
          </a:xfrm>
        </p:spPr>
        <p:txBody>
          <a:bodyPr/>
          <a:lstStyle>
            <a:lvl1pPr>
              <a:defRPr/>
            </a:lvl1pPr>
          </a:lstStyle>
          <a:p>
            <a:fld id="{F14A8380-FFF0-41E2-8C3F-3196679D03E6}" type="slidenum">
              <a:rPr lang="en-AU" altLang="en-US"/>
              <a:pPr/>
              <a:t>‹#›</a:t>
            </a:fld>
            <a:endParaRPr lang="en-AU" altLang="en-US"/>
          </a:p>
        </p:txBody>
      </p:sp>
    </p:spTree>
    <p:extLst>
      <p:ext uri="{BB962C8B-B14F-4D97-AF65-F5344CB8AC3E}">
        <p14:creationId xmlns:p14="http://schemas.microsoft.com/office/powerpoint/2010/main" val="666982656"/>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3080AA72-2FE0-489E-8A07-68B357684063}"/>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05380137-E419-4D33-AD8F-8BCD0B4DBC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EE7105E6-DCC8-44C6-8D6E-502AEDEE3468}"/>
              </a:ext>
            </a:extLst>
          </p:cNvPr>
          <p:cNvSpPr>
            <a:spLocks noGrp="1"/>
          </p:cNvSpPr>
          <p:nvPr>
            <p:ph type="sldNum" sz="quarter" idx="12"/>
          </p:nvPr>
        </p:nvSpPr>
        <p:spPr>
          <a:xfrm>
            <a:off x="11277600" y="6405564"/>
            <a:ext cx="914400" cy="365125"/>
          </a:xfrm>
        </p:spPr>
        <p:txBody>
          <a:bodyPr/>
          <a:lstStyle>
            <a:lvl1pPr>
              <a:defRPr/>
            </a:lvl1pPr>
          </a:lstStyle>
          <a:p>
            <a:fld id="{3D3A7B2F-4B2F-494D-A2A0-E273D211EE98}" type="slidenum">
              <a:rPr lang="en-AU" altLang="en-US"/>
              <a:pPr/>
              <a:t>‹#›</a:t>
            </a:fld>
            <a:endParaRPr lang="en-AU" altLang="en-US"/>
          </a:p>
        </p:txBody>
      </p:sp>
    </p:spTree>
    <p:extLst>
      <p:ext uri="{BB962C8B-B14F-4D97-AF65-F5344CB8AC3E}">
        <p14:creationId xmlns:p14="http://schemas.microsoft.com/office/powerpoint/2010/main" val="3351295943"/>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D77BC67-C215-4F94-A85F-CAFEA0125240}"/>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7AF2A83D-1EFC-44C3-99A5-52806C762FA5}"/>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DE8F1D-C688-4460-A5E8-425834780FB3}"/>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1F3E06E1-8A3F-4CF3-98FE-093AF0F7B090}"/>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9413D129-B410-4332-96D9-BFF2C7B7AAD7}"/>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CEEE51-EE02-4CDF-A02A-CA13A8A7F96C}"/>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58FEB95-E120-431B-8535-5A89154C917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B0B2586C-F8CB-4911-8F93-5CA17E2DAE24}" type="datetimeFigureOut">
              <a:rPr lang="en-US"/>
              <a:pPr>
                <a:defRPr/>
              </a:pPr>
              <a:t>11/16/2021</a:t>
            </a:fld>
            <a:endParaRPr lang="en-US"/>
          </a:p>
        </p:txBody>
      </p:sp>
      <p:sp>
        <p:nvSpPr>
          <p:cNvPr id="11" name="Footer Placeholder 4">
            <a:extLst>
              <a:ext uri="{FF2B5EF4-FFF2-40B4-BE49-F238E27FC236}">
                <a16:creationId xmlns:a16="http://schemas.microsoft.com/office/drawing/2014/main" id="{296746E6-BC49-42FF-A547-CAC1F1B1295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09AB3746-7CE7-4611-B039-C287FE2C0A98}"/>
              </a:ext>
            </a:extLst>
          </p:cNvPr>
          <p:cNvSpPr>
            <a:spLocks noGrp="1"/>
          </p:cNvSpPr>
          <p:nvPr>
            <p:ph type="sldNum" sz="quarter" idx="12"/>
          </p:nvPr>
        </p:nvSpPr>
        <p:spPr/>
        <p:txBody>
          <a:bodyPr/>
          <a:lstStyle>
            <a:lvl1pPr>
              <a:defRPr/>
            </a:lvl1pPr>
          </a:lstStyle>
          <a:p>
            <a:fld id="{B941F4CB-9C45-485F-B810-E4053E1867B7}" type="slidenum">
              <a:rPr lang="en-US" altLang="en-US"/>
              <a:pPr/>
              <a:t>‹#›</a:t>
            </a:fld>
            <a:endParaRPr lang="en-US" altLang="en-US"/>
          </a:p>
        </p:txBody>
      </p:sp>
    </p:spTree>
    <p:extLst>
      <p:ext uri="{BB962C8B-B14F-4D97-AF65-F5344CB8AC3E}">
        <p14:creationId xmlns:p14="http://schemas.microsoft.com/office/powerpoint/2010/main" val="53522519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45A6C762-3D0B-4A4D-8932-CC36D924A8B6}"/>
              </a:ext>
            </a:extLst>
          </p:cNvPr>
          <p:cNvSpPr>
            <a:spLocks noGrp="1" noChangeArrowheads="1"/>
          </p:cNvSpPr>
          <p:nvPr>
            <p:ph type="dt" sz="half" idx="10"/>
          </p:nvPr>
        </p:nvSpPr>
        <p:spPr>
          <a:xfrm>
            <a:off x="0" y="0"/>
            <a:ext cx="0" cy="0"/>
          </a:xfrm>
        </p:spPr>
        <p:txBody>
          <a:bodyPr/>
          <a:lstStyle>
            <a:lvl1pPr eaLnBrk="1" hangingPunct="1">
              <a:defRPr/>
            </a:lvl1pPr>
          </a:lstStyle>
          <a:p>
            <a:pPr>
              <a:defRPr/>
            </a:pPr>
            <a:endParaRPr lang="en-US"/>
          </a:p>
        </p:txBody>
      </p:sp>
      <p:sp>
        <p:nvSpPr>
          <p:cNvPr id="6" name="Rectangle 5">
            <a:extLst>
              <a:ext uri="{FF2B5EF4-FFF2-40B4-BE49-F238E27FC236}">
                <a16:creationId xmlns:a16="http://schemas.microsoft.com/office/drawing/2014/main" id="{EE6C6A4E-AE52-49DB-B212-DCB77AD30472}"/>
              </a:ext>
            </a:extLst>
          </p:cNvPr>
          <p:cNvSpPr>
            <a:spLocks noGrp="1" noChangeArrowheads="1"/>
          </p:cNvSpPr>
          <p:nvPr>
            <p:ph type="ftr" sz="quarter" idx="11"/>
          </p:nvPr>
        </p:nvSpPr>
        <p:spPr>
          <a:xfrm>
            <a:off x="0" y="0"/>
            <a:ext cx="0" cy="0"/>
          </a:xfrm>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E0ECC409-855E-40C3-865C-A253359C325B}"/>
              </a:ext>
            </a:extLst>
          </p:cNvPr>
          <p:cNvSpPr>
            <a:spLocks noGrp="1" noChangeArrowheads="1"/>
          </p:cNvSpPr>
          <p:nvPr>
            <p:ph type="sldNum" sz="quarter" idx="12"/>
          </p:nvPr>
        </p:nvSpPr>
        <p:spPr/>
        <p:txBody>
          <a:bodyPr/>
          <a:lstStyle>
            <a:lvl1pPr>
              <a:defRPr/>
            </a:lvl1pPr>
          </a:lstStyle>
          <a:p>
            <a:fld id="{EBEAF896-E6DE-4F14-808F-42D52091070C}" type="slidenum">
              <a:rPr lang="en-US" altLang="en-US"/>
              <a:pPr/>
              <a:t>‹#›</a:t>
            </a:fld>
            <a:endParaRPr lang="en-US" altLang="en-US"/>
          </a:p>
        </p:txBody>
      </p:sp>
    </p:spTree>
    <p:extLst>
      <p:ext uri="{BB962C8B-B14F-4D97-AF65-F5344CB8AC3E}">
        <p14:creationId xmlns:p14="http://schemas.microsoft.com/office/powerpoint/2010/main" val="189311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0261-5585-2E42-B510-308C0B6FB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1C0DF-4131-DD43-B9A3-60170FAFE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34C7C-5175-3B4B-AF75-9556ACB2E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3105A-45D2-E744-A256-BFF19687EC31}"/>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6" name="Footer Placeholder 5">
            <a:extLst>
              <a:ext uri="{FF2B5EF4-FFF2-40B4-BE49-F238E27FC236}">
                <a16:creationId xmlns:a16="http://schemas.microsoft.com/office/drawing/2014/main" id="{AAF73BEE-1003-084B-8A77-D1E23640E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3C134-9BBB-6E4C-959A-45D31B2F298A}"/>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436284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68208793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76780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4152201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07680004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DC65F665-9645-4CD2-A336-2E918FB62524}"/>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C93AA8A7-9E81-4E47-9511-4D184C2C0D50}"/>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066320EA-1A78-460B-9F46-650BAF9767C3}"/>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35D859F1-AD51-4FF7-8A8C-E052282770E4}"/>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pPr>
              <a:defRPr/>
            </a:pPr>
            <a:fld id="{D0167894-EA42-496B-81B4-0FC27F849303}" type="slidenum">
              <a:rPr lang="en-US" altLang="en-US"/>
              <a:pPr>
                <a:defRPr/>
              </a:pPr>
              <a:t>‹#›</a:t>
            </a:fld>
            <a:endParaRPr lang="en-US" altLang="en-US"/>
          </a:p>
        </p:txBody>
      </p:sp>
    </p:spTree>
    <p:extLst>
      <p:ext uri="{BB962C8B-B14F-4D97-AF65-F5344CB8AC3E}">
        <p14:creationId xmlns:p14="http://schemas.microsoft.com/office/powerpoint/2010/main" val="1595362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7EBEF7-4698-4C63-8118-2476ACD772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0AD22B-6C9D-4FF4-8F71-E931E1ED739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0448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0EEF0A-2EA0-4B85-BB26-55E698D859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20586A-8017-465C-AB6D-01CF0708C61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9107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10BD5B7-3657-4C84-B706-86121FB3BD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D24A54-7651-4A46-BCB3-517E1790F34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6502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F09603-1410-492E-AD41-BD8A103F19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37C6DE3-9203-43EF-97CB-4F5DFC3300F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740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D7F008-FD84-4D8D-B1CF-CA380CF253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0F4DCA-C630-4E67-BBA7-B5D4891D171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731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DF8A-5613-454A-8E5C-E7F41605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71365-CC15-2E4F-B114-D15E6BD00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58ADA-63ED-454C-8498-DDD81C65A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0F89F-6317-AE4F-9418-992F0377B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84D20-2C6E-0348-A798-99B420F83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91DC2-55E5-4446-93C0-D336B0C5BBF1}"/>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8" name="Footer Placeholder 7">
            <a:extLst>
              <a:ext uri="{FF2B5EF4-FFF2-40B4-BE49-F238E27FC236}">
                <a16:creationId xmlns:a16="http://schemas.microsoft.com/office/drawing/2014/main" id="{27526AE8-6421-0346-924B-8D6C688E6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F3E31-1C51-A149-B343-F6ACA6E6E547}"/>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5345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709390-30D1-4422-8ED1-6593628F18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ECB00A-5209-4B53-B177-DAE7D5CAF0A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663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87CE48-782C-4F6E-B6FD-E83EB68656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EDF6DC-461B-41F5-AAD5-C144DF01F07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7122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5B630D-42FA-441F-B11F-65D3F883CF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FAD682-FE1F-4DB1-8C82-814F78FBB1F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1947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BD4736-2EED-4D18-9F25-56CBCE190E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936417-1CE8-4A81-8206-8D24D13C42C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1426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59389A-AAA5-4597-8E66-BCDD64B159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104631-990B-4D4C-9326-5426F916C8C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7420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56C86CF0-E9BA-4266-A2D7-4046CFF4A9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9E44B9-7E19-4B2C-A47C-0A2FD50E3EC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89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47716C35-AAA9-4E48-8864-4ABA99795E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A59FAC-A5C6-4477-AF3F-05F2126024C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9145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69537E9-F910-4B38-AE65-35A998A090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4477AC-CEBF-4E1F-A97F-108C5CC80D5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871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22A9CD88-6684-46BC-93BE-2DD910300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E7D9A8-CA29-4E1B-80A7-8A4D762B9DB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2514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8C8EFF-6B66-42FA-8DF4-97994CF4C5A3}"/>
              </a:ext>
            </a:extLst>
          </p:cNvPr>
          <p:cNvSpPr>
            <a:spLocks noGrp="1" noChangeArrowheads="1"/>
          </p:cNvSpPr>
          <p:nvPr>
            <p:ph type="dt" sz="half" idx="10"/>
          </p:nvPr>
        </p:nvSpPr>
        <p:spPr/>
        <p:txBody>
          <a:bodyPr/>
          <a:lstStyle>
            <a:lvl1pPr>
              <a:defRPr>
                <a:solidFill>
                  <a:srgbClr val="000000"/>
                </a:solidFill>
                <a:latin typeface="Arial" charset="0"/>
                <a:cs typeface="+mn-cs"/>
              </a:defRPr>
            </a:lvl1pPr>
          </a:lstStyle>
          <a:p>
            <a:pPr>
              <a:defRPr/>
            </a:pPr>
            <a:endParaRPr lang="en-US"/>
          </a:p>
        </p:txBody>
      </p:sp>
      <p:sp>
        <p:nvSpPr>
          <p:cNvPr id="6" name="Footer Placeholder 5">
            <a:extLst>
              <a:ext uri="{FF2B5EF4-FFF2-40B4-BE49-F238E27FC236}">
                <a16:creationId xmlns:a16="http://schemas.microsoft.com/office/drawing/2014/main" id="{B1532CF0-A1A0-4BEF-80E5-D394F03839C8}"/>
              </a:ext>
            </a:extLst>
          </p:cNvPr>
          <p:cNvSpPr>
            <a:spLocks noGrp="1" noChangeArrowheads="1"/>
          </p:cNvSpPr>
          <p:nvPr>
            <p:ph type="ftr" sz="quarter" idx="11"/>
          </p:nvPr>
        </p:nvSpPr>
        <p:spPr/>
        <p:txBody>
          <a:bodyPr/>
          <a:lstStyle>
            <a:lvl1pPr>
              <a:defRPr>
                <a:solidFill>
                  <a:srgbClr val="000000"/>
                </a:solidFill>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1CA134D7-69A4-4558-8D9E-2567329A055E}"/>
              </a:ext>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EE51FC1-20DC-4C0F-954D-17B9FD1C271A}" type="slidenum">
              <a:rPr lang="en-US" altLang="en-US"/>
              <a:pPr>
                <a:defRPr/>
              </a:pPr>
              <a:t>‹#›</a:t>
            </a:fld>
            <a:endParaRPr lang="en-US" altLang="en-US"/>
          </a:p>
        </p:txBody>
      </p:sp>
    </p:spTree>
    <p:extLst>
      <p:ext uri="{BB962C8B-B14F-4D97-AF65-F5344CB8AC3E}">
        <p14:creationId xmlns:p14="http://schemas.microsoft.com/office/powerpoint/2010/main" val="264513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76B2-3164-E24D-97A8-CBCD74D78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B61A9-6778-784D-A08B-307360500264}"/>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4" name="Footer Placeholder 3">
            <a:extLst>
              <a:ext uri="{FF2B5EF4-FFF2-40B4-BE49-F238E27FC236}">
                <a16:creationId xmlns:a16="http://schemas.microsoft.com/office/drawing/2014/main" id="{CD95D5D1-A977-EA4D-A0B7-88AE3702B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7EC18-9782-C040-A12A-A5322517C9F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053896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atin typeface="+mj-lt"/>
                <a:ea typeface="Tahoma" panose="020B0604030504040204" pitchFamily="34" charset="0"/>
                <a:cs typeface="Tahoma" panose="020B060403050404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609600" y="1600200"/>
            <a:ext cx="10972800" cy="4658360"/>
          </a:xfrm>
        </p:spPr>
        <p:txBody>
          <a:bodyPr/>
          <a:lstStyle>
            <a:lvl1pPr>
              <a:defRPr sz="2400">
                <a:latin typeface="+mn-lt"/>
                <a:ea typeface="Tahoma" pitchFamily="34" charset="0"/>
                <a:cs typeface="Tahoma" panose="020B0604030504040204" pitchFamily="34" charset="0"/>
              </a:defRPr>
            </a:lvl1pPr>
            <a:lvl2pPr>
              <a:defRPr sz="24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dirty="0"/>
              <a:t>Click to edit Master text styles</a:t>
            </a:r>
          </a:p>
          <a:p>
            <a:pPr lvl="1"/>
            <a:r>
              <a:rPr lang="en-US" dirty="0"/>
              <a:t>Second level</a:t>
            </a:r>
          </a:p>
        </p:txBody>
      </p:sp>
      <p:sp>
        <p:nvSpPr>
          <p:cNvPr id="7" name="Content Placeholder 2"/>
          <p:cNvSpPr>
            <a:spLocks noGrp="1"/>
          </p:cNvSpPr>
          <p:nvPr>
            <p:ph idx="13"/>
          </p:nvPr>
        </p:nvSpPr>
        <p:spPr>
          <a:xfrm>
            <a:off x="609600" y="6258562"/>
            <a:ext cx="10972800" cy="462916"/>
          </a:xfrm>
        </p:spPr>
        <p:txBody>
          <a:bodyPr/>
          <a:lstStyle>
            <a:lvl1pPr marL="0" indent="0">
              <a:buNone/>
              <a:defRPr sz="1200">
                <a:latin typeface="+mn-lt"/>
                <a:ea typeface="Tahoma" pitchFamily="34" charset="0"/>
                <a:cs typeface="Tahoma" panose="020B0604030504040204" pitchFamily="34" charset="0"/>
              </a:defRPr>
            </a:lvl1pPr>
            <a:lvl2pPr marL="342891" indent="0">
              <a:buNone/>
              <a:defRPr sz="12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a:t>Edit Master text styles</a:t>
            </a:r>
          </a:p>
        </p:txBody>
      </p:sp>
      <p:sp>
        <p:nvSpPr>
          <p:cNvPr id="5" name="Date Placeholder 3">
            <a:extLst>
              <a:ext uri="{FF2B5EF4-FFF2-40B4-BE49-F238E27FC236}">
                <a16:creationId xmlns:a16="http://schemas.microsoft.com/office/drawing/2014/main" id="{BB51030E-D4C9-4D25-9FA3-B7D6530EC02F}"/>
              </a:ext>
            </a:extLst>
          </p:cNvPr>
          <p:cNvSpPr>
            <a:spLocks noGrp="1"/>
          </p:cNvSpPr>
          <p:nvPr>
            <p:ph type="dt" sz="half" idx="14"/>
          </p:nvPr>
        </p:nvSpPr>
        <p:spPr/>
        <p:txBody>
          <a:bodyPr/>
          <a:lstStyle>
            <a:lvl1pPr>
              <a:defRPr>
                <a:solidFill>
                  <a:srgbClr val="898989"/>
                </a:solidFill>
                <a:cs typeface="Arial" panose="020B0604020202020204" pitchFamily="34" charset="0"/>
              </a:defRPr>
            </a:lvl1pPr>
          </a:lstStyle>
          <a:p>
            <a:pPr>
              <a:defRPr/>
            </a:pPr>
            <a:fld id="{ABEFAB55-6BF8-4EB3-9CF0-6F2C3A010762}" type="datetime1">
              <a:rPr lang="en-US" altLang="en-US"/>
              <a:pPr>
                <a:defRPr/>
              </a:pPr>
              <a:t>11/16/2021</a:t>
            </a:fld>
            <a:endParaRPr lang="en-US" altLang="en-US"/>
          </a:p>
        </p:txBody>
      </p:sp>
      <p:sp>
        <p:nvSpPr>
          <p:cNvPr id="6" name="Footer Placeholder 4">
            <a:extLst>
              <a:ext uri="{FF2B5EF4-FFF2-40B4-BE49-F238E27FC236}">
                <a16:creationId xmlns:a16="http://schemas.microsoft.com/office/drawing/2014/main" id="{B7FAC3C7-8DBC-4157-980E-8D39C2F48E54}"/>
              </a:ext>
            </a:extLst>
          </p:cNvPr>
          <p:cNvSpPr>
            <a:spLocks noGrp="1"/>
          </p:cNvSpPr>
          <p:nvPr>
            <p:ph type="ftr" sz="quarter" idx="15"/>
          </p:nvPr>
        </p:nvSpPr>
        <p:spPr/>
        <p:txBody>
          <a:bodyPr/>
          <a:lstStyle>
            <a:lvl1pPr>
              <a:defRPr>
                <a:solidFill>
                  <a:srgbClr val="898989"/>
                </a:solidFill>
                <a:cs typeface="Arial" panose="020B0604020202020204" pitchFamily="34" charset="0"/>
              </a:defRPr>
            </a:lvl1pPr>
          </a:lstStyle>
          <a:p>
            <a:pPr>
              <a:defRPr/>
            </a:pPr>
            <a:endParaRPr lang="en-US" altLang="en-US"/>
          </a:p>
        </p:txBody>
      </p:sp>
      <p:sp>
        <p:nvSpPr>
          <p:cNvPr id="8" name="Slide Number Placeholder 5">
            <a:extLst>
              <a:ext uri="{FF2B5EF4-FFF2-40B4-BE49-F238E27FC236}">
                <a16:creationId xmlns:a16="http://schemas.microsoft.com/office/drawing/2014/main" id="{DD42050E-7316-4536-8178-4FA75FCA1600}"/>
              </a:ext>
            </a:extLst>
          </p:cNvPr>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z="1500">
                <a:solidFill>
                  <a:srgbClr val="FFFFFF"/>
                </a:solidFill>
              </a:defRPr>
            </a:lvl1pPr>
          </a:lstStyle>
          <a:p>
            <a:pPr>
              <a:defRPr/>
            </a:pPr>
            <a:fld id="{E309125A-5077-415C-B0B6-0A4F42722D67}" type="slidenum">
              <a:rPr lang="en-US" altLang="en-US"/>
              <a:pPr>
                <a:defRPr/>
              </a:pPr>
              <a:t>‹#›</a:t>
            </a:fld>
            <a:endParaRPr lang="en-US" altLang="en-US"/>
          </a:p>
        </p:txBody>
      </p:sp>
    </p:spTree>
    <p:extLst>
      <p:ext uri="{BB962C8B-B14F-4D97-AF65-F5344CB8AC3E}">
        <p14:creationId xmlns:p14="http://schemas.microsoft.com/office/powerpoint/2010/main" val="2799442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5"/>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91566193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AA2E077-B319-4567-873D-EBFCC22AFD39}"/>
              </a:ext>
            </a:extLst>
          </p:cNvPr>
          <p:cNvSpPr>
            <a:spLocks noGrp="1" noChangeArrowheads="1"/>
          </p:cNvSpPr>
          <p:nvPr>
            <p:ph type="dt" sz="half" idx="10"/>
          </p:nvPr>
        </p:nvSpPr>
        <p:spPr/>
        <p:txBody>
          <a:bodyPr/>
          <a:lstStyle>
            <a:lvl1pPr>
              <a:defRPr>
                <a:solidFill>
                  <a:srgbClr val="44546A"/>
                </a:solidFill>
              </a:defRPr>
            </a:lvl1pPr>
          </a:lstStyle>
          <a:p>
            <a:pPr>
              <a:defRPr/>
            </a:pPr>
            <a:endParaRPr lang="en-US"/>
          </a:p>
        </p:txBody>
      </p:sp>
      <p:sp>
        <p:nvSpPr>
          <p:cNvPr id="7" name="Rectangle 5">
            <a:extLst>
              <a:ext uri="{FF2B5EF4-FFF2-40B4-BE49-F238E27FC236}">
                <a16:creationId xmlns:a16="http://schemas.microsoft.com/office/drawing/2014/main" id="{3B6C1A78-16DB-4B8B-8F29-460B06D22BC0}"/>
              </a:ext>
            </a:extLst>
          </p:cNvPr>
          <p:cNvSpPr>
            <a:spLocks noGrp="1" noChangeArrowheads="1"/>
          </p:cNvSpPr>
          <p:nvPr>
            <p:ph type="ftr" sz="quarter" idx="11"/>
          </p:nvPr>
        </p:nvSpPr>
        <p:spPr/>
        <p:txBody>
          <a:bodyPr/>
          <a:lstStyle>
            <a:lvl1pPr>
              <a:defRPr>
                <a:solidFill>
                  <a:srgbClr val="44546A"/>
                </a:solidFill>
              </a:defRPr>
            </a:lvl1pPr>
          </a:lstStyle>
          <a:p>
            <a:pPr>
              <a:defRPr/>
            </a:pPr>
            <a:endParaRPr lang="en-US"/>
          </a:p>
        </p:txBody>
      </p:sp>
      <p:sp>
        <p:nvSpPr>
          <p:cNvPr id="8" name="Rectangle 6">
            <a:extLst>
              <a:ext uri="{FF2B5EF4-FFF2-40B4-BE49-F238E27FC236}">
                <a16:creationId xmlns:a16="http://schemas.microsoft.com/office/drawing/2014/main" id="{AD4BF11F-34A2-4E9D-A1F5-5580889509A7}"/>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a:defRPr/>
            </a:pPr>
            <a:fld id="{BAFDFFF1-48AC-421D-9FF8-B0DD3366E8C6}" type="slidenum">
              <a:rPr lang="en-US" altLang="en-US"/>
              <a:pPr>
                <a:defRPr/>
              </a:pPr>
              <a:t>‹#›</a:t>
            </a:fld>
            <a:endParaRPr lang="en-US" altLang="en-US"/>
          </a:p>
        </p:txBody>
      </p:sp>
    </p:spTree>
    <p:extLst>
      <p:ext uri="{BB962C8B-B14F-4D97-AF65-F5344CB8AC3E}">
        <p14:creationId xmlns:p14="http://schemas.microsoft.com/office/powerpoint/2010/main" val="1834437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981302319"/>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Content with Reference 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064779701"/>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891" indent="-342891">
              <a:buFont typeface="Arial" pitchFamily="34" charset="0"/>
              <a:buChar char="•"/>
              <a:defRPr baseline="0"/>
            </a:lvl1pPr>
            <a:lvl2pPr marL="342891" indent="-342891">
              <a:buFont typeface="Arial" pitchFamily="34" charset="0"/>
              <a:buChar char="•"/>
              <a:defRPr baseline="0"/>
            </a:lvl2pPr>
            <a:lvl3pPr marL="571486" indent="-238119">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802085983"/>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7"/>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7"/>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9947776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0F818A3E-717E-4F97-9792-E6A4CC5296A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27D39B31-964A-4479-8A21-2437334D4D83}"/>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3693F926-918B-4638-BC36-4DC953B68AC2}"/>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98E6D4F6-E383-4DB9-B7EC-A2FA1C5F5CEE}"/>
              </a:ext>
            </a:extLst>
          </p:cNvPr>
          <p:cNvSpPr>
            <a:spLocks noGrp="1" noChangeArrowheads="1"/>
          </p:cNvSpPr>
          <p:nvPr>
            <p:ph type="sldNum" sz="quarter" idx="12"/>
          </p:nvPr>
        </p:nvSpPr>
        <p:spPr/>
        <p:txBody>
          <a:bodyPr/>
          <a:lstStyle>
            <a:lvl1pPr>
              <a:defRPr>
                <a:solidFill>
                  <a:srgbClr val="578963"/>
                </a:solidFill>
              </a:defRPr>
            </a:lvl1pPr>
          </a:lstStyle>
          <a:p>
            <a:fld id="{728F1AE1-95C0-4762-892D-1F876E9528A4}" type="slidenum">
              <a:rPr lang="en-US" altLang="en-US"/>
              <a:pPr/>
              <a:t>‹#›</a:t>
            </a:fld>
            <a:endParaRPr lang="en-US" altLang="en-US"/>
          </a:p>
        </p:txBody>
      </p:sp>
    </p:spTree>
    <p:extLst>
      <p:ext uri="{BB962C8B-B14F-4D97-AF65-F5344CB8AC3E}">
        <p14:creationId xmlns:p14="http://schemas.microsoft.com/office/powerpoint/2010/main" val="3973614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10C09-F89C-419B-864A-CFABE7ABEA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3F7C59-3E4F-41C3-9F12-28669551D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D9D8F1-0C81-4952-B317-BF249030963F}"/>
              </a:ext>
            </a:extLst>
          </p:cNvPr>
          <p:cNvSpPr>
            <a:spLocks noGrp="1" noChangeArrowheads="1"/>
          </p:cNvSpPr>
          <p:nvPr>
            <p:ph type="sldNum" sz="quarter" idx="12"/>
          </p:nvPr>
        </p:nvSpPr>
        <p:spPr>
          <a:ln/>
        </p:spPr>
        <p:txBody>
          <a:bodyPr/>
          <a:lstStyle>
            <a:lvl1pPr>
              <a:defRPr/>
            </a:lvl1pPr>
          </a:lstStyle>
          <a:p>
            <a:fld id="{F90199B7-5BFB-4C56-8F1E-9CFE91C68C04}" type="slidenum">
              <a:rPr lang="en-US" altLang="en-US"/>
              <a:pPr/>
              <a:t>‹#›</a:t>
            </a:fld>
            <a:endParaRPr lang="en-US" altLang="en-US"/>
          </a:p>
        </p:txBody>
      </p:sp>
    </p:spTree>
    <p:extLst>
      <p:ext uri="{BB962C8B-B14F-4D97-AF65-F5344CB8AC3E}">
        <p14:creationId xmlns:p14="http://schemas.microsoft.com/office/powerpoint/2010/main" val="3007337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473AFF-F001-41E0-9255-FD19A89B29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9939B1-16C0-4063-885C-38DCB9023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970DF-DF96-4A78-BFF9-A5F0951388B7}"/>
              </a:ext>
            </a:extLst>
          </p:cNvPr>
          <p:cNvSpPr>
            <a:spLocks noGrp="1" noChangeArrowheads="1"/>
          </p:cNvSpPr>
          <p:nvPr>
            <p:ph type="sldNum" sz="quarter" idx="12"/>
          </p:nvPr>
        </p:nvSpPr>
        <p:spPr>
          <a:ln/>
        </p:spPr>
        <p:txBody>
          <a:bodyPr/>
          <a:lstStyle>
            <a:lvl1pPr>
              <a:defRPr/>
            </a:lvl1pPr>
          </a:lstStyle>
          <a:p>
            <a:fld id="{CDEAF2CD-1880-4956-B164-8C71E2E221CC}" type="slidenum">
              <a:rPr lang="en-US" altLang="en-US"/>
              <a:pPr/>
              <a:t>‹#›</a:t>
            </a:fld>
            <a:endParaRPr lang="en-US" altLang="en-US"/>
          </a:p>
        </p:txBody>
      </p:sp>
    </p:spTree>
    <p:extLst>
      <p:ext uri="{BB962C8B-B14F-4D97-AF65-F5344CB8AC3E}">
        <p14:creationId xmlns:p14="http://schemas.microsoft.com/office/powerpoint/2010/main" val="208420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54BD0-CE88-B44D-8453-61FB4FD666B4}"/>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3" name="Footer Placeholder 2">
            <a:extLst>
              <a:ext uri="{FF2B5EF4-FFF2-40B4-BE49-F238E27FC236}">
                <a16:creationId xmlns:a16="http://schemas.microsoft.com/office/drawing/2014/main" id="{AFAE2A6E-E484-584D-9CE4-8E7295F84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15B9AA-8427-DA41-B1EE-B85BA2A1D24D}"/>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979589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3CAA396-7E92-4D1D-9C79-911E58CE36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86EA3F-64F6-4240-B951-B7FF7040C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AB4762-8F83-4B40-8B4C-21CB5A780E54}"/>
              </a:ext>
            </a:extLst>
          </p:cNvPr>
          <p:cNvSpPr>
            <a:spLocks noGrp="1" noChangeArrowheads="1"/>
          </p:cNvSpPr>
          <p:nvPr>
            <p:ph type="sldNum" sz="quarter" idx="12"/>
          </p:nvPr>
        </p:nvSpPr>
        <p:spPr>
          <a:ln/>
        </p:spPr>
        <p:txBody>
          <a:bodyPr/>
          <a:lstStyle>
            <a:lvl1pPr>
              <a:defRPr/>
            </a:lvl1pPr>
          </a:lstStyle>
          <a:p>
            <a:fld id="{888D68FC-FF09-4090-9B11-013D81B37EDB}" type="slidenum">
              <a:rPr lang="en-US" altLang="en-US"/>
              <a:pPr/>
              <a:t>‹#›</a:t>
            </a:fld>
            <a:endParaRPr lang="en-US" altLang="en-US"/>
          </a:p>
        </p:txBody>
      </p:sp>
    </p:spTree>
    <p:extLst>
      <p:ext uri="{BB962C8B-B14F-4D97-AF65-F5344CB8AC3E}">
        <p14:creationId xmlns:p14="http://schemas.microsoft.com/office/powerpoint/2010/main" val="900362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B7CB9E-25EB-4C39-943E-E95F92F4A4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116038-B19A-4AF7-857D-3B8ECCB92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D3F4BB-0FC5-4AD2-91F5-DC4C655C298F}"/>
              </a:ext>
            </a:extLst>
          </p:cNvPr>
          <p:cNvSpPr>
            <a:spLocks noGrp="1" noChangeArrowheads="1"/>
          </p:cNvSpPr>
          <p:nvPr>
            <p:ph type="sldNum" sz="quarter" idx="12"/>
          </p:nvPr>
        </p:nvSpPr>
        <p:spPr>
          <a:ln/>
        </p:spPr>
        <p:txBody>
          <a:bodyPr/>
          <a:lstStyle>
            <a:lvl1pPr>
              <a:defRPr/>
            </a:lvl1pPr>
          </a:lstStyle>
          <a:p>
            <a:fld id="{DE5AA0E0-90E3-427D-8C90-826961DE72DD}" type="slidenum">
              <a:rPr lang="en-US" altLang="en-US"/>
              <a:pPr/>
              <a:t>‹#›</a:t>
            </a:fld>
            <a:endParaRPr lang="en-US" altLang="en-US"/>
          </a:p>
        </p:txBody>
      </p:sp>
    </p:spTree>
    <p:extLst>
      <p:ext uri="{BB962C8B-B14F-4D97-AF65-F5344CB8AC3E}">
        <p14:creationId xmlns:p14="http://schemas.microsoft.com/office/powerpoint/2010/main" val="3005675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AB5FFA-7F78-481B-A76C-E0D64A3CF5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A90468-A6F9-4447-B020-788164415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BC4069-2855-4947-B4D3-BC5748A2BD5E}"/>
              </a:ext>
            </a:extLst>
          </p:cNvPr>
          <p:cNvSpPr>
            <a:spLocks noGrp="1" noChangeArrowheads="1"/>
          </p:cNvSpPr>
          <p:nvPr>
            <p:ph type="sldNum" sz="quarter" idx="12"/>
          </p:nvPr>
        </p:nvSpPr>
        <p:spPr>
          <a:ln/>
        </p:spPr>
        <p:txBody>
          <a:bodyPr/>
          <a:lstStyle>
            <a:lvl1pPr>
              <a:defRPr/>
            </a:lvl1pPr>
          </a:lstStyle>
          <a:p>
            <a:fld id="{7E64BE69-93E1-4BF8-9F62-27636F9A286A}" type="slidenum">
              <a:rPr lang="en-US" altLang="en-US"/>
              <a:pPr/>
              <a:t>‹#›</a:t>
            </a:fld>
            <a:endParaRPr lang="en-US" altLang="en-US"/>
          </a:p>
        </p:txBody>
      </p:sp>
    </p:spTree>
    <p:extLst>
      <p:ext uri="{BB962C8B-B14F-4D97-AF65-F5344CB8AC3E}">
        <p14:creationId xmlns:p14="http://schemas.microsoft.com/office/powerpoint/2010/main" val="631015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3E9702-D217-43B9-9954-622A786A4B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46DAB5-9CC9-4DD0-87A8-AA9D86B5EB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4CE207-C577-41F3-8A05-AF931891707D}"/>
              </a:ext>
            </a:extLst>
          </p:cNvPr>
          <p:cNvSpPr>
            <a:spLocks noGrp="1" noChangeArrowheads="1"/>
          </p:cNvSpPr>
          <p:nvPr>
            <p:ph type="sldNum" sz="quarter" idx="12"/>
          </p:nvPr>
        </p:nvSpPr>
        <p:spPr>
          <a:ln/>
        </p:spPr>
        <p:txBody>
          <a:bodyPr/>
          <a:lstStyle>
            <a:lvl1pPr>
              <a:defRPr/>
            </a:lvl1pPr>
          </a:lstStyle>
          <a:p>
            <a:fld id="{2F68EF10-69F1-40F1-BA29-3D3800BEE9B1}" type="slidenum">
              <a:rPr lang="en-US" altLang="en-US"/>
              <a:pPr/>
              <a:t>‹#›</a:t>
            </a:fld>
            <a:endParaRPr lang="en-US" altLang="en-US"/>
          </a:p>
        </p:txBody>
      </p:sp>
    </p:spTree>
    <p:extLst>
      <p:ext uri="{BB962C8B-B14F-4D97-AF65-F5344CB8AC3E}">
        <p14:creationId xmlns:p14="http://schemas.microsoft.com/office/powerpoint/2010/main" val="1489635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8BDCDC-0EAE-497E-8D77-585060483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6409B5-B952-40B1-A1BD-997EFD00C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7BF211-9B6D-45B5-AC2A-B7FADC427D5F}"/>
              </a:ext>
            </a:extLst>
          </p:cNvPr>
          <p:cNvSpPr>
            <a:spLocks noGrp="1" noChangeArrowheads="1"/>
          </p:cNvSpPr>
          <p:nvPr>
            <p:ph type="sldNum" sz="quarter" idx="12"/>
          </p:nvPr>
        </p:nvSpPr>
        <p:spPr>
          <a:ln/>
        </p:spPr>
        <p:txBody>
          <a:bodyPr/>
          <a:lstStyle>
            <a:lvl1pPr>
              <a:defRPr/>
            </a:lvl1pPr>
          </a:lstStyle>
          <a:p>
            <a:fld id="{F33F444B-5B4B-4F14-97A4-53DF7DB4E9A9}" type="slidenum">
              <a:rPr lang="en-US" altLang="en-US"/>
              <a:pPr/>
              <a:t>‹#›</a:t>
            </a:fld>
            <a:endParaRPr lang="en-US" altLang="en-US"/>
          </a:p>
        </p:txBody>
      </p:sp>
    </p:spTree>
    <p:extLst>
      <p:ext uri="{BB962C8B-B14F-4D97-AF65-F5344CB8AC3E}">
        <p14:creationId xmlns:p14="http://schemas.microsoft.com/office/powerpoint/2010/main" val="3388581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E53D6C-66BF-48FF-9E02-AAF620212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731A01-EAA1-4633-86F3-BE63395C2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16AFE-D25C-488A-BAF9-C17C0DACB791}"/>
              </a:ext>
            </a:extLst>
          </p:cNvPr>
          <p:cNvSpPr>
            <a:spLocks noGrp="1" noChangeArrowheads="1"/>
          </p:cNvSpPr>
          <p:nvPr>
            <p:ph type="sldNum" sz="quarter" idx="12"/>
          </p:nvPr>
        </p:nvSpPr>
        <p:spPr>
          <a:ln/>
        </p:spPr>
        <p:txBody>
          <a:bodyPr/>
          <a:lstStyle>
            <a:lvl1pPr>
              <a:defRPr/>
            </a:lvl1pPr>
          </a:lstStyle>
          <a:p>
            <a:fld id="{383A5834-202C-4FCB-90E4-DE1F7D86040B}" type="slidenum">
              <a:rPr lang="en-US" altLang="en-US"/>
              <a:pPr/>
              <a:t>‹#›</a:t>
            </a:fld>
            <a:endParaRPr lang="en-US" altLang="en-US"/>
          </a:p>
        </p:txBody>
      </p:sp>
    </p:spTree>
    <p:extLst>
      <p:ext uri="{BB962C8B-B14F-4D97-AF65-F5344CB8AC3E}">
        <p14:creationId xmlns:p14="http://schemas.microsoft.com/office/powerpoint/2010/main" val="3919950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481368-318D-42A9-8791-07A08D2B73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028AA1-8B46-41DB-95BB-99AA13231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90579-C268-46FF-88D0-80509850C1A6}"/>
              </a:ext>
            </a:extLst>
          </p:cNvPr>
          <p:cNvSpPr>
            <a:spLocks noGrp="1" noChangeArrowheads="1"/>
          </p:cNvSpPr>
          <p:nvPr>
            <p:ph type="sldNum" sz="quarter" idx="12"/>
          </p:nvPr>
        </p:nvSpPr>
        <p:spPr>
          <a:ln/>
        </p:spPr>
        <p:txBody>
          <a:bodyPr/>
          <a:lstStyle>
            <a:lvl1pPr>
              <a:defRPr/>
            </a:lvl1pPr>
          </a:lstStyle>
          <a:p>
            <a:fld id="{C51E4C47-9296-4452-8C99-E8B06BBC7D78}" type="slidenum">
              <a:rPr lang="en-US" altLang="en-US"/>
              <a:pPr/>
              <a:t>‹#›</a:t>
            </a:fld>
            <a:endParaRPr lang="en-US" altLang="en-US"/>
          </a:p>
        </p:txBody>
      </p:sp>
    </p:spTree>
    <p:extLst>
      <p:ext uri="{BB962C8B-B14F-4D97-AF65-F5344CB8AC3E}">
        <p14:creationId xmlns:p14="http://schemas.microsoft.com/office/powerpoint/2010/main" val="251065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9F21CB-1770-4B08-8BF2-B3D6F9E59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A4789C-90D6-4FFB-B698-7F758EFB6E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678C99-A5B0-43FD-8CB2-FD8EBA91030F}"/>
              </a:ext>
            </a:extLst>
          </p:cNvPr>
          <p:cNvSpPr>
            <a:spLocks noGrp="1" noChangeArrowheads="1"/>
          </p:cNvSpPr>
          <p:nvPr>
            <p:ph type="sldNum" sz="quarter" idx="12"/>
          </p:nvPr>
        </p:nvSpPr>
        <p:spPr>
          <a:ln/>
        </p:spPr>
        <p:txBody>
          <a:bodyPr/>
          <a:lstStyle>
            <a:lvl1pPr>
              <a:defRPr/>
            </a:lvl1pPr>
          </a:lstStyle>
          <a:p>
            <a:fld id="{15800A55-32B8-4C87-B001-E06618B4709C}" type="slidenum">
              <a:rPr lang="en-US" altLang="en-US"/>
              <a:pPr/>
              <a:t>‹#›</a:t>
            </a:fld>
            <a:endParaRPr lang="en-US" altLang="en-US"/>
          </a:p>
        </p:txBody>
      </p:sp>
    </p:spTree>
    <p:extLst>
      <p:ext uri="{BB962C8B-B14F-4D97-AF65-F5344CB8AC3E}">
        <p14:creationId xmlns:p14="http://schemas.microsoft.com/office/powerpoint/2010/main" val="7598209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DBC9865F-B610-47E3-8F6E-B9DB467617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63037C-72F3-43D5-B061-FA101B8ACB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45E422-1FAE-4558-B9F0-EBA3C886F45E}"/>
              </a:ext>
            </a:extLst>
          </p:cNvPr>
          <p:cNvSpPr>
            <a:spLocks noGrp="1" noChangeArrowheads="1"/>
          </p:cNvSpPr>
          <p:nvPr>
            <p:ph type="sldNum" sz="quarter" idx="12"/>
          </p:nvPr>
        </p:nvSpPr>
        <p:spPr>
          <a:ln/>
        </p:spPr>
        <p:txBody>
          <a:bodyPr/>
          <a:lstStyle>
            <a:lvl1pPr>
              <a:defRPr/>
            </a:lvl1pPr>
          </a:lstStyle>
          <a:p>
            <a:fld id="{03D8AB68-3FC8-4BAC-8476-F28B91E70115}" type="slidenum">
              <a:rPr lang="en-US" altLang="en-US"/>
              <a:pPr/>
              <a:t>‹#›</a:t>
            </a:fld>
            <a:endParaRPr lang="en-US" altLang="en-US"/>
          </a:p>
        </p:txBody>
      </p:sp>
    </p:spTree>
    <p:extLst>
      <p:ext uri="{BB962C8B-B14F-4D97-AF65-F5344CB8AC3E}">
        <p14:creationId xmlns:p14="http://schemas.microsoft.com/office/powerpoint/2010/main" val="869774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97A51D9D-CFEA-4A23-8393-05B021ABB5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6AAA73-98DB-4475-9FD4-3108A4973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B54BEC-EFCD-4319-89DC-C51AF57B27C4}"/>
              </a:ext>
            </a:extLst>
          </p:cNvPr>
          <p:cNvSpPr>
            <a:spLocks noGrp="1" noChangeArrowheads="1"/>
          </p:cNvSpPr>
          <p:nvPr>
            <p:ph type="sldNum" sz="quarter" idx="12"/>
          </p:nvPr>
        </p:nvSpPr>
        <p:spPr>
          <a:ln/>
        </p:spPr>
        <p:txBody>
          <a:bodyPr/>
          <a:lstStyle>
            <a:lvl1pPr>
              <a:defRPr/>
            </a:lvl1pPr>
          </a:lstStyle>
          <a:p>
            <a:fld id="{D11879AF-D9C7-4BD1-84BC-47BCBC61CEFF}" type="slidenum">
              <a:rPr lang="en-US" altLang="en-US"/>
              <a:pPr/>
              <a:t>‹#›</a:t>
            </a:fld>
            <a:endParaRPr lang="en-US" altLang="en-US"/>
          </a:p>
        </p:txBody>
      </p:sp>
    </p:spTree>
    <p:extLst>
      <p:ext uri="{BB962C8B-B14F-4D97-AF65-F5344CB8AC3E}">
        <p14:creationId xmlns:p14="http://schemas.microsoft.com/office/powerpoint/2010/main" val="108552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DCF0-D813-B24D-93D9-479C7F3E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42F84-8FD6-1541-9225-7416AB45D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8707D-737C-1745-9654-228B4D949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096D0-8196-F841-A97D-2E3F90B84459}"/>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6" name="Footer Placeholder 5">
            <a:extLst>
              <a:ext uri="{FF2B5EF4-FFF2-40B4-BE49-F238E27FC236}">
                <a16:creationId xmlns:a16="http://schemas.microsoft.com/office/drawing/2014/main" id="{4310018B-D450-714C-A0D3-D19C452E1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0B5BC-02F6-CC4E-A219-8D4B854BB4DC}"/>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469441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Media Placeholder 2"/>
          <p:cNvSpPr>
            <a:spLocks noGrp="1"/>
          </p:cNvSpPr>
          <p:nvPr>
            <p:ph type="media"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485433-4579-4B88-B400-71756D99B6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9F5FA3-3AFE-40DF-873C-EBE5AE5A6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5D58F1-2210-48E1-B4A5-BAC53748F6A8}"/>
              </a:ext>
            </a:extLst>
          </p:cNvPr>
          <p:cNvSpPr>
            <a:spLocks noGrp="1" noChangeArrowheads="1"/>
          </p:cNvSpPr>
          <p:nvPr>
            <p:ph type="sldNum" sz="quarter" idx="12"/>
          </p:nvPr>
        </p:nvSpPr>
        <p:spPr>
          <a:ln/>
        </p:spPr>
        <p:txBody>
          <a:bodyPr/>
          <a:lstStyle>
            <a:lvl1pPr>
              <a:defRPr/>
            </a:lvl1pPr>
          </a:lstStyle>
          <a:p>
            <a:fld id="{E7B5DE03-4711-4559-AF3B-3D3969951F86}" type="slidenum">
              <a:rPr lang="en-US" altLang="en-US"/>
              <a:pPr/>
              <a:t>‹#›</a:t>
            </a:fld>
            <a:endParaRPr lang="en-US" altLang="en-US"/>
          </a:p>
        </p:txBody>
      </p:sp>
    </p:spTree>
    <p:extLst>
      <p:ext uri="{BB962C8B-B14F-4D97-AF65-F5344CB8AC3E}">
        <p14:creationId xmlns:p14="http://schemas.microsoft.com/office/powerpoint/2010/main" val="1294101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7E63F50-7A8D-4281-887C-B3AACEBFB2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030AFB-3F9A-4F02-A050-C1E67273E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09F411-5BCA-47BD-8AF7-5781C86F10FF}"/>
              </a:ext>
            </a:extLst>
          </p:cNvPr>
          <p:cNvSpPr>
            <a:spLocks noGrp="1" noChangeArrowheads="1"/>
          </p:cNvSpPr>
          <p:nvPr>
            <p:ph type="sldNum" sz="quarter" idx="12"/>
          </p:nvPr>
        </p:nvSpPr>
        <p:spPr>
          <a:ln/>
        </p:spPr>
        <p:txBody>
          <a:bodyPr/>
          <a:lstStyle>
            <a:lvl1pPr>
              <a:defRPr/>
            </a:lvl1pPr>
          </a:lstStyle>
          <a:p>
            <a:fld id="{9AD04052-FB5B-4F07-A366-6C91A356DB0B}" type="slidenum">
              <a:rPr lang="en-US" altLang="en-US"/>
              <a:pPr/>
              <a:t>‹#›</a:t>
            </a:fld>
            <a:endParaRPr lang="en-US" altLang="en-US"/>
          </a:p>
        </p:txBody>
      </p:sp>
    </p:spTree>
    <p:extLst>
      <p:ext uri="{BB962C8B-B14F-4D97-AF65-F5344CB8AC3E}">
        <p14:creationId xmlns:p14="http://schemas.microsoft.com/office/powerpoint/2010/main" val="2599316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6C060287-51FF-4DD8-AE1D-A4A776909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D8D0F-DF9F-4C7A-AB66-C7D3C8F32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C541DB-C383-45C7-9681-5123A28AC081}"/>
              </a:ext>
            </a:extLst>
          </p:cNvPr>
          <p:cNvSpPr>
            <a:spLocks noGrp="1" noChangeArrowheads="1"/>
          </p:cNvSpPr>
          <p:nvPr>
            <p:ph type="sldNum" sz="quarter" idx="12"/>
          </p:nvPr>
        </p:nvSpPr>
        <p:spPr>
          <a:ln/>
        </p:spPr>
        <p:txBody>
          <a:bodyPr/>
          <a:lstStyle>
            <a:lvl1pPr>
              <a:defRPr/>
            </a:lvl1pPr>
          </a:lstStyle>
          <a:p>
            <a:fld id="{3C6C8B44-F630-49CC-975F-E95128F52DB4}" type="slidenum">
              <a:rPr lang="en-US" altLang="en-US"/>
              <a:pPr/>
              <a:t>‹#›</a:t>
            </a:fld>
            <a:endParaRPr lang="en-US" altLang="en-US"/>
          </a:p>
        </p:txBody>
      </p:sp>
    </p:spTree>
    <p:extLst>
      <p:ext uri="{BB962C8B-B14F-4D97-AF65-F5344CB8AC3E}">
        <p14:creationId xmlns:p14="http://schemas.microsoft.com/office/powerpoint/2010/main" val="1316693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DC11BF9-647F-4803-AAFA-F3E04DD5301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D6D30B-240D-47DE-88B1-F1D96F946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D838568-BC8C-49CD-A353-8CDB3055BF3C}"/>
              </a:ext>
            </a:extLst>
          </p:cNvPr>
          <p:cNvSpPr>
            <a:spLocks noGrp="1" noChangeArrowheads="1"/>
          </p:cNvSpPr>
          <p:nvPr>
            <p:ph type="sldNum" sz="quarter" idx="12"/>
          </p:nvPr>
        </p:nvSpPr>
        <p:spPr>
          <a:ln/>
        </p:spPr>
        <p:txBody>
          <a:bodyPr/>
          <a:lstStyle>
            <a:lvl1pPr>
              <a:defRPr/>
            </a:lvl1pPr>
          </a:lstStyle>
          <a:p>
            <a:fld id="{3A8BE60F-3181-46EB-AC34-A5E6FC16EBF9}" type="slidenum">
              <a:rPr lang="en-US" altLang="en-US"/>
              <a:pPr/>
              <a:t>‹#›</a:t>
            </a:fld>
            <a:endParaRPr lang="en-US" altLang="en-US"/>
          </a:p>
        </p:txBody>
      </p:sp>
    </p:spTree>
    <p:extLst>
      <p:ext uri="{BB962C8B-B14F-4D97-AF65-F5344CB8AC3E}">
        <p14:creationId xmlns:p14="http://schemas.microsoft.com/office/powerpoint/2010/main" val="12614324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16F82D9D-5E30-4CA8-AA12-73B2F814C3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25A8CE-C8D8-42E1-ACED-034786887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213CD4-D021-4C4D-8F5D-4FFB1079A40D}"/>
              </a:ext>
            </a:extLst>
          </p:cNvPr>
          <p:cNvSpPr>
            <a:spLocks noGrp="1" noChangeArrowheads="1"/>
          </p:cNvSpPr>
          <p:nvPr>
            <p:ph type="sldNum" sz="quarter" idx="12"/>
          </p:nvPr>
        </p:nvSpPr>
        <p:spPr>
          <a:ln/>
        </p:spPr>
        <p:txBody>
          <a:bodyPr/>
          <a:lstStyle>
            <a:lvl1pPr>
              <a:defRPr/>
            </a:lvl1pPr>
          </a:lstStyle>
          <a:p>
            <a:fld id="{7E2D50AC-A81E-4A33-9D38-D9CA979CDD11}" type="slidenum">
              <a:rPr lang="en-US" altLang="en-US"/>
              <a:pPr/>
              <a:t>‹#›</a:t>
            </a:fld>
            <a:endParaRPr lang="en-US" altLang="en-US"/>
          </a:p>
        </p:txBody>
      </p:sp>
    </p:spTree>
    <p:extLst>
      <p:ext uri="{BB962C8B-B14F-4D97-AF65-F5344CB8AC3E}">
        <p14:creationId xmlns:p14="http://schemas.microsoft.com/office/powerpoint/2010/main" val="2595199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D8C4A02-763B-4F4E-9D39-9F2320FD1268}"/>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3A31782A-5631-47C7-B60A-C6ACCCE40699}"/>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4F74DFA8-25CE-4E1A-B248-227D768D2691}"/>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53A7C2F7-426C-422F-A8F9-18DE96348EB0}"/>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6DFDB2CF-2CD4-4648-AA13-947E67F9FF50}" type="slidenum">
              <a:rPr lang="en-US" altLang="en-US"/>
              <a:pPr/>
              <a:t>‹#›</a:t>
            </a:fld>
            <a:endParaRPr lang="en-US" altLang="en-US"/>
          </a:p>
        </p:txBody>
      </p:sp>
    </p:spTree>
    <p:extLst>
      <p:ext uri="{BB962C8B-B14F-4D97-AF65-F5344CB8AC3E}">
        <p14:creationId xmlns:p14="http://schemas.microsoft.com/office/powerpoint/2010/main" val="825726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18B2BF-FEC9-48DB-B5B1-F280500971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DBC4A4-010B-42C1-BFB6-DDEFD396383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7187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ABA539-E7AD-43CC-97B9-1353D6C1DE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623524-1F95-4BFE-AB22-9A0CB603598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5856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0228D9-B66B-4ADB-8277-3903B1690F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9127C4-6FC1-46BC-B28F-E11C202FDE6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6959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1E9CD4-8DE8-443A-863D-FF421036406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4DCCEFC-2BE3-4C52-9530-A04955404A4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387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C835-3B27-094B-B65C-49A961FC5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5DF78-347F-CC43-929A-4A5D44284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9879C-826F-BD40-A008-3A257ABEF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28425-94FF-D74F-B258-17A5E01DF8CC}"/>
              </a:ext>
            </a:extLst>
          </p:cNvPr>
          <p:cNvSpPr>
            <a:spLocks noGrp="1"/>
          </p:cNvSpPr>
          <p:nvPr>
            <p:ph type="dt" sz="half" idx="10"/>
          </p:nvPr>
        </p:nvSpPr>
        <p:spPr/>
        <p:txBody>
          <a:bodyPr/>
          <a:lstStyle/>
          <a:p>
            <a:fld id="{E44FF54F-EDDA-CD44-A028-36BE23E1527B}" type="datetimeFigureOut">
              <a:rPr lang="en-US" smtClean="0"/>
              <a:t>11/16/2021</a:t>
            </a:fld>
            <a:endParaRPr lang="en-US"/>
          </a:p>
        </p:txBody>
      </p:sp>
      <p:sp>
        <p:nvSpPr>
          <p:cNvPr id="6" name="Footer Placeholder 5">
            <a:extLst>
              <a:ext uri="{FF2B5EF4-FFF2-40B4-BE49-F238E27FC236}">
                <a16:creationId xmlns:a16="http://schemas.microsoft.com/office/drawing/2014/main" id="{7C142C84-7AAA-5449-9632-5B6F40D9E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EDCDF-8221-5141-B3D7-23A7BC473110}"/>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7629653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EC65A0-D49F-4177-A8C0-F6219BA11A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4096A71-1B93-4A02-A713-9B9A1F2E273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6411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34F54D-883D-4887-A4ED-662D06E532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8349CB-E2C7-4200-A9AE-244A466D336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8163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E3D9B2-057B-4A63-B81A-9FD4FB15A2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453314-7E93-4E5D-A28C-B2D1CBC575A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1398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54BA18-4BDA-4357-8552-2EC0370E01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1457D4-E539-48C2-B483-C6FB8FE4FB4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32498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DC91A5-524D-41CB-B1D8-5FE9A1A6E4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F0AC01-E344-4B27-83EE-48931470A41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40968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FB83E5-2D29-40BB-93B3-5ECFAD2E66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68FA6A-2D35-4D45-B018-D3A64D0145F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5730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8F2C2253-37ED-4924-9984-BECCC37987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2ACC2C-87E5-464A-939C-88A20450D8D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1154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3D8EA4BE-8916-415F-BBAB-434221CC49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8DB313-52EB-4C29-95A6-D07EF367EAF0}"/>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37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E478C-14EB-4EA6-A3AA-0B247C2AAA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25B76B-A09E-4E75-A370-4B830BC0445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40683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E4C2BC12-C0FF-4368-B61C-A00D8C7782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EA4D5B-6301-4021-BBEE-781D5B6DC1A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852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1.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6.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theme" Target="../theme/theme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57F2E-99A9-B24D-AF3F-6AF00C6A3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54F6E-D0FB-0149-AF28-4D9C983A6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636B8-887E-A546-A6F4-65ECB6D6A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F54F-EDDA-CD44-A028-36BE23E1527B}" type="datetimeFigureOut">
              <a:rPr lang="en-US" smtClean="0"/>
              <a:t>11/16/2021</a:t>
            </a:fld>
            <a:endParaRPr lang="en-US"/>
          </a:p>
        </p:txBody>
      </p:sp>
      <p:sp>
        <p:nvSpPr>
          <p:cNvPr id="5" name="Footer Placeholder 4">
            <a:extLst>
              <a:ext uri="{FF2B5EF4-FFF2-40B4-BE49-F238E27FC236}">
                <a16:creationId xmlns:a16="http://schemas.microsoft.com/office/drawing/2014/main" id="{B089ACEE-5B73-BC4F-8122-DB554046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63C6D5-C5CF-AA41-88B4-ABEFD8850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3E460-4B90-E94D-AEBF-6E56D59F9146}" type="slidenum">
              <a:rPr lang="en-US" smtClean="0"/>
              <a:t>‹#›</a:t>
            </a:fld>
            <a:endParaRPr lang="en-US"/>
          </a:p>
        </p:txBody>
      </p:sp>
    </p:spTree>
    <p:extLst>
      <p:ext uri="{BB962C8B-B14F-4D97-AF65-F5344CB8AC3E}">
        <p14:creationId xmlns:p14="http://schemas.microsoft.com/office/powerpoint/2010/main" val="194001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784D28F-697B-46EC-BF77-047AA3BECC6A}"/>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1B431D8C-6753-45EB-A6D3-CE00821AAEC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341FD01C-D528-4A7A-94B1-1C37E587932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rgbClr val="578963"/>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0BAE9AA7-4986-49B3-82E3-07206C3C0E1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rgbClr val="578963"/>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3997585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xStyles>
    <p:titleStyle>
      <a:lvl1pPr algn="l" rtl="0" eaLnBrk="0" fontAlgn="base" hangingPunct="0">
        <a:spcBef>
          <a:spcPct val="0"/>
        </a:spcBef>
        <a:spcAft>
          <a:spcPct val="0"/>
        </a:spcAft>
        <a:defRPr kumimoji="1" sz="4400">
          <a:solidFill>
            <a:schemeClr val="tx2"/>
          </a:solidFill>
          <a:latin typeface="Arial" pitchFamily="34" charset="0"/>
          <a:ea typeface="+mj-ea"/>
          <a:cs typeface="+mj-cs"/>
        </a:defRPr>
      </a:lvl1pPr>
      <a:lvl2pPr algn="l" rtl="0" eaLnBrk="0" fontAlgn="base" hangingPunct="0">
        <a:spcBef>
          <a:spcPct val="0"/>
        </a:spcBef>
        <a:spcAft>
          <a:spcPct val="0"/>
        </a:spcAft>
        <a:defRPr kumimoji="1" sz="4400">
          <a:solidFill>
            <a:schemeClr val="tx2"/>
          </a:solidFill>
          <a:latin typeface="Arial" charset="0"/>
        </a:defRPr>
      </a:lvl2pPr>
      <a:lvl3pPr algn="l" rtl="0" eaLnBrk="0" fontAlgn="base" hangingPunct="0">
        <a:spcBef>
          <a:spcPct val="0"/>
        </a:spcBef>
        <a:spcAft>
          <a:spcPct val="0"/>
        </a:spcAft>
        <a:defRPr kumimoji="1" sz="4400">
          <a:solidFill>
            <a:schemeClr val="tx2"/>
          </a:solidFill>
          <a:latin typeface="Arial" charset="0"/>
        </a:defRPr>
      </a:lvl3pPr>
      <a:lvl4pPr algn="l" rtl="0" eaLnBrk="0" fontAlgn="base" hangingPunct="0">
        <a:spcBef>
          <a:spcPct val="0"/>
        </a:spcBef>
        <a:spcAft>
          <a:spcPct val="0"/>
        </a:spcAft>
        <a:defRPr kumimoji="1" sz="4400">
          <a:solidFill>
            <a:schemeClr val="tx2"/>
          </a:solidFill>
          <a:latin typeface="Arial" charset="0"/>
        </a:defRPr>
      </a:lvl4pPr>
      <a:lvl5pPr algn="l" rtl="0" eaLnBrk="0" fontAlgn="base" hangingPunct="0">
        <a:spcBef>
          <a:spcPct val="0"/>
        </a:spcBef>
        <a:spcAft>
          <a:spcPct val="0"/>
        </a:spcAft>
        <a:defRPr kumimoji="1" sz="4400">
          <a:solidFill>
            <a:schemeClr val="tx2"/>
          </a:solidFill>
          <a:latin typeface="Arial"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Arial" pitchFamily="34" charset="0"/>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Arial" pitchFamily="34" charset="0"/>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itchFamily="34" charset="0"/>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itchFamily="34" charset="0"/>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05C0F1B-850E-4DF5-BCB2-D1D2E47D077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D9075D03-4111-47DB-B353-B72707463476}"/>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AC557466-5658-4D26-AFCB-20D6AABEB44A}"/>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fld id="{98B6ACCD-BEF4-4E5C-95C5-13FF25734C43}" type="slidenum">
              <a:rPr lang="en-AU" altLang="en-US"/>
              <a:pPr/>
              <a:t>‹#›</a:t>
            </a:fld>
            <a:endParaRPr lang="en-AU" altLang="en-US"/>
          </a:p>
        </p:txBody>
      </p:sp>
    </p:spTree>
    <p:extLst>
      <p:ext uri="{BB962C8B-B14F-4D97-AF65-F5344CB8AC3E}">
        <p14:creationId xmlns:p14="http://schemas.microsoft.com/office/powerpoint/2010/main" val="323727077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4775E97-D42E-46BF-AD62-B66687A2D63D}"/>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60A58372-B276-4729-8C7F-FD8E85489FE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D4BB8940-44B3-4A18-AC04-14F71D6AFC2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C2E90E14-5680-4287-800D-D7543BC47CB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1793949103"/>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Calibri" panose="020F0502020204030204" pitchFamily="34" charset="0"/>
        </a:defRPr>
      </a:lvl2pPr>
      <a:lvl3pPr algn="l" rtl="0" eaLnBrk="0" fontAlgn="base" hangingPunct="0">
        <a:spcBef>
          <a:spcPct val="0"/>
        </a:spcBef>
        <a:spcAft>
          <a:spcPct val="0"/>
        </a:spcAft>
        <a:defRPr kumimoji="1" sz="4400">
          <a:solidFill>
            <a:schemeClr val="tx2"/>
          </a:solidFill>
          <a:latin typeface="Calibri" panose="020F0502020204030204" pitchFamily="34" charset="0"/>
        </a:defRPr>
      </a:lvl3pPr>
      <a:lvl4pPr algn="l" rtl="0" eaLnBrk="0" fontAlgn="base" hangingPunct="0">
        <a:spcBef>
          <a:spcPct val="0"/>
        </a:spcBef>
        <a:spcAft>
          <a:spcPct val="0"/>
        </a:spcAft>
        <a:defRPr kumimoji="1" sz="4400">
          <a:solidFill>
            <a:schemeClr val="tx2"/>
          </a:solidFill>
          <a:latin typeface="Calibri" panose="020F0502020204030204" pitchFamily="34" charset="0"/>
        </a:defRPr>
      </a:lvl4pPr>
      <a:lvl5pPr algn="l" rtl="0" eaLnBrk="0" fontAlgn="base" hangingPunct="0">
        <a:spcBef>
          <a:spcPct val="0"/>
        </a:spcBef>
        <a:spcAft>
          <a:spcPct val="0"/>
        </a:spcAft>
        <a:defRPr kumimoji="1" sz="4400">
          <a:solidFill>
            <a:schemeClr val="tx2"/>
          </a:solidFill>
          <a:latin typeface="Calibri" panose="020F0502020204030204" pitchFamily="34"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C8C0A52-81FB-4F5A-831F-9D538749A585}"/>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7651" name="Rectangle 3">
            <a:extLst>
              <a:ext uri="{FF2B5EF4-FFF2-40B4-BE49-F238E27FC236}">
                <a16:creationId xmlns:a16="http://schemas.microsoft.com/office/drawing/2014/main" id="{F679CA44-1BFF-449B-BEE1-F12C73CE466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BBA8C208-911C-466C-975A-73E0748273B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3" name="Rectangle 5">
            <a:extLst>
              <a:ext uri="{FF2B5EF4-FFF2-40B4-BE49-F238E27FC236}">
                <a16:creationId xmlns:a16="http://schemas.microsoft.com/office/drawing/2014/main" id="{9D36AEA8-9EE8-46DA-A21F-750484F258E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4" name="Rectangle 6">
            <a:extLst>
              <a:ext uri="{FF2B5EF4-FFF2-40B4-BE49-F238E27FC236}">
                <a16:creationId xmlns:a16="http://schemas.microsoft.com/office/drawing/2014/main" id="{F9B70EBE-0EBA-4DD8-812A-3AE02B161AF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bg2"/>
                </a:solidFill>
                <a:latin typeface="Times New Roman" panose="02020603050405020304" pitchFamily="18" charset="0"/>
              </a:defRPr>
            </a:lvl1pPr>
          </a:lstStyle>
          <a:p>
            <a:fld id="{59C0F984-3543-4235-B5C5-300735372511}" type="slidenum">
              <a:rPr lang="en-US" altLang="en-US"/>
              <a:pPr/>
              <a:t>‹#›</a:t>
            </a:fld>
            <a:endParaRPr lang="en-US" altLang="en-US"/>
          </a:p>
        </p:txBody>
      </p:sp>
    </p:spTree>
    <p:extLst>
      <p:ext uri="{BB962C8B-B14F-4D97-AF65-F5344CB8AC3E}">
        <p14:creationId xmlns:p14="http://schemas.microsoft.com/office/powerpoint/2010/main" val="224346397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Papyrus" pitchFamily="66" charset="0"/>
        </a:defRPr>
      </a:lvl2pPr>
      <a:lvl3pPr algn="l" rtl="0" eaLnBrk="0" fontAlgn="base" hangingPunct="0">
        <a:spcBef>
          <a:spcPct val="0"/>
        </a:spcBef>
        <a:spcAft>
          <a:spcPct val="0"/>
        </a:spcAft>
        <a:defRPr kumimoji="1" sz="4400">
          <a:solidFill>
            <a:schemeClr val="tx2"/>
          </a:solidFill>
          <a:latin typeface="Papyrus" pitchFamily="66" charset="0"/>
        </a:defRPr>
      </a:lvl3pPr>
      <a:lvl4pPr algn="l" rtl="0" eaLnBrk="0" fontAlgn="base" hangingPunct="0">
        <a:spcBef>
          <a:spcPct val="0"/>
        </a:spcBef>
        <a:spcAft>
          <a:spcPct val="0"/>
        </a:spcAft>
        <a:defRPr kumimoji="1" sz="4400">
          <a:solidFill>
            <a:schemeClr val="tx2"/>
          </a:solidFill>
          <a:latin typeface="Papyrus" pitchFamily="66" charset="0"/>
        </a:defRPr>
      </a:lvl4pPr>
      <a:lvl5pPr algn="l" rtl="0" eaLnBrk="0" fontAlgn="base" hangingPunct="0">
        <a:spcBef>
          <a:spcPct val="0"/>
        </a:spcBef>
        <a:spcAft>
          <a:spcPct val="0"/>
        </a:spcAft>
        <a:defRPr kumimoji="1" sz="4400">
          <a:solidFill>
            <a:schemeClr val="tx2"/>
          </a:solidFill>
          <a:latin typeface="Papyrus" pitchFamily="66" charset="0"/>
        </a:defRPr>
      </a:lvl5pPr>
      <a:lvl6pPr marL="457200" algn="l" rtl="0" eaLnBrk="0" fontAlgn="base" hangingPunct="0">
        <a:spcBef>
          <a:spcPct val="0"/>
        </a:spcBef>
        <a:spcAft>
          <a:spcPct val="0"/>
        </a:spcAft>
        <a:defRPr kumimoji="1" sz="4400">
          <a:solidFill>
            <a:schemeClr val="tx2"/>
          </a:solidFill>
          <a:latin typeface="Papyrus" pitchFamily="66" charset="0"/>
        </a:defRPr>
      </a:lvl6pPr>
      <a:lvl7pPr marL="914400" algn="l" rtl="0" eaLnBrk="0" fontAlgn="base" hangingPunct="0">
        <a:spcBef>
          <a:spcPct val="0"/>
        </a:spcBef>
        <a:spcAft>
          <a:spcPct val="0"/>
        </a:spcAft>
        <a:defRPr kumimoji="1" sz="4400">
          <a:solidFill>
            <a:schemeClr val="tx2"/>
          </a:solidFill>
          <a:latin typeface="Papyrus" pitchFamily="66" charset="0"/>
        </a:defRPr>
      </a:lvl7pPr>
      <a:lvl8pPr marL="1371600" algn="l" rtl="0" eaLnBrk="0" fontAlgn="base" hangingPunct="0">
        <a:spcBef>
          <a:spcPct val="0"/>
        </a:spcBef>
        <a:spcAft>
          <a:spcPct val="0"/>
        </a:spcAft>
        <a:defRPr kumimoji="1" sz="4400">
          <a:solidFill>
            <a:schemeClr val="tx2"/>
          </a:solidFill>
          <a:latin typeface="Papyrus" pitchFamily="66" charset="0"/>
        </a:defRPr>
      </a:lvl8pPr>
      <a:lvl9pPr marL="1828800" algn="l" rtl="0" eaLnBrk="0" fontAlgn="base" hangingPunct="0">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FE92D29-C1AA-457A-BFC8-07A25032A129}"/>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9939" name="Rectangle 3">
            <a:extLst>
              <a:ext uri="{FF2B5EF4-FFF2-40B4-BE49-F238E27FC236}">
                <a16:creationId xmlns:a16="http://schemas.microsoft.com/office/drawing/2014/main" id="{4928EBEE-CE03-41D4-9D49-87AFC88AA4D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CE51853B-E675-49B2-8BE7-CD70906DCE2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A5579B0E-DAB7-4C2D-B298-B6C02A98541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4281823128"/>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Calibri" panose="020F0502020204030204" pitchFamily="34" charset="0"/>
        </a:defRPr>
      </a:lvl2pPr>
      <a:lvl3pPr algn="l" rtl="0" eaLnBrk="0" fontAlgn="base" hangingPunct="0">
        <a:spcBef>
          <a:spcPct val="0"/>
        </a:spcBef>
        <a:spcAft>
          <a:spcPct val="0"/>
        </a:spcAft>
        <a:defRPr kumimoji="1" sz="4400">
          <a:solidFill>
            <a:schemeClr val="tx2"/>
          </a:solidFill>
          <a:latin typeface="Calibri" panose="020F0502020204030204" pitchFamily="34" charset="0"/>
        </a:defRPr>
      </a:lvl3pPr>
      <a:lvl4pPr algn="l" rtl="0" eaLnBrk="0" fontAlgn="base" hangingPunct="0">
        <a:spcBef>
          <a:spcPct val="0"/>
        </a:spcBef>
        <a:spcAft>
          <a:spcPct val="0"/>
        </a:spcAft>
        <a:defRPr kumimoji="1" sz="4400">
          <a:solidFill>
            <a:schemeClr val="tx2"/>
          </a:solidFill>
          <a:latin typeface="Calibri" panose="020F0502020204030204" pitchFamily="34" charset="0"/>
        </a:defRPr>
      </a:lvl4pPr>
      <a:lvl5pPr algn="l" rtl="0" eaLnBrk="0" fontAlgn="base" hangingPunct="0">
        <a:spcBef>
          <a:spcPct val="0"/>
        </a:spcBef>
        <a:spcAft>
          <a:spcPct val="0"/>
        </a:spcAft>
        <a:defRPr kumimoji="1" sz="4400">
          <a:solidFill>
            <a:schemeClr val="tx2"/>
          </a:solidFill>
          <a:latin typeface="Calibri" panose="020F0502020204030204" pitchFamily="34"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662A4E2-F58B-4186-B833-055FB0E9D93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5CEB8AB5-9C8B-4AFA-B855-4363E8CC02EA}"/>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F2A05044-D99C-4A15-A948-9E4A56D7971F}"/>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pPr>
              <a:defRPr/>
            </a:pPr>
            <a:fld id="{4D18FCE4-4DA9-49F3-BB4B-7FAF20A76B13}" type="slidenum">
              <a:rPr lang="en-AU" altLang="en-US"/>
              <a:pPr>
                <a:defRPr/>
              </a:pPr>
              <a:t>‹#›</a:t>
            </a:fld>
            <a:endParaRPr lang="en-AU" altLang="en-US"/>
          </a:p>
        </p:txBody>
      </p:sp>
    </p:spTree>
    <p:extLst>
      <p:ext uri="{BB962C8B-B14F-4D97-AF65-F5344CB8AC3E}">
        <p14:creationId xmlns:p14="http://schemas.microsoft.com/office/powerpoint/2010/main" val="2810720366"/>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wholehealthassoc.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hyperlink" Target="https://articles.mercola.com/sites/articles/archive/2020/06/30/can-your-immune-system-fight-off-coronavirus.aspx" TargetMode="Externa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talk.ictvonline.org/ictv-reports/ictv_online_report/dsdna-viruses/w/iridoviridae" TargetMode="Externa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talk.ictvonline.org/ictv-reports/ictv_online_report/dsdna-viruses/w/iridoviridae"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talk.ictvonline.org/ictv-reports/ictv_online_report/dsdna-viruses/w/iridoviridae" TargetMode="Externa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ontiersin.org/articles/10.3389/fmed.2018.00121/full" TargetMode="External"/><Relationship Id="rId2" Type="http://schemas.openxmlformats.org/officeDocument/2006/relationships/image" Target="../media/image10.jpeg"/><Relationship Id="rId1" Type="http://schemas.openxmlformats.org/officeDocument/2006/relationships/slideLayout" Target="../slideLayouts/slideLayout59.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hyperlink" Target="http://ricochetscience.com/naming-the-2015-2016-influenza-viruses-h3n2-and-h1n1/" TargetMode="External"/><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ichellesmirror.com/" TargetMode="External"/><Relationship Id="rId7" Type="http://schemas.openxmlformats.org/officeDocument/2006/relationships/hyperlink" Target="https://creativecommons.org/licenses/by/3.0/" TargetMode="External"/><Relationship Id="rId2" Type="http://schemas.openxmlformats.org/officeDocument/2006/relationships/image" Target="../media/image12.png"/><Relationship Id="rId1" Type="http://schemas.openxmlformats.org/officeDocument/2006/relationships/slideLayout" Target="../slideLayouts/slideLayout51.xml"/><Relationship Id="rId6" Type="http://schemas.openxmlformats.org/officeDocument/2006/relationships/hyperlink" Target="https://www.frontiersin.org/articles/10.3389/fimmu.2018.03067/full" TargetMode="External"/><Relationship Id="rId5" Type="http://schemas.openxmlformats.org/officeDocument/2006/relationships/image" Target="../media/image13.jpeg"/><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a:extLst>
              <a:ext uri="{FF2B5EF4-FFF2-40B4-BE49-F238E27FC236}">
                <a16:creationId xmlns:a16="http://schemas.microsoft.com/office/drawing/2014/main" id="{32609023-466A-4AB9-8371-30BEF31B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63"/>
            <a:ext cx="918210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Slide Number Placeholder 3">
            <a:extLst>
              <a:ext uri="{FF2B5EF4-FFF2-40B4-BE49-F238E27FC236}">
                <a16:creationId xmlns:a16="http://schemas.microsoft.com/office/drawing/2014/main" id="{C64729C6-DFB4-43CC-97F7-94257945659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64140194-8A10-450F-AED4-4C8789705142}" type="slidenum">
              <a:rPr lang="en-US" altLang="en-US" sz="1400">
                <a:solidFill>
                  <a:srgbClr val="1F497D"/>
                </a:solidFill>
                <a:latin typeface="Times New Roman" panose="02020603050405020304" pitchFamily="18" charset="0"/>
              </a:rPr>
              <a:pPr eaLnBrk="1" hangingPunct="1">
                <a:spcBef>
                  <a:spcPct val="50000"/>
                </a:spcBef>
                <a:buFontTx/>
                <a:buNone/>
              </a:pPr>
              <a:t>1</a:t>
            </a:fld>
            <a:endParaRPr lang="en-US" altLang="en-US" sz="1400">
              <a:solidFill>
                <a:srgbClr val="1F497D"/>
              </a:solidFill>
              <a:latin typeface="Times New Roman" panose="02020603050405020304" pitchFamily="18" charset="0"/>
            </a:endParaRPr>
          </a:p>
        </p:txBody>
      </p:sp>
      <p:sp>
        <p:nvSpPr>
          <p:cNvPr id="103428" name="Text Box 3">
            <a:extLst>
              <a:ext uri="{FF2B5EF4-FFF2-40B4-BE49-F238E27FC236}">
                <a16:creationId xmlns:a16="http://schemas.microsoft.com/office/drawing/2014/main" id="{DE72F70F-ACE0-4354-9CA5-E44EB0416BC5}"/>
              </a:ext>
            </a:extLst>
          </p:cNvPr>
          <p:cNvSpPr txBox="1">
            <a:spLocks noChangeArrowheads="1"/>
          </p:cNvSpPr>
          <p:nvPr/>
        </p:nvSpPr>
        <p:spPr bwMode="auto">
          <a:xfrm>
            <a:off x="2400300" y="2190751"/>
            <a:ext cx="7391400" cy="15696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algn="ctr" eaLnBrk="1" hangingPunct="1">
              <a:spcBef>
                <a:spcPct val="50000"/>
              </a:spcBef>
              <a:buFontTx/>
              <a:buNone/>
            </a:pPr>
            <a:r>
              <a:rPr lang="en-US" altLang="en-US" sz="4800" dirty="0">
                <a:solidFill>
                  <a:srgbClr val="0000FF"/>
                </a:solidFill>
                <a:latin typeface="Arial" panose="020B0604020202020204" pitchFamily="34" charset="0"/>
                <a:cs typeface="Arial" panose="020B0604020202020204" pitchFamily="34" charset="0"/>
              </a:rPr>
              <a:t>Mentoring the Mentors Top </a:t>
            </a:r>
            <a:r>
              <a:rPr lang="en-US" altLang="en-US" sz="4800">
                <a:solidFill>
                  <a:srgbClr val="0000FF"/>
                </a:solidFill>
                <a:latin typeface="Arial" panose="020B0604020202020204" pitchFamily="34" charset="0"/>
                <a:cs typeface="Arial" panose="020B0604020202020204" pitchFamily="34" charset="0"/>
              </a:rPr>
              <a:t>Ten Products</a:t>
            </a:r>
            <a:endParaRPr lang="en-US" altLang="en-US" sz="2800" dirty="0">
              <a:solidFill>
                <a:srgbClr val="0000FF"/>
              </a:solidFill>
              <a:latin typeface="Arial" panose="020B0604020202020204" pitchFamily="34" charset="0"/>
              <a:cs typeface="Arial" panose="020B0604020202020204" pitchFamily="34" charset="0"/>
            </a:endParaRPr>
          </a:p>
        </p:txBody>
      </p:sp>
      <p:sp>
        <p:nvSpPr>
          <p:cNvPr id="103429" name="Rectangle 4">
            <a:extLst>
              <a:ext uri="{FF2B5EF4-FFF2-40B4-BE49-F238E27FC236}">
                <a16:creationId xmlns:a16="http://schemas.microsoft.com/office/drawing/2014/main" id="{139C974B-25B5-4F9E-91C8-16ACFB54A32D}"/>
              </a:ext>
            </a:extLst>
          </p:cNvPr>
          <p:cNvSpPr>
            <a:spLocks noChangeArrowheads="1"/>
          </p:cNvSpPr>
          <p:nvPr/>
        </p:nvSpPr>
        <p:spPr bwMode="auto">
          <a:xfrm>
            <a:off x="4953000" y="3810000"/>
            <a:ext cx="5562600" cy="2154238"/>
          </a:xfrm>
          <a:prstGeom prst="rect">
            <a:avLst/>
          </a:prstGeom>
          <a:solidFill>
            <a:srgbClr val="00B0F0"/>
          </a:solidFill>
          <a:ln w="9525">
            <a:solidFill>
              <a:schemeClr val="accent1"/>
            </a:solidFill>
            <a:miter lim="800000"/>
            <a:headEnd/>
            <a:tailEnd/>
          </a:ln>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 White, DC, DACBN, DABN</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Synergy Holistic &amp; Whole Health Assoc.</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980/355-0842, 713/522-6336</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stuartwhitewha@gmail.com</a:t>
            </a:r>
          </a:p>
          <a:p>
            <a:pPr eaLnBrk="1" hangingPunct="1">
              <a:spcBef>
                <a:spcPct val="0"/>
              </a:spcBef>
              <a:buFontTx/>
              <a:buNone/>
            </a:pPr>
            <a:r>
              <a:rPr kumimoji="1" lang="en-US" altLang="en-US" sz="1400" b="1">
                <a:solidFill>
                  <a:srgbClr val="002060"/>
                </a:solidFill>
                <a:latin typeface="Arial" panose="020B0604020202020204" pitchFamily="34" charset="0"/>
                <a:cs typeface="Arial" panose="020B0604020202020204" pitchFamily="34" charset="0"/>
                <a:hlinkClick r:id="rId4"/>
              </a:rPr>
              <a:t>www.synergycharlotte.com &amp; www.wholehealthassoc.com</a:t>
            </a:r>
            <a:endParaRPr kumimoji="1" lang="en-US" altLang="en-US" sz="1400" b="1">
              <a:solidFill>
                <a:srgbClr val="002060"/>
              </a:solidFill>
              <a:latin typeface="Arial" panose="020B0604020202020204" pitchFamily="34" charset="0"/>
              <a:cs typeface="Arial" panose="020B0604020202020204" pitchFamily="34" charset="0"/>
            </a:endParaRP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www.doctorofthefuture.org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1794-D980-4791-8C67-0EA4A3EA30C1}"/>
              </a:ext>
            </a:extLst>
          </p:cNvPr>
          <p:cNvSpPr>
            <a:spLocks noGrp="1"/>
          </p:cNvSpPr>
          <p:nvPr>
            <p:ph type="title"/>
          </p:nvPr>
        </p:nvSpPr>
        <p:spPr/>
        <p:txBody>
          <a:bodyPr/>
          <a:lstStyle/>
          <a:p>
            <a:r>
              <a:rPr lang="en-US" dirty="0">
                <a:solidFill>
                  <a:srgbClr val="FFFF00"/>
                </a:solidFill>
                <a:latin typeface="Arial"/>
                <a:cs typeface="Arial"/>
              </a:rPr>
              <a:t>Humbly and Genuinely -</a:t>
            </a:r>
            <a:endParaRPr lang="en-US" dirty="0">
              <a:solidFill>
                <a:srgbClr val="FFFF00"/>
              </a:solidFill>
            </a:endParaRPr>
          </a:p>
        </p:txBody>
      </p:sp>
      <p:sp>
        <p:nvSpPr>
          <p:cNvPr id="3" name="Content Placeholder 2">
            <a:extLst>
              <a:ext uri="{FF2B5EF4-FFF2-40B4-BE49-F238E27FC236}">
                <a16:creationId xmlns:a16="http://schemas.microsoft.com/office/drawing/2014/main" id="{EA5CF4A3-4D44-4514-8226-9EDF9B917E91}"/>
              </a:ext>
            </a:extLst>
          </p:cNvPr>
          <p:cNvSpPr>
            <a:spLocks noGrp="1"/>
          </p:cNvSpPr>
          <p:nvPr>
            <p:ph idx="1"/>
          </p:nvPr>
        </p:nvSpPr>
        <p:spPr>
          <a:xfrm>
            <a:off x="2057400" y="1905000"/>
            <a:ext cx="8763000" cy="1219200"/>
          </a:xfrm>
        </p:spPr>
        <p:txBody>
          <a:bodyPr/>
          <a:lstStyle/>
          <a:p>
            <a:pPr marL="0" indent="0">
              <a:buNone/>
            </a:pPr>
            <a:r>
              <a:rPr lang="en-US" sz="7200" dirty="0">
                <a:solidFill>
                  <a:schemeClr val="bg1">
                    <a:lumMod val="20000"/>
                    <a:lumOff val="80000"/>
                  </a:schemeClr>
                </a:solidFill>
                <a:latin typeface="Arial"/>
                <a:cs typeface="Arial"/>
              </a:rPr>
              <a:t>These are my ideas</a:t>
            </a:r>
            <a:endParaRPr lang="en-US" sz="7200" dirty="0">
              <a:latin typeface="Arial"/>
              <a:cs typeface="Arial"/>
            </a:endParaRPr>
          </a:p>
        </p:txBody>
      </p:sp>
      <p:pic>
        <p:nvPicPr>
          <p:cNvPr id="5" name="Picture 4" descr="3D neurons connecting">
            <a:extLst>
              <a:ext uri="{FF2B5EF4-FFF2-40B4-BE49-F238E27FC236}">
                <a16:creationId xmlns:a16="http://schemas.microsoft.com/office/drawing/2014/main" id="{635AA9FB-324A-4432-8692-8F9CDAA9C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76601"/>
            <a:ext cx="11277600" cy="3124200"/>
          </a:xfrm>
          <a:prstGeom prst="rect">
            <a:avLst/>
          </a:prstGeom>
        </p:spPr>
      </p:pic>
    </p:spTree>
    <p:extLst>
      <p:ext uri="{BB962C8B-B14F-4D97-AF65-F5344CB8AC3E}">
        <p14:creationId xmlns:p14="http://schemas.microsoft.com/office/powerpoint/2010/main" val="85131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59827AFB-96DD-4917-96AB-CB99772AFBD9}"/>
              </a:ext>
            </a:extLst>
          </p:cNvPr>
          <p:cNvSpPr>
            <a:spLocks noGrp="1" noChangeArrowheads="1"/>
          </p:cNvSpPr>
          <p:nvPr>
            <p:ph type="title"/>
          </p:nvPr>
        </p:nvSpPr>
        <p:spPr>
          <a:xfrm>
            <a:off x="1905000" y="152400"/>
            <a:ext cx="8534400" cy="762000"/>
          </a:xfrm>
        </p:spPr>
        <p:txBody>
          <a:bodyPr/>
          <a:lstStyle/>
          <a:p>
            <a:pPr eaLnBrk="1" hangingPunct="1"/>
            <a:r>
              <a:rPr lang="en-US" altLang="en-US" sz="5400" dirty="0">
                <a:solidFill>
                  <a:srgbClr val="FFCC66"/>
                </a:solidFill>
              </a:rPr>
              <a:t>Truth &amp; Understanding</a:t>
            </a:r>
            <a:r>
              <a:rPr lang="en-US" altLang="en-US" sz="5400" u="sng" dirty="0">
                <a:solidFill>
                  <a:srgbClr val="FFCC66"/>
                </a:solidFill>
              </a:rPr>
              <a:t> </a:t>
            </a:r>
            <a:endParaRPr lang="en-US" altLang="en-US" dirty="0">
              <a:solidFill>
                <a:srgbClr val="FFCC66"/>
              </a:solidFill>
            </a:endParaRPr>
          </a:p>
        </p:txBody>
      </p:sp>
      <p:sp>
        <p:nvSpPr>
          <p:cNvPr id="1432579" name="Rectangle 3">
            <a:extLst>
              <a:ext uri="{FF2B5EF4-FFF2-40B4-BE49-F238E27FC236}">
                <a16:creationId xmlns:a16="http://schemas.microsoft.com/office/drawing/2014/main" id="{227B4EE7-6081-4633-9540-86D5FA2FB04B}"/>
              </a:ext>
            </a:extLst>
          </p:cNvPr>
          <p:cNvSpPr>
            <a:spLocks noGrp="1" noChangeArrowheads="1"/>
          </p:cNvSpPr>
          <p:nvPr>
            <p:ph type="body" idx="1"/>
          </p:nvPr>
        </p:nvSpPr>
        <p:spPr>
          <a:xfrm>
            <a:off x="1905000" y="2266950"/>
            <a:ext cx="8077200" cy="2990850"/>
          </a:xfrm>
        </p:spPr>
        <p:txBody>
          <a:bodyPr/>
          <a:lstStyle/>
          <a:p>
            <a:pPr algn="ctr" eaLnBrk="1" hangingPunct="1">
              <a:buFont typeface="Wingdings 2" panose="05020102010507070707" pitchFamily="18" charset="2"/>
              <a:buNone/>
            </a:pPr>
            <a:r>
              <a:rPr lang="en-US" altLang="en-US" sz="4400" dirty="0">
                <a:solidFill>
                  <a:srgbClr val="FFFFFF"/>
                </a:solidFill>
              </a:rPr>
              <a:t>Suffering is the origin of consciousness</a:t>
            </a:r>
          </a:p>
          <a:p>
            <a:pPr algn="ctr" eaLnBrk="1" hangingPunct="1">
              <a:buFont typeface="Wingdings 2" panose="05020102010507070707" pitchFamily="18" charset="2"/>
              <a:buNone/>
            </a:pPr>
            <a:endParaRPr lang="en-US" altLang="en-US" sz="4400" dirty="0">
              <a:solidFill>
                <a:srgbClr val="FFFFFF"/>
              </a:solidFill>
            </a:endParaRPr>
          </a:p>
          <a:p>
            <a:pPr algn="ctr" eaLnBrk="1" hangingPunct="1">
              <a:buFont typeface="Wingdings 2" panose="05020102010507070707" pitchFamily="18" charset="2"/>
              <a:buNone/>
            </a:pPr>
            <a:r>
              <a:rPr lang="en-US" altLang="en-US" sz="2000" dirty="0">
                <a:solidFill>
                  <a:srgbClr val="FFFFFF"/>
                </a:solidFill>
              </a:rPr>
              <a:t>Fyodor Dostoevsky</a:t>
            </a:r>
          </a:p>
        </p:txBody>
      </p:sp>
    </p:spTree>
    <p:extLst>
      <p:ext uri="{BB962C8B-B14F-4D97-AF65-F5344CB8AC3E}">
        <p14:creationId xmlns:p14="http://schemas.microsoft.com/office/powerpoint/2010/main" val="223612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432579">
                                            <p:txEl>
                                              <p:pRg st="0" end="0"/>
                                            </p:txEl>
                                          </p:spTgt>
                                        </p:tgtEl>
                                        <p:attrNameLst>
                                          <p:attrName>style.visibility</p:attrName>
                                        </p:attrNameLst>
                                      </p:cBhvr>
                                      <p:to>
                                        <p:strVal val="visible"/>
                                      </p:to>
                                    </p:set>
                                    <p:animEffect transition="in" filter="randombar(vertical)">
                                      <p:cBhvr>
                                        <p:cTn id="7" dur="500"/>
                                        <p:tgtEl>
                                          <p:spTgt spid="143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432579">
                                            <p:txEl>
                                              <p:pRg st="2" end="2"/>
                                            </p:txEl>
                                          </p:spTgt>
                                        </p:tgtEl>
                                        <p:attrNameLst>
                                          <p:attrName>style.visibility</p:attrName>
                                        </p:attrNameLst>
                                      </p:cBhvr>
                                      <p:to>
                                        <p:strVal val="visible"/>
                                      </p:to>
                                    </p:set>
                                    <p:animEffect transition="in" filter="randombar(vertical)">
                                      <p:cBhvr>
                                        <p:cTn id="12" dur="500"/>
                                        <p:tgtEl>
                                          <p:spTgt spid="143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1794-D980-4791-8C67-0EA4A3EA30C1}"/>
              </a:ext>
            </a:extLst>
          </p:cNvPr>
          <p:cNvSpPr>
            <a:spLocks noGrp="1"/>
          </p:cNvSpPr>
          <p:nvPr>
            <p:ph type="title"/>
          </p:nvPr>
        </p:nvSpPr>
        <p:spPr/>
        <p:txBody>
          <a:bodyPr/>
          <a:lstStyle/>
          <a:p>
            <a:r>
              <a:rPr lang="en-US" dirty="0">
                <a:solidFill>
                  <a:srgbClr val="FFFF00"/>
                </a:solidFill>
                <a:latin typeface="Arial"/>
                <a:cs typeface="Arial"/>
              </a:rPr>
              <a:t>Understanding the Suffering</a:t>
            </a:r>
            <a:endParaRPr lang="en-US" dirty="0">
              <a:solidFill>
                <a:srgbClr val="FFFF00"/>
              </a:solidFill>
            </a:endParaRPr>
          </a:p>
        </p:txBody>
      </p:sp>
      <p:sp>
        <p:nvSpPr>
          <p:cNvPr id="3" name="Content Placeholder 2">
            <a:extLst>
              <a:ext uri="{FF2B5EF4-FFF2-40B4-BE49-F238E27FC236}">
                <a16:creationId xmlns:a16="http://schemas.microsoft.com/office/drawing/2014/main" id="{EA5CF4A3-4D44-4514-8226-9EDF9B917E91}"/>
              </a:ext>
            </a:extLst>
          </p:cNvPr>
          <p:cNvSpPr>
            <a:spLocks noGrp="1"/>
          </p:cNvSpPr>
          <p:nvPr>
            <p:ph idx="1"/>
          </p:nvPr>
        </p:nvSpPr>
        <p:spPr/>
        <p:txBody>
          <a:bodyPr/>
          <a:lstStyle/>
          <a:p>
            <a:r>
              <a:rPr lang="en-US" dirty="0">
                <a:solidFill>
                  <a:schemeClr val="bg1">
                    <a:lumMod val="20000"/>
                    <a:lumOff val="80000"/>
                  </a:schemeClr>
                </a:solidFill>
                <a:latin typeface="Arial"/>
                <a:cs typeface="Arial"/>
              </a:rPr>
              <a:t>We suffer</a:t>
            </a:r>
          </a:p>
          <a:p>
            <a:r>
              <a:rPr lang="en-US" dirty="0">
                <a:solidFill>
                  <a:schemeClr val="bg1">
                    <a:lumMod val="20000"/>
                    <a:lumOff val="80000"/>
                  </a:schemeClr>
                </a:solidFill>
                <a:latin typeface="Arial"/>
                <a:cs typeface="Arial"/>
              </a:rPr>
              <a:t>Our patients suffer</a:t>
            </a:r>
          </a:p>
          <a:p>
            <a:r>
              <a:rPr lang="en-US" dirty="0">
                <a:solidFill>
                  <a:schemeClr val="bg1">
                    <a:lumMod val="20000"/>
                    <a:lumOff val="80000"/>
                  </a:schemeClr>
                </a:solidFill>
                <a:latin typeface="Arial"/>
                <a:cs typeface="Arial"/>
              </a:rPr>
              <a:t>We suffer as practitioners</a:t>
            </a:r>
          </a:p>
          <a:p>
            <a:r>
              <a:rPr lang="en-US" dirty="0">
                <a:solidFill>
                  <a:schemeClr val="bg1">
                    <a:lumMod val="20000"/>
                    <a:lumOff val="80000"/>
                  </a:schemeClr>
                </a:solidFill>
                <a:latin typeface="Arial"/>
                <a:cs typeface="Arial"/>
              </a:rPr>
              <a:t>All humanity suffers</a:t>
            </a:r>
          </a:p>
          <a:p>
            <a:r>
              <a:rPr lang="en-US" dirty="0">
                <a:solidFill>
                  <a:schemeClr val="bg1">
                    <a:lumMod val="20000"/>
                    <a:lumOff val="80000"/>
                  </a:schemeClr>
                </a:solidFill>
                <a:latin typeface="Arial"/>
                <a:cs typeface="Arial"/>
              </a:rPr>
              <a:t>All life suffers</a:t>
            </a:r>
          </a:p>
          <a:p>
            <a:r>
              <a:rPr lang="en-US" dirty="0">
                <a:solidFill>
                  <a:schemeClr val="bg1">
                    <a:lumMod val="20000"/>
                    <a:lumOff val="80000"/>
                  </a:schemeClr>
                </a:solidFill>
                <a:latin typeface="Arial"/>
                <a:cs typeface="Arial"/>
              </a:rPr>
              <a:t>Feel it for a purpose – To learn the truth</a:t>
            </a:r>
            <a:endParaRPr lang="en-US" dirty="0">
              <a:latin typeface="Arial"/>
              <a:cs typeface="Arial"/>
            </a:endParaRPr>
          </a:p>
        </p:txBody>
      </p:sp>
    </p:spTree>
    <p:extLst>
      <p:ext uri="{BB962C8B-B14F-4D97-AF65-F5344CB8AC3E}">
        <p14:creationId xmlns:p14="http://schemas.microsoft.com/office/powerpoint/2010/main" val="192282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1794-D980-4791-8C67-0EA4A3EA30C1}"/>
              </a:ext>
            </a:extLst>
          </p:cNvPr>
          <p:cNvSpPr>
            <a:spLocks noGrp="1"/>
          </p:cNvSpPr>
          <p:nvPr>
            <p:ph type="title"/>
          </p:nvPr>
        </p:nvSpPr>
        <p:spPr>
          <a:xfrm>
            <a:off x="889000" y="76200"/>
            <a:ext cx="10363200" cy="1143000"/>
          </a:xfrm>
        </p:spPr>
        <p:txBody>
          <a:bodyPr/>
          <a:lstStyle/>
          <a:p>
            <a:r>
              <a:rPr lang="en-US" dirty="0">
                <a:solidFill>
                  <a:srgbClr val="FFFF00"/>
                </a:solidFill>
                <a:latin typeface="Arial"/>
                <a:cs typeface="Arial"/>
              </a:rPr>
              <a:t>Suffering according to Buddhism </a:t>
            </a:r>
            <a:endParaRPr lang="en-US" dirty="0">
              <a:solidFill>
                <a:srgbClr val="FFFF00"/>
              </a:solidFill>
            </a:endParaRPr>
          </a:p>
        </p:txBody>
      </p:sp>
      <p:sp>
        <p:nvSpPr>
          <p:cNvPr id="3" name="Content Placeholder 2">
            <a:extLst>
              <a:ext uri="{FF2B5EF4-FFF2-40B4-BE49-F238E27FC236}">
                <a16:creationId xmlns:a16="http://schemas.microsoft.com/office/drawing/2014/main" id="{EA5CF4A3-4D44-4514-8226-9EDF9B917E91}"/>
              </a:ext>
            </a:extLst>
          </p:cNvPr>
          <p:cNvSpPr>
            <a:spLocks noGrp="1"/>
          </p:cNvSpPr>
          <p:nvPr>
            <p:ph idx="1"/>
          </p:nvPr>
        </p:nvSpPr>
        <p:spPr>
          <a:xfrm>
            <a:off x="533400" y="1447800"/>
            <a:ext cx="11125200" cy="4114800"/>
          </a:xfrm>
        </p:spPr>
        <p:txBody>
          <a:bodyPr/>
          <a:lstStyle/>
          <a:p>
            <a:pPr marL="0" indent="0">
              <a:buNone/>
            </a:pPr>
            <a:r>
              <a:rPr lang="en-US" sz="2000" dirty="0">
                <a:solidFill>
                  <a:srgbClr val="FFFFFF"/>
                </a:solidFill>
              </a:rPr>
              <a:t>While there are many subcategories, the three basic patterns of suffering are:</a:t>
            </a:r>
          </a:p>
          <a:p>
            <a:pPr>
              <a:buFont typeface="+mj-lt"/>
              <a:buAutoNum type="arabicPeriod"/>
            </a:pPr>
            <a:endParaRPr lang="en-US" sz="2000" dirty="0">
              <a:solidFill>
                <a:srgbClr val="FFFFFF"/>
              </a:solidFill>
            </a:endParaRPr>
          </a:p>
          <a:p>
            <a:pPr>
              <a:buFont typeface="+mj-lt"/>
              <a:buAutoNum type="arabicPeriod"/>
            </a:pPr>
            <a:r>
              <a:rPr lang="en-US" sz="2000" dirty="0">
                <a:solidFill>
                  <a:srgbClr val="FFFFFF"/>
                </a:solidFill>
              </a:rPr>
              <a:t>The suffering of suffering - This one we’re all familiar with: the pain of birth, old age, sickness, and death, as the Buddha described it.</a:t>
            </a:r>
          </a:p>
          <a:p>
            <a:pPr>
              <a:buFont typeface="+mj-lt"/>
              <a:buAutoNum type="arabicPeriod"/>
            </a:pPr>
            <a:endParaRPr lang="en-US" sz="2000" dirty="0">
              <a:solidFill>
                <a:srgbClr val="FFFFFF"/>
              </a:solidFill>
            </a:endParaRPr>
          </a:p>
          <a:p>
            <a:pPr>
              <a:buFont typeface="+mj-lt"/>
              <a:buAutoNum type="arabicPeriod"/>
            </a:pPr>
            <a:r>
              <a:rPr lang="en-US" sz="2000" dirty="0">
                <a:solidFill>
                  <a:srgbClr val="FFFFFF"/>
                </a:solidFill>
              </a:rPr>
              <a:t>The suffering of change. When you do get what you want, you can’t hold onto it. Even if things are going great now, it’s just a matter of time. The richest, most successful person in the world will eventually lose it all.</a:t>
            </a:r>
          </a:p>
          <a:p>
            <a:pPr>
              <a:buFont typeface="+mj-lt"/>
              <a:buAutoNum type="arabicPeriod"/>
            </a:pPr>
            <a:endParaRPr lang="en-US" sz="2000" dirty="0">
              <a:solidFill>
                <a:srgbClr val="FFFFFF"/>
              </a:solidFill>
            </a:endParaRPr>
          </a:p>
          <a:p>
            <a:pPr>
              <a:buFont typeface="+mj-lt"/>
              <a:buAutoNum type="arabicPeriod"/>
            </a:pPr>
            <a:r>
              <a:rPr lang="en-US" sz="2000" dirty="0">
                <a:solidFill>
                  <a:srgbClr val="FFFFFF"/>
                </a:solidFill>
              </a:rPr>
              <a:t>All-pervasive suffering. This is the type of suffering we are most likely not to recognize, yet the most instructive when we do. It’s the general background of anxiety and insecurity that colors even our happiest moments. Deep down, we fear that life doesn’t offer us solid ground and that our very existence is questionable. From a Buddhist point of view, these doubts are well-founded, and exploring them offers us glimpses of wisdom</a:t>
            </a:r>
            <a:r>
              <a:rPr lang="en-US" sz="2000" dirty="0"/>
              <a:t>.</a:t>
            </a:r>
          </a:p>
          <a:p>
            <a:pPr marL="0" indent="0">
              <a:buNone/>
            </a:pPr>
            <a:endParaRPr lang="en-US" dirty="0">
              <a:latin typeface="Arial"/>
              <a:cs typeface="Arial"/>
            </a:endParaRPr>
          </a:p>
        </p:txBody>
      </p:sp>
    </p:spTree>
    <p:extLst>
      <p:ext uri="{BB962C8B-B14F-4D97-AF65-F5344CB8AC3E}">
        <p14:creationId xmlns:p14="http://schemas.microsoft.com/office/powerpoint/2010/main" val="178931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1794-D980-4791-8C67-0EA4A3EA30C1}"/>
              </a:ext>
            </a:extLst>
          </p:cNvPr>
          <p:cNvSpPr>
            <a:spLocks noGrp="1"/>
          </p:cNvSpPr>
          <p:nvPr>
            <p:ph type="title"/>
          </p:nvPr>
        </p:nvSpPr>
        <p:spPr/>
        <p:txBody>
          <a:bodyPr/>
          <a:lstStyle/>
          <a:p>
            <a:r>
              <a:rPr lang="en-US" dirty="0">
                <a:solidFill>
                  <a:srgbClr val="FFFF00"/>
                </a:solidFill>
                <a:latin typeface="Arial"/>
                <a:cs typeface="Arial"/>
              </a:rPr>
              <a:t>Making the Suffering Noble</a:t>
            </a:r>
            <a:endParaRPr lang="en-US" dirty="0">
              <a:solidFill>
                <a:srgbClr val="FFFF00"/>
              </a:solidFill>
            </a:endParaRPr>
          </a:p>
        </p:txBody>
      </p:sp>
      <p:sp>
        <p:nvSpPr>
          <p:cNvPr id="3" name="Content Placeholder 2">
            <a:extLst>
              <a:ext uri="{FF2B5EF4-FFF2-40B4-BE49-F238E27FC236}">
                <a16:creationId xmlns:a16="http://schemas.microsoft.com/office/drawing/2014/main" id="{EA5CF4A3-4D44-4514-8226-9EDF9B917E91}"/>
              </a:ext>
            </a:extLst>
          </p:cNvPr>
          <p:cNvSpPr>
            <a:spLocks noGrp="1"/>
          </p:cNvSpPr>
          <p:nvPr>
            <p:ph idx="1"/>
          </p:nvPr>
        </p:nvSpPr>
        <p:spPr/>
        <p:txBody>
          <a:bodyPr/>
          <a:lstStyle/>
          <a:p>
            <a:r>
              <a:rPr lang="en-US" dirty="0">
                <a:solidFill>
                  <a:schemeClr val="bg1">
                    <a:lumMod val="20000"/>
                    <a:lumOff val="80000"/>
                  </a:schemeClr>
                </a:solidFill>
                <a:latin typeface="Arial"/>
                <a:cs typeface="Arial"/>
              </a:rPr>
              <a:t> Creating purpose in suffering can help patients understand and move through the process</a:t>
            </a:r>
          </a:p>
          <a:p>
            <a:r>
              <a:rPr lang="en-US" dirty="0">
                <a:solidFill>
                  <a:schemeClr val="bg1">
                    <a:lumMod val="20000"/>
                    <a:lumOff val="80000"/>
                  </a:schemeClr>
                </a:solidFill>
                <a:latin typeface="Arial"/>
                <a:cs typeface="Arial"/>
              </a:rPr>
              <a:t> Learning and growing and evolving become the trade words of our work, and additionally must be part of documented change</a:t>
            </a:r>
          </a:p>
          <a:p>
            <a:r>
              <a:rPr lang="en-US" dirty="0">
                <a:solidFill>
                  <a:schemeClr val="bg1">
                    <a:lumMod val="20000"/>
                    <a:lumOff val="80000"/>
                  </a:schemeClr>
                </a:solidFill>
                <a:latin typeface="Arial"/>
                <a:cs typeface="Arial"/>
              </a:rPr>
              <a:t> This is how I learned the body/mind connection of specific supplements and was awarded the privilege of sharing the intimacy of suffering that healers may know with their patients</a:t>
            </a:r>
            <a:endParaRPr lang="en-US" dirty="0">
              <a:latin typeface="Arial"/>
              <a:cs typeface="Arial"/>
            </a:endParaRPr>
          </a:p>
        </p:txBody>
      </p:sp>
    </p:spTree>
    <p:extLst>
      <p:ext uri="{BB962C8B-B14F-4D97-AF65-F5344CB8AC3E}">
        <p14:creationId xmlns:p14="http://schemas.microsoft.com/office/powerpoint/2010/main" val="170468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1794-D980-4791-8C67-0EA4A3EA30C1}"/>
              </a:ext>
            </a:extLst>
          </p:cNvPr>
          <p:cNvSpPr>
            <a:spLocks noGrp="1"/>
          </p:cNvSpPr>
          <p:nvPr>
            <p:ph type="title"/>
          </p:nvPr>
        </p:nvSpPr>
        <p:spPr/>
        <p:txBody>
          <a:bodyPr/>
          <a:lstStyle/>
          <a:p>
            <a:r>
              <a:rPr lang="en-US" dirty="0">
                <a:solidFill>
                  <a:srgbClr val="FFFF00"/>
                </a:solidFill>
                <a:latin typeface="Arial"/>
                <a:cs typeface="Arial"/>
              </a:rPr>
              <a:t>Documentation of Suffering</a:t>
            </a:r>
            <a:endParaRPr lang="en-US" dirty="0">
              <a:solidFill>
                <a:srgbClr val="FFFF00"/>
              </a:solidFill>
            </a:endParaRPr>
          </a:p>
        </p:txBody>
      </p:sp>
      <p:sp>
        <p:nvSpPr>
          <p:cNvPr id="3" name="Content Placeholder 2">
            <a:extLst>
              <a:ext uri="{FF2B5EF4-FFF2-40B4-BE49-F238E27FC236}">
                <a16:creationId xmlns:a16="http://schemas.microsoft.com/office/drawing/2014/main" id="{EA5CF4A3-4D44-4514-8226-9EDF9B917E91}"/>
              </a:ext>
            </a:extLst>
          </p:cNvPr>
          <p:cNvSpPr>
            <a:spLocks noGrp="1"/>
          </p:cNvSpPr>
          <p:nvPr>
            <p:ph idx="1"/>
          </p:nvPr>
        </p:nvSpPr>
        <p:spPr>
          <a:xfrm>
            <a:off x="914400" y="1981200"/>
            <a:ext cx="4953000" cy="4114800"/>
          </a:xfrm>
        </p:spPr>
        <p:txBody>
          <a:bodyPr/>
          <a:lstStyle/>
          <a:p>
            <a:r>
              <a:rPr lang="en-US" dirty="0">
                <a:solidFill>
                  <a:schemeClr val="bg1">
                    <a:lumMod val="20000"/>
                    <a:lumOff val="80000"/>
                  </a:schemeClr>
                </a:solidFill>
                <a:latin typeface="Arial"/>
                <a:cs typeface="Arial"/>
              </a:rPr>
              <a:t> When we take the case history we may include emotional and social dimensions</a:t>
            </a:r>
          </a:p>
          <a:p>
            <a:r>
              <a:rPr lang="en-US" dirty="0">
                <a:solidFill>
                  <a:schemeClr val="bg1">
                    <a:lumMod val="20000"/>
                    <a:lumOff val="80000"/>
                  </a:schemeClr>
                </a:solidFill>
                <a:latin typeface="Arial"/>
                <a:cs typeface="Arial"/>
              </a:rPr>
              <a:t> This in turn leads to showing evolution in these dimensions and is the basis for teaching and advice </a:t>
            </a:r>
            <a:endParaRPr lang="en-US" dirty="0">
              <a:latin typeface="Arial"/>
              <a:cs typeface="Arial"/>
            </a:endParaRPr>
          </a:p>
        </p:txBody>
      </p:sp>
      <p:pic>
        <p:nvPicPr>
          <p:cNvPr id="6" name="Picture 5" descr="A white jigsaw puzzle with a red piece standing out">
            <a:extLst>
              <a:ext uri="{FF2B5EF4-FFF2-40B4-BE49-F238E27FC236}">
                <a16:creationId xmlns:a16="http://schemas.microsoft.com/office/drawing/2014/main" id="{DCB9B2BC-AC2C-43B5-9B8F-C54575D0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09800"/>
            <a:ext cx="5301898" cy="4114800"/>
          </a:xfrm>
          <a:prstGeom prst="rect">
            <a:avLst/>
          </a:prstGeom>
        </p:spPr>
      </p:pic>
    </p:spTree>
    <p:extLst>
      <p:ext uri="{BB962C8B-B14F-4D97-AF65-F5344CB8AC3E}">
        <p14:creationId xmlns:p14="http://schemas.microsoft.com/office/powerpoint/2010/main" val="229496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itle 1">
            <a:extLst>
              <a:ext uri="{FF2B5EF4-FFF2-40B4-BE49-F238E27FC236}">
                <a16:creationId xmlns:a16="http://schemas.microsoft.com/office/drawing/2014/main" id="{13F6A7E7-0407-4D9B-8486-2993C223BE65}"/>
              </a:ext>
            </a:extLst>
          </p:cNvPr>
          <p:cNvSpPr>
            <a:spLocks noGrp="1" noChangeArrowheads="1"/>
          </p:cNvSpPr>
          <p:nvPr>
            <p:ph type="title"/>
          </p:nvPr>
        </p:nvSpPr>
        <p:spPr>
          <a:xfrm>
            <a:off x="1066800" y="2759529"/>
            <a:ext cx="10363200" cy="685800"/>
          </a:xfrm>
        </p:spPr>
        <p:txBody>
          <a:bodyPr/>
          <a:lstStyle/>
          <a:p>
            <a:pPr algn="ctr"/>
            <a:r>
              <a:rPr lang="en-US" altLang="en-US" sz="7200" dirty="0">
                <a:solidFill>
                  <a:srgbClr val="FFFF00"/>
                </a:solidFill>
              </a:rPr>
              <a:t>Covid 19 Characteristics</a:t>
            </a:r>
            <a:br>
              <a:rPr lang="en-US" altLang="en-US" sz="7200" dirty="0">
                <a:solidFill>
                  <a:srgbClr val="FFFF00"/>
                </a:solidFill>
              </a:rPr>
            </a:br>
            <a:r>
              <a:rPr lang="en-US" altLang="en-US" sz="3200" dirty="0">
                <a:solidFill>
                  <a:srgbClr val="FFFF00"/>
                </a:solidFill>
              </a:rPr>
              <a:t>Understanding dictates action</a:t>
            </a:r>
          </a:p>
        </p:txBody>
      </p:sp>
    </p:spTree>
    <p:extLst>
      <p:ext uri="{BB962C8B-B14F-4D97-AF65-F5344CB8AC3E}">
        <p14:creationId xmlns:p14="http://schemas.microsoft.com/office/powerpoint/2010/main" val="259087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4">
            <a:extLst>
              <a:ext uri="{FF2B5EF4-FFF2-40B4-BE49-F238E27FC236}">
                <a16:creationId xmlns:a16="http://schemas.microsoft.com/office/drawing/2014/main" id="{79A8B6D7-391C-4077-AB64-0DD41FEBF3AE}"/>
              </a:ext>
            </a:extLst>
          </p:cNvPr>
          <p:cNvSpPr>
            <a:spLocks noGrp="1"/>
          </p:cNvSpPr>
          <p:nvPr>
            <p:ph type="title"/>
          </p:nvPr>
        </p:nvSpPr>
        <p:spPr>
          <a:xfrm>
            <a:off x="285751" y="274638"/>
            <a:ext cx="10227733" cy="1143000"/>
          </a:xfrm>
        </p:spPr>
        <p:txBody>
          <a:bodyPr/>
          <a:lstStyle/>
          <a:p>
            <a:r>
              <a:rPr lang="en-US" altLang="en-US"/>
              <a:t>Herd Immunity is happening</a:t>
            </a:r>
          </a:p>
        </p:txBody>
      </p:sp>
      <p:sp>
        <p:nvSpPr>
          <p:cNvPr id="115715" name="Content Placeholder 6">
            <a:extLst>
              <a:ext uri="{FF2B5EF4-FFF2-40B4-BE49-F238E27FC236}">
                <a16:creationId xmlns:a16="http://schemas.microsoft.com/office/drawing/2014/main" id="{CBFE7619-B0C5-43BD-8098-F42284DFD55D}"/>
              </a:ext>
            </a:extLst>
          </p:cNvPr>
          <p:cNvSpPr>
            <a:spLocks noGrp="1"/>
          </p:cNvSpPr>
          <p:nvPr>
            <p:ph sz="half" idx="2"/>
          </p:nvPr>
        </p:nvSpPr>
        <p:spPr>
          <a:xfrm>
            <a:off x="457200" y="1600201"/>
            <a:ext cx="11125200" cy="4525963"/>
          </a:xfrm>
        </p:spPr>
        <p:txBody>
          <a:bodyPr/>
          <a:lstStyle/>
          <a:p>
            <a:r>
              <a:rPr lang="en-US" altLang="en-US" dirty="0"/>
              <a:t>COVID-19 mortality — which had declined for the last 10 weeks straight — is currently at the epidemic threshold, meaning if it slides down just a little more, COVID-19 will no longer meet the CDC's criteria for "epidemic" status.</a:t>
            </a:r>
          </a:p>
          <a:p>
            <a:r>
              <a:rPr lang="en-US" altLang="en-US" dirty="0"/>
              <a:t>In other words, the fact that young and middle-aged adults are testing positive in droves is not a warning sign of an impending onslaught of deaths, as the risk of death in these age groups is minuscule. If anything, it seems to show </a:t>
            </a:r>
            <a:r>
              <a:rPr lang="en-US" altLang="en-US" dirty="0">
                <a:hlinkClick r:id="rId2"/>
              </a:rPr>
              <a:t>herd immunity</a:t>
            </a:r>
            <a:r>
              <a:rPr lang="en-US" altLang="en-US" dirty="0"/>
              <a:t> is building which, ultimately, will help protect the most vulnerable among us.</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4">
            <a:extLst>
              <a:ext uri="{FF2B5EF4-FFF2-40B4-BE49-F238E27FC236}">
                <a16:creationId xmlns:a16="http://schemas.microsoft.com/office/drawing/2014/main" id="{C00BF038-784F-4387-B18F-2FD3D683F89B}"/>
              </a:ext>
            </a:extLst>
          </p:cNvPr>
          <p:cNvSpPr>
            <a:spLocks noGrp="1"/>
          </p:cNvSpPr>
          <p:nvPr>
            <p:ph type="title"/>
          </p:nvPr>
        </p:nvSpPr>
        <p:spPr>
          <a:xfrm>
            <a:off x="304800" y="-116795"/>
            <a:ext cx="10227733" cy="1143000"/>
          </a:xfrm>
        </p:spPr>
        <p:txBody>
          <a:bodyPr/>
          <a:lstStyle/>
          <a:p>
            <a:r>
              <a:rPr lang="en-US" altLang="en-US" dirty="0"/>
              <a:t>Viral Replication</a:t>
            </a:r>
          </a:p>
        </p:txBody>
      </p:sp>
      <p:sp>
        <p:nvSpPr>
          <p:cNvPr id="116740" name="Content Placeholder 1">
            <a:extLst>
              <a:ext uri="{FF2B5EF4-FFF2-40B4-BE49-F238E27FC236}">
                <a16:creationId xmlns:a16="http://schemas.microsoft.com/office/drawing/2014/main" id="{7283B95B-5726-47D2-8256-0AE6003818BF}"/>
              </a:ext>
            </a:extLst>
          </p:cNvPr>
          <p:cNvSpPr>
            <a:spLocks noGrp="1"/>
          </p:cNvSpPr>
          <p:nvPr>
            <p:ph sz="half" idx="1"/>
          </p:nvPr>
        </p:nvSpPr>
        <p:spPr>
          <a:xfrm>
            <a:off x="304800" y="1600201"/>
            <a:ext cx="11430000" cy="4525963"/>
          </a:xfrm>
        </p:spPr>
        <p:txBody>
          <a:bodyPr/>
          <a:lstStyle/>
          <a:p>
            <a:r>
              <a:rPr lang="en-US" altLang="en-US" sz="2000" dirty="0"/>
              <a:t>   Even though the COVID-19 curve has been flattened, mainstream media outlets continue to push doomsday predictions of an impending explosion of deaths</a:t>
            </a:r>
          </a:p>
          <a:p>
            <a:r>
              <a:rPr lang="en-US" altLang="en-US" sz="2000" dirty="0"/>
              <a:t>·       According to Stanford University's disease prevention chairman Dr. John Ioannidis, the COVID-19 fatality rate for those under the age of 45 is “almost zero,” and between the ages of 45 and 70, it’s somewhere between 0.05% and 0.3%</a:t>
            </a:r>
          </a:p>
          <a:p>
            <a:r>
              <a:rPr lang="en-US" altLang="en-US" sz="2000" dirty="0"/>
              <a:t>·       So, the fact that young and middle-aged adults are testing positive in droves is not a warning sign of an impending onslaught of deaths, as the risk of death in these age groups is minuscule</a:t>
            </a:r>
          </a:p>
          <a:p>
            <a:r>
              <a:rPr lang="en-US" altLang="en-US" sz="2000" dirty="0"/>
              <a:t>·       According to the Centers for Disease Control and Prevention, the COVID-19 mortality — which had declined for the last 10 weeks straight — “is currently at the epidemic threshold,” meaning if it declines just a little more, COVID-19 will no longer be considered an epidemic</a:t>
            </a:r>
          </a:p>
        </p:txBody>
      </p:sp>
      <p:sp>
        <p:nvSpPr>
          <p:cNvPr id="116739" name="TextBox 9">
            <a:extLst>
              <a:ext uri="{FF2B5EF4-FFF2-40B4-BE49-F238E27FC236}">
                <a16:creationId xmlns:a16="http://schemas.microsoft.com/office/drawing/2014/main" id="{91F04A40-BAE1-4850-AD36-BB4BD5506FAB}"/>
              </a:ext>
            </a:extLst>
          </p:cNvPr>
          <p:cNvSpPr txBox="1">
            <a:spLocks noChangeArrowheads="1"/>
          </p:cNvSpPr>
          <p:nvPr/>
        </p:nvSpPr>
        <p:spPr bwMode="auto">
          <a:xfrm>
            <a:off x="4114800" y="6324600"/>
            <a:ext cx="381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Kozuka Gothic Pro R"/>
                <a:cs typeface="Tahoma" panose="020B0604030504040204" pitchFamily="34" charset="0"/>
                <a:hlinkClick r:id="rId2" tooltip="https://talk.ictvonline.org/ictv-reports/ictv_online_report/dsdna-viruses/w/iridoviridae"/>
              </a:rPr>
              <a:t>This Photo</a:t>
            </a:r>
            <a:r>
              <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Kozuka Gothic Pro R"/>
                <a:cs typeface="Tahoma" panose="020B0604030504040204" pitchFamily="34" charset="0"/>
              </a:rPr>
              <a:t> by Unknown Author is licensed under </a:t>
            </a:r>
            <a:r>
              <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Kozuka Gothic Pro R"/>
                <a:cs typeface="Tahoma" panose="020B0604030504040204" pitchFamily="34" charset="0"/>
                <a:hlinkClick r:id="rId3" tooltip="https://creativecommons.org/licenses/by-sa/3.0/"/>
              </a:rPr>
              <a:t>CC BY-SA</a:t>
            </a:r>
            <a:endPar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Kozuka Gothic Pro R"/>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4">
            <a:extLst>
              <a:ext uri="{FF2B5EF4-FFF2-40B4-BE49-F238E27FC236}">
                <a16:creationId xmlns:a16="http://schemas.microsoft.com/office/drawing/2014/main" id="{1FEF090E-9719-4A05-8542-D1B905B78955}"/>
              </a:ext>
            </a:extLst>
          </p:cNvPr>
          <p:cNvSpPr>
            <a:spLocks noGrp="1" noChangeArrowheads="1"/>
          </p:cNvSpPr>
          <p:nvPr>
            <p:ph type="title"/>
          </p:nvPr>
        </p:nvSpPr>
        <p:spPr>
          <a:xfrm>
            <a:off x="914400" y="-27214"/>
            <a:ext cx="10363200" cy="1143000"/>
          </a:xfrm>
        </p:spPr>
        <p:txBody>
          <a:bodyPr/>
          <a:lstStyle/>
          <a:p>
            <a:r>
              <a:rPr lang="en-US" altLang="en-US" dirty="0"/>
              <a:t>Testing to flatten the curve -</a:t>
            </a:r>
          </a:p>
        </p:txBody>
      </p:sp>
      <p:sp>
        <p:nvSpPr>
          <p:cNvPr id="117764" name="Content Placeholder 1">
            <a:extLst>
              <a:ext uri="{FF2B5EF4-FFF2-40B4-BE49-F238E27FC236}">
                <a16:creationId xmlns:a16="http://schemas.microsoft.com/office/drawing/2014/main" id="{3202513F-B5ED-4F33-8AD8-0DCF80E4D65A}"/>
              </a:ext>
            </a:extLst>
          </p:cNvPr>
          <p:cNvSpPr>
            <a:spLocks noGrp="1" noChangeArrowheads="1"/>
          </p:cNvSpPr>
          <p:nvPr>
            <p:ph sz="half" idx="1"/>
          </p:nvPr>
        </p:nvSpPr>
        <p:spPr>
          <a:xfrm>
            <a:off x="419100" y="1586593"/>
            <a:ext cx="11353800" cy="4114800"/>
          </a:xfrm>
        </p:spPr>
        <p:txBody>
          <a:bodyPr/>
          <a:lstStyle/>
          <a:p>
            <a:r>
              <a:rPr lang="en-US" altLang="en-US" sz="2000" dirty="0"/>
              <a:t>Why Did They Want to Flatten the Curve?</a:t>
            </a:r>
          </a:p>
          <a:p>
            <a:r>
              <a:rPr lang="en-US" altLang="en-US" sz="2000" dirty="0"/>
              <a:t>The primary justification for the tyrannical governmental interventions of COVID-19 was to slow the spread of the infection so that hospital resources would not be overwhelmed, causing people to die due to lack of medical care. These interventions were not about stopping the spread or reducing the number of people that would eventually get infected.</a:t>
            </a:r>
          </a:p>
          <a:p>
            <a:r>
              <a:rPr lang="en-US" altLang="en-US" sz="2000" dirty="0"/>
              <a:t>It was only intended to slow it down so, eventually, naturally-acquired herd immunity — the best kind — would prevent its spread. Well guess what? They have changed the narrative. That is why you now do not hear anything about flattening the curve. Instead they transitioned the fear-mongering to alarm the public that the number of “cases” are increasing.</a:t>
            </a:r>
          </a:p>
          <a:p>
            <a:r>
              <a:rPr lang="en-US" altLang="en-US" sz="2000" dirty="0"/>
              <a:t>Bear in mind that you do NOT need any test to be classified as a COVID case. All you need is a simple upper respiratory infection and you can legally be classified as a COVID-19 case to artificially inflate the totals.</a:t>
            </a:r>
          </a:p>
          <a:p>
            <a:endParaRPr lang="en-US" altLang="en-US" dirty="0"/>
          </a:p>
        </p:txBody>
      </p:sp>
      <p:sp>
        <p:nvSpPr>
          <p:cNvPr id="117763" name="TextBox 9">
            <a:extLst>
              <a:ext uri="{FF2B5EF4-FFF2-40B4-BE49-F238E27FC236}">
                <a16:creationId xmlns:a16="http://schemas.microsoft.com/office/drawing/2014/main" id="{CE701292-9F30-4D41-AA07-58AFB7CB9F5E}"/>
              </a:ext>
            </a:extLst>
          </p:cNvPr>
          <p:cNvSpPr txBox="1">
            <a:spLocks noChangeArrowheads="1"/>
          </p:cNvSpPr>
          <p:nvPr/>
        </p:nvSpPr>
        <p:spPr bwMode="auto">
          <a:xfrm>
            <a:off x="4191000" y="6172200"/>
            <a:ext cx="381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2" tooltip="https://talk.ictvonline.org/ictv-reports/ictv_online_report/dsdna-viruses/w/iridoviridae"/>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tooltip="https://creativecommons.org/licenses/by-sa/3.0/"/>
              </a:rPr>
              <a:t>CC BY-SA</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a:extLst>
              <a:ext uri="{FF2B5EF4-FFF2-40B4-BE49-F238E27FC236}">
                <a16:creationId xmlns:a16="http://schemas.microsoft.com/office/drawing/2014/main" id="{B7C8E8EE-3BCD-4DD6-9B17-153C93E0951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93B80A5E-E401-4977-B10F-8EB5E51CF39A}" type="slidenum">
              <a:rPr lang="en-US" altLang="en-US" sz="1400">
                <a:solidFill>
                  <a:srgbClr val="1F497D"/>
                </a:solidFill>
                <a:latin typeface="Times New Roman" panose="02020603050405020304" pitchFamily="18" charset="0"/>
              </a:rPr>
              <a:pPr eaLnBrk="1" hangingPunct="1">
                <a:spcBef>
                  <a:spcPct val="50000"/>
                </a:spcBef>
                <a:buFontTx/>
                <a:buNone/>
              </a:pPr>
              <a:t>2</a:t>
            </a:fld>
            <a:endParaRPr lang="en-US" altLang="en-US" sz="1400">
              <a:solidFill>
                <a:srgbClr val="1F497D"/>
              </a:solidFill>
              <a:latin typeface="Times New Roman" panose="02020603050405020304" pitchFamily="18" charset="0"/>
            </a:endParaRPr>
          </a:p>
        </p:txBody>
      </p:sp>
      <p:sp>
        <p:nvSpPr>
          <p:cNvPr id="1593346" name="Rectangle 2">
            <a:extLst>
              <a:ext uri="{FF2B5EF4-FFF2-40B4-BE49-F238E27FC236}">
                <a16:creationId xmlns:a16="http://schemas.microsoft.com/office/drawing/2014/main" id="{9E74F411-F6E6-4699-B6D5-408803036E93}"/>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 goals:</a:t>
            </a:r>
            <a:endParaRPr lang="en-US" altLang="en-US">
              <a:latin typeface="Arial" panose="020B0604020202020204" pitchFamily="34" charset="0"/>
              <a:cs typeface="Arial" panose="020B0604020202020204" pitchFamily="34" charset="0"/>
            </a:endParaRPr>
          </a:p>
        </p:txBody>
      </p:sp>
      <p:sp>
        <p:nvSpPr>
          <p:cNvPr id="1593347" name="Rectangle 3">
            <a:extLst>
              <a:ext uri="{FF2B5EF4-FFF2-40B4-BE49-F238E27FC236}">
                <a16:creationId xmlns:a16="http://schemas.microsoft.com/office/drawing/2014/main" id="{683A331A-5C82-429C-B638-1C383E4E3485}"/>
              </a:ext>
            </a:extLst>
          </p:cNvPr>
          <p:cNvSpPr>
            <a:spLocks noGrp="1"/>
          </p:cNvSpPr>
          <p:nvPr>
            <p:ph type="body" idx="1"/>
          </p:nvPr>
        </p:nvSpPr>
        <p:spPr>
          <a:xfrm>
            <a:off x="1738314" y="1600200"/>
            <a:ext cx="8643937" cy="5043488"/>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To declare what is possible and establish a commitment to that possibility</a:t>
            </a:r>
          </a:p>
          <a:p>
            <a:pPr eaLnBrk="1" hangingPunct="1">
              <a:lnSpc>
                <a:spcPct val="80000"/>
              </a:lnSpc>
            </a:pPr>
            <a:r>
              <a:rPr altLang="en-US">
                <a:latin typeface="Arial" panose="020B0604020202020204" pitchFamily="34" charset="0"/>
                <a:ea typeface="Kozuka Gothic Pro R"/>
                <a:cs typeface="Arial" panose="020B0604020202020204" pitchFamily="34" charset="0"/>
              </a:rPr>
              <a:t>Address personal and professional barriers limiting the ability to serve</a:t>
            </a:r>
          </a:p>
          <a:p>
            <a:pPr eaLnBrk="1" hangingPunct="1">
              <a:lnSpc>
                <a:spcPct val="80000"/>
              </a:lnSpc>
            </a:pPr>
            <a:r>
              <a:rPr altLang="en-US">
                <a:latin typeface="Arial" panose="020B0604020202020204" pitchFamily="34" charset="0"/>
                <a:ea typeface="Kozuka Gothic Pro R"/>
                <a:cs typeface="Arial" panose="020B0604020202020204" pitchFamily="34" charset="0"/>
              </a:rPr>
              <a:t>Evolution of vision/mission/ethics that drive success</a:t>
            </a:r>
          </a:p>
          <a:p>
            <a:pPr eaLnBrk="1" hangingPunct="1">
              <a:lnSpc>
                <a:spcPct val="80000"/>
              </a:lnSpc>
            </a:pPr>
            <a:r>
              <a:rPr altLang="en-US">
                <a:latin typeface="Arial" panose="020B0604020202020204" pitchFamily="34" charset="0"/>
                <a:ea typeface="Kozuka Gothic Pro R"/>
                <a:cs typeface="Arial" panose="020B0604020202020204" pitchFamily="34" charset="0"/>
              </a:rPr>
              <a:t>Create immediate action steps to apply learning and growth</a:t>
            </a:r>
          </a:p>
          <a:p>
            <a:pPr eaLnBrk="1" hangingPunct="1">
              <a:lnSpc>
                <a:spcPct val="80000"/>
              </a:lnSpc>
            </a:pPr>
            <a:r>
              <a:rPr altLang="en-US">
                <a:latin typeface="Arial" panose="020B0604020202020204" pitchFamily="34" charset="0"/>
                <a:ea typeface="Kozuka Gothic Pro R"/>
                <a:cs typeface="Arial" panose="020B0604020202020204" pitchFamily="34" charset="0"/>
              </a:rPr>
              <a:t>Construct the round table of applied trophologists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3346"/>
                                        </p:tgtEl>
                                        <p:attrNameLst>
                                          <p:attrName>style.visibility</p:attrName>
                                        </p:attrNameLst>
                                      </p:cBhvr>
                                      <p:to>
                                        <p:strVal val="visible"/>
                                      </p:to>
                                    </p:set>
                                    <p:anim calcmode="lin" valueType="num">
                                      <p:cBhvr additive="base">
                                        <p:cTn id="7" dur="75" fill="hold"/>
                                        <p:tgtEl>
                                          <p:spTgt spid="1593346"/>
                                        </p:tgtEl>
                                        <p:attrNameLst>
                                          <p:attrName>ppt_x</p:attrName>
                                        </p:attrNameLst>
                                      </p:cBhvr>
                                      <p:tavLst>
                                        <p:tav tm="0">
                                          <p:val>
                                            <p:strVal val="#ppt_x"/>
                                          </p:val>
                                        </p:tav>
                                        <p:tav tm="100000">
                                          <p:val>
                                            <p:strVal val="#ppt_x"/>
                                          </p:val>
                                        </p:tav>
                                      </p:tavLst>
                                    </p:anim>
                                    <p:anim calcmode="lin" valueType="num">
                                      <p:cBhvr additive="base">
                                        <p:cTn id="8" dur="75" fill="hold"/>
                                        <p:tgtEl>
                                          <p:spTgt spid="15933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3347">
                                            <p:txEl>
                                              <p:pRg st="0" end="0"/>
                                            </p:txEl>
                                          </p:spTgt>
                                        </p:tgtEl>
                                        <p:attrNameLst>
                                          <p:attrName>style.visibility</p:attrName>
                                        </p:attrNameLst>
                                      </p:cBhvr>
                                      <p:to>
                                        <p:strVal val="visible"/>
                                      </p:to>
                                    </p:set>
                                    <p:animEffect transition="in" filter="blinds(horizontal)">
                                      <p:cBhvr>
                                        <p:cTn id="13" dur="500"/>
                                        <p:tgtEl>
                                          <p:spTgt spid="15933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3347">
                                            <p:txEl>
                                              <p:pRg st="1" end="1"/>
                                            </p:txEl>
                                          </p:spTgt>
                                        </p:tgtEl>
                                        <p:attrNameLst>
                                          <p:attrName>style.visibility</p:attrName>
                                        </p:attrNameLst>
                                      </p:cBhvr>
                                      <p:to>
                                        <p:strVal val="visible"/>
                                      </p:to>
                                    </p:set>
                                    <p:animEffect transition="in" filter="blinds(horizontal)">
                                      <p:cBhvr>
                                        <p:cTn id="18" dur="500"/>
                                        <p:tgtEl>
                                          <p:spTgt spid="15933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3347">
                                            <p:txEl>
                                              <p:pRg st="2" end="2"/>
                                            </p:txEl>
                                          </p:spTgt>
                                        </p:tgtEl>
                                        <p:attrNameLst>
                                          <p:attrName>style.visibility</p:attrName>
                                        </p:attrNameLst>
                                      </p:cBhvr>
                                      <p:to>
                                        <p:strVal val="visible"/>
                                      </p:to>
                                    </p:set>
                                    <p:animEffect transition="in" filter="blinds(horizontal)">
                                      <p:cBhvr>
                                        <p:cTn id="23" dur="500"/>
                                        <p:tgtEl>
                                          <p:spTgt spid="15933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3347">
                                            <p:txEl>
                                              <p:pRg st="3" end="3"/>
                                            </p:txEl>
                                          </p:spTgt>
                                        </p:tgtEl>
                                        <p:attrNameLst>
                                          <p:attrName>style.visibility</p:attrName>
                                        </p:attrNameLst>
                                      </p:cBhvr>
                                      <p:to>
                                        <p:strVal val="visible"/>
                                      </p:to>
                                    </p:set>
                                    <p:animEffect transition="in" filter="blinds(horizontal)">
                                      <p:cBhvr>
                                        <p:cTn id="28" dur="500"/>
                                        <p:tgtEl>
                                          <p:spTgt spid="15933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3347">
                                            <p:txEl>
                                              <p:pRg st="4" end="4"/>
                                            </p:txEl>
                                          </p:spTgt>
                                        </p:tgtEl>
                                        <p:attrNameLst>
                                          <p:attrName>style.visibility</p:attrName>
                                        </p:attrNameLst>
                                      </p:cBhvr>
                                      <p:to>
                                        <p:strVal val="visible"/>
                                      </p:to>
                                    </p:set>
                                    <p:animEffect transition="in" filter="blinds(horizontal)">
                                      <p:cBhvr>
                                        <p:cTn id="33" dur="500"/>
                                        <p:tgtEl>
                                          <p:spTgt spid="1593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6" grpId="0" autoUpdateAnimBg="0"/>
      <p:bldP spid="1593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a:extLst>
              <a:ext uri="{FF2B5EF4-FFF2-40B4-BE49-F238E27FC236}">
                <a16:creationId xmlns:a16="http://schemas.microsoft.com/office/drawing/2014/main" id="{B033A6A2-3408-4150-BB92-71BF3AED9414}"/>
              </a:ext>
            </a:extLst>
          </p:cNvPr>
          <p:cNvSpPr>
            <a:spLocks noGrp="1" noChangeArrowheads="1"/>
          </p:cNvSpPr>
          <p:nvPr>
            <p:ph type="title"/>
          </p:nvPr>
        </p:nvSpPr>
        <p:spPr>
          <a:xfrm>
            <a:off x="609600" y="-228600"/>
            <a:ext cx="10363200" cy="1143000"/>
          </a:xfrm>
        </p:spPr>
        <p:txBody>
          <a:bodyPr/>
          <a:lstStyle/>
          <a:p>
            <a:r>
              <a:rPr lang="en-US" altLang="en-US" dirty="0"/>
              <a:t>Immunity – 81% Resistant</a:t>
            </a:r>
          </a:p>
        </p:txBody>
      </p:sp>
      <p:sp>
        <p:nvSpPr>
          <p:cNvPr id="118788" name="Content Placeholder 1">
            <a:extLst>
              <a:ext uri="{FF2B5EF4-FFF2-40B4-BE49-F238E27FC236}">
                <a16:creationId xmlns:a16="http://schemas.microsoft.com/office/drawing/2014/main" id="{C61335F2-49F6-4FB7-84A7-6ADDBDFDD9FA}"/>
              </a:ext>
            </a:extLst>
          </p:cNvPr>
          <p:cNvSpPr>
            <a:spLocks noGrp="1" noChangeArrowheads="1"/>
          </p:cNvSpPr>
          <p:nvPr>
            <p:ph sz="half" idx="1"/>
          </p:nvPr>
        </p:nvSpPr>
        <p:spPr>
          <a:xfrm>
            <a:off x="228600" y="1034823"/>
            <a:ext cx="11582400" cy="4114800"/>
          </a:xfrm>
        </p:spPr>
        <p:txBody>
          <a:bodyPr/>
          <a:lstStyle/>
          <a:p>
            <a:r>
              <a:rPr lang="en-US" altLang="en-US" sz="1400" dirty="0"/>
              <a:t>Majority of People Appear Resistant to COVID-19</a:t>
            </a:r>
          </a:p>
          <a:p>
            <a:endParaRPr lang="en-US" altLang="en-US" sz="1400" dirty="0"/>
          </a:p>
          <a:p>
            <a:r>
              <a:rPr lang="en-US" altLang="en-US" sz="1400" dirty="0"/>
              <a:t>Another study28,29 published in the journal Cell found 70% of samples from patients who had recovered from mild cases of COVID-19 had resistance to SARS-CoV-2 on the T-cell level. Curiously, 40% to 60% of people who had not been exposed to SARS-CoV-2 also had resistance to the virus on the T-cell level.</a:t>
            </a:r>
          </a:p>
          <a:p>
            <a:endParaRPr lang="en-US" altLang="en-US" sz="1400" dirty="0"/>
          </a:p>
          <a:p>
            <a:r>
              <a:rPr lang="en-US" altLang="en-US" sz="1400" dirty="0"/>
              <a:t>According to the authors, this suggests there's "cross-reactive T cell recognition between circulating 'common cold' coronaviruses and SARS-CoV-2." In other words, if you've recovered from a common cold caused by a particular coronavirus, your humoral immune system may activate when you encounter SARS-CoV-2, thus rendering you resistant to COVID-19.</a:t>
            </a:r>
          </a:p>
          <a:p>
            <a:r>
              <a:rPr lang="en-US" altLang="en-US" sz="1400" dirty="0"/>
              <a:t>May 14, 2020, Science magazine reported30 these Cell findings, drawing parallels to another earlier paper31 by German investigators that had come to a similar conclusion. That German paper,32 the preprint of which was posted April 22, 2020, on </a:t>
            </a:r>
            <a:r>
              <a:rPr lang="en-US" altLang="en-US" sz="1400" dirty="0" err="1"/>
              <a:t>Medrxiv</a:t>
            </a:r>
            <a:r>
              <a:rPr lang="en-US" altLang="en-US" sz="1400" dirty="0"/>
              <a:t>, found helper T cells that targeted the SARS-CoV-2 spike protein in 15 of 18 patients hospitalized with COVID-19.</a:t>
            </a:r>
          </a:p>
          <a:p>
            <a:r>
              <a:rPr lang="en-US" altLang="en-US" sz="1400" dirty="0"/>
              <a:t>Yet another study,33,34,35 this one by researchers in Singapore, found common colds caused by the </a:t>
            </a:r>
            <a:r>
              <a:rPr lang="en-US" altLang="en-US" sz="1400" dirty="0" err="1"/>
              <a:t>betacoronaviruses</a:t>
            </a:r>
            <a:r>
              <a:rPr lang="en-US" altLang="en-US" sz="1400" dirty="0"/>
              <a:t> OC43 and HKU1 might make you more resistant to SARS-CoV-2 infection, and that the resulting immunity might last as long as 17 years.</a:t>
            </a:r>
          </a:p>
          <a:p>
            <a:r>
              <a:rPr lang="en-US" altLang="en-US" sz="1400" dirty="0"/>
              <a:t>The authors suggest that if you've beat a common cold caused by a OC43 or HKU1 </a:t>
            </a:r>
            <a:r>
              <a:rPr lang="en-US" altLang="en-US" sz="1400" dirty="0" err="1"/>
              <a:t>betacoronavirus</a:t>
            </a:r>
            <a:r>
              <a:rPr lang="en-US" altLang="en-US" sz="1400" dirty="0"/>
              <a:t> in the past, you may have a 50/50 chance of having defensive T-cells that can recognize and help defend against SARS-CoV-2.</a:t>
            </a:r>
          </a:p>
          <a:p>
            <a:endParaRPr lang="en-US" altLang="en-US" sz="1400" dirty="0"/>
          </a:p>
          <a:p>
            <a:r>
              <a:rPr lang="en-US" altLang="en-US" sz="1400" dirty="0"/>
              <a:t>81% of Unexposed Individuals May Be Resistant to SARS-CoV-2</a:t>
            </a:r>
          </a:p>
          <a:p>
            <a:r>
              <a:rPr lang="en-US" altLang="en-US" sz="1400" dirty="0"/>
              <a:t>Two additional studies suggesting herd immunity is near were reported36 by Reason, July 1, 2020. These include a Swedish study,37,38 which found "SARS-CoV-2 elicits robust memory T cell responses akin to those observed in the context of successful vaccines, suggesting that natural exposure or infection may prevent recurrent episodes of severe COVID-19 also in seronegative individual." Similarly, a German study39 concluded:</a:t>
            </a:r>
          </a:p>
          <a:p>
            <a:r>
              <a:rPr lang="en-US" altLang="en-US" sz="1400" dirty="0"/>
              <a:t>"SARS-CoV-2-specific T-cell epitopes enabled detection of post-infectious T-cell immunity, even in seronegative convalescents. Cross-reactive SARS-CoV-2 T-cell epitopes revealed preexisting T-cell responses in 81% of unexposed individuals, and validation of similarity to common cold human coronaviruses provided a functional basis for postulated heterologous immunity in SARS-CoV-2 infection."</a:t>
            </a:r>
          </a:p>
          <a:p>
            <a:endParaRPr lang="en-US" altLang="en-US" dirty="0"/>
          </a:p>
        </p:txBody>
      </p:sp>
      <p:sp>
        <p:nvSpPr>
          <p:cNvPr id="118787" name="TextBox 9">
            <a:extLst>
              <a:ext uri="{FF2B5EF4-FFF2-40B4-BE49-F238E27FC236}">
                <a16:creationId xmlns:a16="http://schemas.microsoft.com/office/drawing/2014/main" id="{F53783EF-A8ED-420F-9CCE-DB13B8148EB6}"/>
              </a:ext>
            </a:extLst>
          </p:cNvPr>
          <p:cNvSpPr txBox="1">
            <a:spLocks noChangeArrowheads="1"/>
          </p:cNvSpPr>
          <p:nvPr/>
        </p:nvSpPr>
        <p:spPr bwMode="auto">
          <a:xfrm>
            <a:off x="2209800" y="5568950"/>
            <a:ext cx="381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2" tooltip="https://talk.ictvonline.org/ictv-reports/ictv_online_report/dsdna-viruses/w/iridoviridae"/>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tooltip="https://creativecommons.org/licenses/by-sa/3.0/"/>
              </a:rPr>
              <a:t>CC BY-SA</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60FC20B4-6FF7-4104-B7D4-31DB538CFD2F}"/>
              </a:ext>
            </a:extLst>
          </p:cNvPr>
          <p:cNvSpPr>
            <a:spLocks noGrp="1" noChangeArrowheads="1"/>
          </p:cNvSpPr>
          <p:nvPr>
            <p:ph type="title"/>
          </p:nvPr>
        </p:nvSpPr>
        <p:spPr>
          <a:xfrm>
            <a:off x="914400" y="457200"/>
            <a:ext cx="10363200" cy="1143000"/>
          </a:xfrm>
        </p:spPr>
        <p:txBody>
          <a:bodyPr/>
          <a:lstStyle/>
          <a:p>
            <a:r>
              <a:rPr lang="en-US" altLang="en-US"/>
              <a:t>Complexity and Potency</a:t>
            </a:r>
          </a:p>
        </p:txBody>
      </p:sp>
      <p:sp>
        <p:nvSpPr>
          <p:cNvPr id="121859" name="Content Placeholder 2">
            <a:extLst>
              <a:ext uri="{FF2B5EF4-FFF2-40B4-BE49-F238E27FC236}">
                <a16:creationId xmlns:a16="http://schemas.microsoft.com/office/drawing/2014/main" id="{8619E9F4-1A9B-4013-BD79-41779328D56E}"/>
              </a:ext>
            </a:extLst>
          </p:cNvPr>
          <p:cNvSpPr>
            <a:spLocks noGrp="1" noChangeArrowheads="1"/>
          </p:cNvSpPr>
          <p:nvPr>
            <p:ph sz="half" idx="1"/>
          </p:nvPr>
        </p:nvSpPr>
        <p:spPr>
          <a:xfrm>
            <a:off x="914400" y="1981200"/>
            <a:ext cx="5080000" cy="4114800"/>
          </a:xfrm>
        </p:spPr>
        <p:txBody>
          <a:bodyPr/>
          <a:lstStyle/>
          <a:p>
            <a:r>
              <a:rPr lang="en-US" altLang="en-US"/>
              <a:t>Complexity –</a:t>
            </a:r>
          </a:p>
          <a:p>
            <a:endParaRPr lang="en-US" altLang="en-US"/>
          </a:p>
          <a:p>
            <a:r>
              <a:rPr lang="en-US" altLang="en-US"/>
              <a:t>Covid 19 – is it manmade (functional augmentation of a bat virus)</a:t>
            </a:r>
          </a:p>
          <a:p>
            <a:endParaRPr lang="en-US" altLang="en-US"/>
          </a:p>
          <a:p>
            <a:r>
              <a:rPr lang="en-US" altLang="en-US"/>
              <a:t>5G network conversion</a:t>
            </a:r>
          </a:p>
          <a:p>
            <a:endParaRPr lang="en-US" altLang="en-US"/>
          </a:p>
          <a:p>
            <a:r>
              <a:rPr lang="en-US" altLang="en-US"/>
              <a:t>Mandatory vaccine and data chipping issues</a:t>
            </a:r>
          </a:p>
        </p:txBody>
      </p:sp>
      <p:sp>
        <p:nvSpPr>
          <p:cNvPr id="121860" name="Content Placeholder 3">
            <a:extLst>
              <a:ext uri="{FF2B5EF4-FFF2-40B4-BE49-F238E27FC236}">
                <a16:creationId xmlns:a16="http://schemas.microsoft.com/office/drawing/2014/main" id="{058FD289-BECD-4BA5-BB30-0F7CD98A36AB}"/>
              </a:ext>
            </a:extLst>
          </p:cNvPr>
          <p:cNvSpPr>
            <a:spLocks noGrp="1" noChangeArrowheads="1"/>
          </p:cNvSpPr>
          <p:nvPr>
            <p:ph sz="half" idx="2"/>
          </p:nvPr>
        </p:nvSpPr>
        <p:spPr>
          <a:xfrm>
            <a:off x="6197600" y="1981200"/>
            <a:ext cx="5080000" cy="4114800"/>
          </a:xfrm>
        </p:spPr>
        <p:txBody>
          <a:bodyPr/>
          <a:lstStyle/>
          <a:p>
            <a:r>
              <a:rPr lang="en-US" altLang="en-US"/>
              <a:t>Potency –</a:t>
            </a:r>
          </a:p>
          <a:p>
            <a:endParaRPr lang="en-US" altLang="en-US"/>
          </a:p>
          <a:p>
            <a:r>
              <a:rPr lang="en-US" altLang="en-US"/>
              <a:t>Innate immune and complement system</a:t>
            </a:r>
          </a:p>
          <a:p>
            <a:endParaRPr lang="en-US" altLang="en-US"/>
          </a:p>
          <a:p>
            <a:r>
              <a:rPr lang="en-US" altLang="en-US"/>
              <a:t>Acquired immune learning/activation with antibody and prepared immune 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0D199887-2E66-4D69-B8AC-034E50972240}"/>
              </a:ext>
            </a:extLst>
          </p:cNvPr>
          <p:cNvSpPr>
            <a:spLocks noGrp="1" noChangeArrowheads="1"/>
          </p:cNvSpPr>
          <p:nvPr>
            <p:ph type="title"/>
          </p:nvPr>
        </p:nvSpPr>
        <p:spPr>
          <a:xfrm>
            <a:off x="457200" y="-228600"/>
            <a:ext cx="10363200" cy="1143000"/>
          </a:xfrm>
        </p:spPr>
        <p:txBody>
          <a:bodyPr/>
          <a:lstStyle/>
          <a:p>
            <a:r>
              <a:rPr lang="en-US" altLang="en-US" dirty="0"/>
              <a:t>Covid 19 Characteristics</a:t>
            </a:r>
          </a:p>
        </p:txBody>
      </p:sp>
      <p:sp>
        <p:nvSpPr>
          <p:cNvPr id="117763" name="Content Placeholder 2">
            <a:extLst>
              <a:ext uri="{FF2B5EF4-FFF2-40B4-BE49-F238E27FC236}">
                <a16:creationId xmlns:a16="http://schemas.microsoft.com/office/drawing/2014/main" id="{F1D00894-AA9A-4BB1-A681-C142923DDEA2}"/>
              </a:ext>
            </a:extLst>
          </p:cNvPr>
          <p:cNvSpPr>
            <a:spLocks noGrp="1" noChangeArrowheads="1"/>
          </p:cNvSpPr>
          <p:nvPr>
            <p:ph sz="half" idx="1"/>
          </p:nvPr>
        </p:nvSpPr>
        <p:spPr>
          <a:xfrm>
            <a:off x="152400" y="1143000"/>
            <a:ext cx="6248400" cy="4114800"/>
          </a:xfrm>
        </p:spPr>
        <p:txBody>
          <a:bodyPr/>
          <a:lstStyle/>
          <a:p>
            <a:r>
              <a:rPr lang="en-US" altLang="en-US" sz="2000" dirty="0"/>
              <a:t>What we know (we learn more daily)</a:t>
            </a:r>
          </a:p>
          <a:p>
            <a:endParaRPr lang="en-US" altLang="en-US" sz="2000" dirty="0"/>
          </a:p>
          <a:p>
            <a:r>
              <a:rPr lang="en-US" altLang="en-US" sz="2000" dirty="0" err="1"/>
              <a:t>Covid</a:t>
            </a:r>
            <a:r>
              <a:rPr lang="en-US" altLang="en-US" sz="2000" dirty="0"/>
              <a:t> 19 – is it man altered bat virus (it would take approximately 800 years for natural selection to allow a bat virus to develop that could jump between species) </a:t>
            </a:r>
          </a:p>
          <a:p>
            <a:r>
              <a:rPr lang="en-US" altLang="en-US" sz="2000" dirty="0"/>
              <a:t>- Augmentation of function is a scientific term to describe the steps taken in a laboratory to increase the virulence of a virus in order to amplify its characteristics and better see ways to prepare therapies in advance</a:t>
            </a:r>
          </a:p>
          <a:p>
            <a:r>
              <a:rPr lang="en-US" altLang="en-US" sz="2000" dirty="0"/>
              <a:t>- the genome sequence of the virus is unique to the horseshoe bat (Living in caves 600 miles south of Wuhan in China)</a:t>
            </a:r>
          </a:p>
          <a:p>
            <a:r>
              <a:rPr lang="en-US" altLang="en-US" sz="2000" dirty="0"/>
              <a:t>- the virus is optimized for human transmission – an uncommon event in nature</a:t>
            </a:r>
          </a:p>
        </p:txBody>
      </p:sp>
      <p:sp>
        <p:nvSpPr>
          <p:cNvPr id="122884" name="Content Placeholder 3">
            <a:extLst>
              <a:ext uri="{FF2B5EF4-FFF2-40B4-BE49-F238E27FC236}">
                <a16:creationId xmlns:a16="http://schemas.microsoft.com/office/drawing/2014/main" id="{CF96FE54-83CF-4E10-B5A4-144ABDBCA668}"/>
              </a:ext>
            </a:extLst>
          </p:cNvPr>
          <p:cNvSpPr>
            <a:spLocks noGrp="1" noChangeArrowheads="1"/>
          </p:cNvSpPr>
          <p:nvPr>
            <p:ph sz="half" idx="2"/>
          </p:nvPr>
        </p:nvSpPr>
        <p:spPr>
          <a:xfrm>
            <a:off x="6422570" y="1143000"/>
            <a:ext cx="5617029" cy="4114800"/>
          </a:xfrm>
        </p:spPr>
        <p:txBody>
          <a:bodyPr/>
          <a:lstStyle/>
          <a:p>
            <a:r>
              <a:rPr lang="en-US" altLang="en-US" sz="2000" dirty="0"/>
              <a:t>- the S proteins on he surface of the viral particles are what make it dangerous and contagious and so able to infect humans</a:t>
            </a:r>
          </a:p>
          <a:p>
            <a:r>
              <a:rPr lang="en-US" altLang="en-US" sz="2000" dirty="0"/>
              <a:t>- In 2008 the covid 19 virus was augmented in function with HIV homology, bio-engineered for augmentation to predict and develop therapeutics</a:t>
            </a:r>
          </a:p>
          <a:p>
            <a:r>
              <a:rPr lang="en-US" altLang="en-US" sz="2000" dirty="0"/>
              <a:t>-  Gain of function for the bat ACE II receptor to the human ACE II receptor</a:t>
            </a:r>
          </a:p>
          <a:p>
            <a:r>
              <a:rPr lang="en-US" altLang="en-US" sz="2000" dirty="0"/>
              <a:t>-  Subsequently the gain of function continued (weaponized) at Fort Dietrich and UNC </a:t>
            </a:r>
            <a:r>
              <a:rPr lang="en-US" altLang="en-US" sz="2000" dirty="0" err="1"/>
              <a:t>allowedaccess</a:t>
            </a:r>
            <a:r>
              <a:rPr lang="en-US" altLang="en-US" sz="2000" dirty="0"/>
              <a:t> to receptors CD147, CD209, CD299 and GRP 78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DBC2A94-81E2-48F4-A6CB-EDA2B9797238}"/>
              </a:ext>
            </a:extLst>
          </p:cNvPr>
          <p:cNvSpPr>
            <a:spLocks noGrp="1" noChangeArrowheads="1"/>
          </p:cNvSpPr>
          <p:nvPr>
            <p:ph type="title"/>
          </p:nvPr>
        </p:nvSpPr>
        <p:spPr>
          <a:xfrm>
            <a:off x="914400" y="457200"/>
            <a:ext cx="10363200" cy="1143000"/>
          </a:xfrm>
        </p:spPr>
        <p:txBody>
          <a:bodyPr/>
          <a:lstStyle/>
          <a:p>
            <a:r>
              <a:rPr lang="en-AU" altLang="en-US"/>
              <a:t>Getting to know Covid 19 -</a:t>
            </a:r>
          </a:p>
        </p:txBody>
      </p:sp>
      <p:sp>
        <p:nvSpPr>
          <p:cNvPr id="3" name="Content Placeholder 2">
            <a:extLst>
              <a:ext uri="{FF2B5EF4-FFF2-40B4-BE49-F238E27FC236}">
                <a16:creationId xmlns:a16="http://schemas.microsoft.com/office/drawing/2014/main" id="{159A45FA-9FFC-43CD-8DD6-889C09FC965E}"/>
              </a:ext>
            </a:extLst>
          </p:cNvPr>
          <p:cNvSpPr>
            <a:spLocks noGrp="1"/>
          </p:cNvSpPr>
          <p:nvPr>
            <p:ph idx="1"/>
          </p:nvPr>
        </p:nvSpPr>
        <p:spPr/>
        <p:txBody>
          <a:bodyPr/>
          <a:lstStyle/>
          <a:p>
            <a:endParaRPr lang="en-US"/>
          </a:p>
        </p:txBody>
      </p:sp>
      <p:sp>
        <p:nvSpPr>
          <p:cNvPr id="123907" name="TextBox 5">
            <a:extLst>
              <a:ext uri="{FF2B5EF4-FFF2-40B4-BE49-F238E27FC236}">
                <a16:creationId xmlns:a16="http://schemas.microsoft.com/office/drawing/2014/main" id="{C98433F8-0593-4F17-A181-B5535360CADA}"/>
              </a:ext>
            </a:extLst>
          </p:cNvPr>
          <p:cNvSpPr txBox="1">
            <a:spLocks noChangeArrowheads="1"/>
          </p:cNvSpPr>
          <p:nvPr/>
        </p:nvSpPr>
        <p:spPr bwMode="auto">
          <a:xfrm>
            <a:off x="1905000" y="1600201"/>
            <a:ext cx="8382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Unique characteristics of Covid 19: </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Lives for 2 hours on stainless steel</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Lives for 3 hours on plastic</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Lives for 24 hours on cardboard</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Stays suspended floating the air for three hours</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In proper conditions (heat and hydration) virus can live ou tside the body for up to  7 weeks</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The unique protein spike of this corona virus acts like the key to fit the receptor lock on numerous cells – namely lung cells, nerve tissue and RBC/T cells effecting the functionality of these cells and, when invaded, commandeering and killing these cells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20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ABEBDA9-B53C-483E-89B4-5D8C78EFD146}"/>
              </a:ext>
            </a:extLst>
          </p:cNvPr>
          <p:cNvSpPr>
            <a:spLocks noGrp="1" noChangeArrowheads="1"/>
          </p:cNvSpPr>
          <p:nvPr>
            <p:ph type="title"/>
          </p:nvPr>
        </p:nvSpPr>
        <p:spPr>
          <a:xfrm>
            <a:off x="914400" y="457200"/>
            <a:ext cx="10363200" cy="1143000"/>
          </a:xfrm>
        </p:spPr>
        <p:txBody>
          <a:bodyPr/>
          <a:lstStyle/>
          <a:p>
            <a:r>
              <a:rPr lang="en-AU" altLang="en-US"/>
              <a:t>Clinical Findings of Covid 19 -</a:t>
            </a:r>
          </a:p>
        </p:txBody>
      </p:sp>
      <p:sp>
        <p:nvSpPr>
          <p:cNvPr id="3" name="Content Placeholder 2">
            <a:extLst>
              <a:ext uri="{FF2B5EF4-FFF2-40B4-BE49-F238E27FC236}">
                <a16:creationId xmlns:a16="http://schemas.microsoft.com/office/drawing/2014/main" id="{F6AC17A3-814B-45B9-913C-1C3DD9F3E225}"/>
              </a:ext>
            </a:extLst>
          </p:cNvPr>
          <p:cNvSpPr>
            <a:spLocks noGrp="1"/>
          </p:cNvSpPr>
          <p:nvPr>
            <p:ph idx="1"/>
          </p:nvPr>
        </p:nvSpPr>
        <p:spPr/>
        <p:txBody>
          <a:bodyPr/>
          <a:lstStyle/>
          <a:p>
            <a:endParaRPr lang="en-US"/>
          </a:p>
        </p:txBody>
      </p:sp>
      <p:sp>
        <p:nvSpPr>
          <p:cNvPr id="125955" name="TextBox 5">
            <a:extLst>
              <a:ext uri="{FF2B5EF4-FFF2-40B4-BE49-F238E27FC236}">
                <a16:creationId xmlns:a16="http://schemas.microsoft.com/office/drawing/2014/main" id="{3BB441DD-9582-4005-A421-85394BC3A5E0}"/>
              </a:ext>
            </a:extLst>
          </p:cNvPr>
          <p:cNvSpPr txBox="1">
            <a:spLocks noChangeArrowheads="1"/>
          </p:cNvSpPr>
          <p:nvPr/>
        </p:nvSpPr>
        <p:spPr bwMode="auto">
          <a:xfrm>
            <a:off x="1905000" y="16002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Symptoms typically include: fever, neck stiffness, severe headache, loss of smell/taste, heavy sensation in the chest (fibrosis), fatigue, malaise and loss of limbic wellbeing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further observation reveals that the virus also can attack the heart and reduce output (ejection fraction reduced)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Can also penetrate the central nervous system and create aphasia and memory impairment and activate latent neuroviral activity which produces neuritis and extension neuralgias and paresthesias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1C433937-C7F1-4F35-A5E9-90A110D0E21D}"/>
              </a:ext>
            </a:extLst>
          </p:cNvPr>
          <p:cNvSpPr>
            <a:spLocks noGrp="1" noChangeArrowheads="1"/>
          </p:cNvSpPr>
          <p:nvPr>
            <p:ph type="title"/>
          </p:nvPr>
        </p:nvSpPr>
        <p:spPr>
          <a:xfrm>
            <a:off x="914400" y="457200"/>
            <a:ext cx="10363200" cy="1143000"/>
          </a:xfrm>
        </p:spPr>
        <p:txBody>
          <a:bodyPr/>
          <a:lstStyle/>
          <a:p>
            <a:r>
              <a:rPr lang="en-AU" altLang="en-US"/>
              <a:t>Rumors of Covid 19 -</a:t>
            </a:r>
          </a:p>
        </p:txBody>
      </p:sp>
      <p:sp>
        <p:nvSpPr>
          <p:cNvPr id="3" name="Content Placeholder 2">
            <a:extLst>
              <a:ext uri="{FF2B5EF4-FFF2-40B4-BE49-F238E27FC236}">
                <a16:creationId xmlns:a16="http://schemas.microsoft.com/office/drawing/2014/main" id="{5014F781-A854-4164-B6A9-2B870B82D617}"/>
              </a:ext>
            </a:extLst>
          </p:cNvPr>
          <p:cNvSpPr>
            <a:spLocks noGrp="1"/>
          </p:cNvSpPr>
          <p:nvPr>
            <p:ph idx="1"/>
          </p:nvPr>
        </p:nvSpPr>
        <p:spPr/>
        <p:txBody>
          <a:bodyPr/>
          <a:lstStyle/>
          <a:p>
            <a:endParaRPr lang="en-US"/>
          </a:p>
        </p:txBody>
      </p:sp>
      <p:sp>
        <p:nvSpPr>
          <p:cNvPr id="128003" name="TextBox 5">
            <a:extLst>
              <a:ext uri="{FF2B5EF4-FFF2-40B4-BE49-F238E27FC236}">
                <a16:creationId xmlns:a16="http://schemas.microsoft.com/office/drawing/2014/main" id="{DDFEFD30-03C5-43A4-85EB-F5F661335A1A}"/>
              </a:ext>
            </a:extLst>
          </p:cNvPr>
          <p:cNvSpPr txBox="1">
            <a:spLocks noChangeArrowheads="1"/>
          </p:cNvSpPr>
          <p:nvPr/>
        </p:nvSpPr>
        <p:spPr bwMode="auto">
          <a:xfrm>
            <a:off x="1905000" y="1600201"/>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Manmade virus which has been augmented to study its characteristics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May have genetic strands from HIV, Ebola, SARS grafted into it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May have been accidentally or deliberately released on the public</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May have been funded in China by the NIH ($3.7 million) after research of this sort was banned in the USA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Poor public health data management has inflated the morbidity of the virus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Arial" panose="020B0604020202020204" pitchFamily="34" charset="0"/>
              </a:rPr>
              <a:t> Some say there are 700,000 more people infected in American than has been estimated, which would then reduce the morbidity quotient against the number of deaths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141DC9D5-E952-4508-B8FB-DC222B789DAB}"/>
              </a:ext>
            </a:extLst>
          </p:cNvPr>
          <p:cNvSpPr>
            <a:spLocks noGrp="1" noChangeArrowheads="1"/>
          </p:cNvSpPr>
          <p:nvPr>
            <p:ph type="title"/>
          </p:nvPr>
        </p:nvSpPr>
        <p:spPr>
          <a:xfrm>
            <a:off x="914400" y="457200"/>
            <a:ext cx="10363200" cy="1143000"/>
          </a:xfrm>
        </p:spPr>
        <p:txBody>
          <a:bodyPr/>
          <a:lstStyle/>
          <a:p>
            <a:r>
              <a:rPr lang="en-US" altLang="en-US"/>
              <a:t>Concept of Co-Infection</a:t>
            </a:r>
          </a:p>
        </p:txBody>
      </p:sp>
      <p:sp>
        <p:nvSpPr>
          <p:cNvPr id="130051" name="Text Placeholder 2">
            <a:extLst>
              <a:ext uri="{FF2B5EF4-FFF2-40B4-BE49-F238E27FC236}">
                <a16:creationId xmlns:a16="http://schemas.microsoft.com/office/drawing/2014/main" id="{3E918A1A-EF33-477F-B1E9-2DBA40F289F5}"/>
              </a:ext>
            </a:extLst>
          </p:cNvPr>
          <p:cNvSpPr>
            <a:spLocks noGrp="1" noChangeArrowheads="1"/>
          </p:cNvSpPr>
          <p:nvPr>
            <p:ph type="body" sz="half" idx="1"/>
          </p:nvPr>
        </p:nvSpPr>
        <p:spPr>
          <a:xfrm>
            <a:off x="914400" y="1981200"/>
            <a:ext cx="5080000" cy="4114800"/>
          </a:xfrm>
        </p:spPr>
        <p:txBody>
          <a:bodyPr/>
          <a:lstStyle/>
          <a:p>
            <a:r>
              <a:rPr lang="en-US" altLang="en-US"/>
              <a:t>* The latest explanation of the Covid 19 dynamic is that infection of this carries a diverse complexity of many retroviruses and co-virus components.</a:t>
            </a:r>
          </a:p>
          <a:p>
            <a:r>
              <a:rPr lang="en-US" altLang="en-US"/>
              <a:t>* It also acts in the host to upset the latent viral balance which is being maintained in a state of suppression by immune tolerant mechanisms</a:t>
            </a:r>
          </a:p>
          <a:p>
            <a:r>
              <a:rPr lang="en-US" altLang="en-US"/>
              <a:t>* Which means the balanced seesaw can be upset</a:t>
            </a:r>
          </a:p>
        </p:txBody>
      </p:sp>
      <p:pic>
        <p:nvPicPr>
          <p:cNvPr id="130052" name="Content Placeholder 5">
            <a:extLst>
              <a:ext uri="{FF2B5EF4-FFF2-40B4-BE49-F238E27FC236}">
                <a16:creationId xmlns:a16="http://schemas.microsoft.com/office/drawing/2014/main" id="{712C8DFF-D105-4B6C-8E73-46C2C51C6E4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729931" y="3122371"/>
            <a:ext cx="2015338" cy="1832458"/>
          </a:xfrm>
        </p:spPr>
      </p:pic>
      <p:sp>
        <p:nvSpPr>
          <p:cNvPr id="130053" name="TextBox 6">
            <a:extLst>
              <a:ext uri="{FF2B5EF4-FFF2-40B4-BE49-F238E27FC236}">
                <a16:creationId xmlns:a16="http://schemas.microsoft.com/office/drawing/2014/main" id="{035FFE15-3426-4CEC-9534-47F72A4A5DE7}"/>
              </a:ext>
            </a:extLst>
          </p:cNvPr>
          <p:cNvSpPr txBox="1">
            <a:spLocks noChangeArrowheads="1"/>
          </p:cNvSpPr>
          <p:nvPr/>
        </p:nvSpPr>
        <p:spPr bwMode="auto">
          <a:xfrm>
            <a:off x="6396038" y="4724400"/>
            <a:ext cx="31289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tooltip="https://www.frontiersin.org/articles/10.3389/fmed.2018.00121/full"/>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4" tooltip="https://creativecommons.org/licenses/by/3.0/"/>
              </a:rPr>
              <a:t>CC BY</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a:extLst>
              <a:ext uri="{FF2B5EF4-FFF2-40B4-BE49-F238E27FC236}">
                <a16:creationId xmlns:a16="http://schemas.microsoft.com/office/drawing/2014/main" id="{E2E78ADC-3EA7-4D15-9655-0486621CC43B}"/>
              </a:ext>
            </a:extLst>
          </p:cNvPr>
          <p:cNvSpPr>
            <a:spLocks noGrp="1" noChangeArrowheads="1"/>
          </p:cNvSpPr>
          <p:nvPr>
            <p:ph type="title"/>
          </p:nvPr>
        </p:nvSpPr>
        <p:spPr>
          <a:xfrm>
            <a:off x="914400" y="457200"/>
            <a:ext cx="10363200" cy="1143000"/>
          </a:xfrm>
        </p:spPr>
        <p:txBody>
          <a:bodyPr/>
          <a:lstStyle/>
          <a:p>
            <a:r>
              <a:rPr lang="en-US" altLang="en-US"/>
              <a:t>Flattening the curve …</a:t>
            </a:r>
          </a:p>
        </p:txBody>
      </p:sp>
      <p:sp>
        <p:nvSpPr>
          <p:cNvPr id="131075" name="Content Placeholder 1">
            <a:extLst>
              <a:ext uri="{FF2B5EF4-FFF2-40B4-BE49-F238E27FC236}">
                <a16:creationId xmlns:a16="http://schemas.microsoft.com/office/drawing/2014/main" id="{8906E0E2-1524-494D-8607-0B3A51BDAB49}"/>
              </a:ext>
            </a:extLst>
          </p:cNvPr>
          <p:cNvSpPr>
            <a:spLocks noGrp="1" noChangeArrowheads="1"/>
          </p:cNvSpPr>
          <p:nvPr>
            <p:ph sz="half" idx="1"/>
          </p:nvPr>
        </p:nvSpPr>
        <p:spPr>
          <a:xfrm>
            <a:off x="914400" y="1981200"/>
            <a:ext cx="5080000" cy="4114800"/>
          </a:xfrm>
        </p:spPr>
        <p:txBody>
          <a:bodyPr/>
          <a:lstStyle/>
          <a:p>
            <a:r>
              <a:rPr lang="en-US" altLang="en-US"/>
              <a:t>The total all-cause mortality is not significantly different than in previous years as discussed by my interview with Denis Rancourt. Many other deaths have been shifted to COVID-19, bringing a high spike in deaths, but when you look at the area under the curve for total deaths, it really doesn't differ from previous years.</a:t>
            </a:r>
          </a:p>
          <a:p>
            <a:endParaRPr lang="en-US" altLang="en-US"/>
          </a:p>
          <a:p>
            <a:r>
              <a:rPr lang="en-US" altLang="en-US"/>
              <a:t>This was also echoed by the American Institute for Economic Research.44 Back in April 2020 they referred to the COVID-19 pandemic as "An egregious statistical horror story" that resulted in "a vandalistic lockdown on the economy," which:</a:t>
            </a:r>
          </a:p>
          <a:p>
            <a:r>
              <a:rPr lang="en-US" altLang="en-US"/>
              <a:t>"… would have been an outrage even if the assumptions were not wildly astronomically wrong. Flattening the curve was always a fool's errand that widened the damage …</a:t>
            </a:r>
          </a:p>
          <a:p>
            <a:r>
              <a:rPr lang="en-US" altLang="en-US"/>
              <a:t>The latest figures on overall death rates from all causes show no increase at all. Deaths are lower than in 2019, 2018, 2017 and 2015, slightly higher than in 2016. Any upward bias is imparted by population growth.</a:t>
            </a:r>
          </a:p>
          <a:p>
            <a:r>
              <a:rPr lang="en-US" altLang="en-US"/>
              <a:t>Now writing a book on the crisis with bestselling author Jay Richards, [statistician William] Briggs concludes: 'Since pneumonia deaths are up, yet all deaths are down, it must mean people are being recorded as dying from other things at smaller rates than usual.' Deaths from other causes are simply being ascribed to the coronavirus.</a:t>
            </a:r>
          </a:p>
          <a:p>
            <a:r>
              <a:rPr lang="en-US" altLang="en-US"/>
              <a:t>As usual every year, deaths began trending downward in January. It's an annual pattern. Look it up. Since the lockdown began in mid-March, the politicians cannot claim that their policies had anything to do with the declining death rate.</a:t>
            </a:r>
          </a:p>
          <a:p>
            <a:endParaRPr lang="en-US" altLang="en-US"/>
          </a:p>
          <a:p>
            <a:r>
              <a:rPr lang="en-US" altLang="en-US"/>
              <a:t>A global study45 published in Israel by Professor Isaac Ben-Israel, chairman of the Israeli Space Agency and Council on Research and Development, shows that 'the spread of the coronavirus declines to almost zero after 70 days — no matter where it strikes, and no matter what measures governments impose to try to thwart it.'</a:t>
            </a:r>
          </a:p>
          <a:p>
            <a:r>
              <a:rPr lang="en-US" altLang="en-US"/>
              <a:t>In fact, by impeding herd immunity, particularly among students and other non-susceptible young people, the lockdown in the U.S. has prolonged and exacerbated the medical problem. As Briggs concludes, 'People need to get out into virus-killing sunshine and germicidal air.'"</a:t>
            </a:r>
          </a:p>
          <a:p>
            <a:endParaRPr lang="en-US" altLang="en-US"/>
          </a:p>
        </p:txBody>
      </p:sp>
      <p:sp>
        <p:nvSpPr>
          <p:cNvPr id="4" name="Content Placeholder 3">
            <a:extLst>
              <a:ext uri="{FF2B5EF4-FFF2-40B4-BE49-F238E27FC236}">
                <a16:creationId xmlns:a16="http://schemas.microsoft.com/office/drawing/2014/main" id="{A3A85511-3D1B-43A8-9DF6-DA209BE4D836}"/>
              </a:ext>
            </a:extLst>
          </p:cNvPr>
          <p:cNvSpPr>
            <a:spLocks noGrp="1"/>
          </p:cNvSpPr>
          <p:nvPr>
            <p:ph sz="half" idx="2"/>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A32723D6-D3F2-4D14-8628-5D853ADFA8DE}"/>
              </a:ext>
            </a:extLst>
          </p:cNvPr>
          <p:cNvSpPr>
            <a:spLocks noGrp="1" noChangeArrowheads="1"/>
          </p:cNvSpPr>
          <p:nvPr>
            <p:ph type="title"/>
          </p:nvPr>
        </p:nvSpPr>
        <p:spPr>
          <a:xfrm>
            <a:off x="609603" y="273050"/>
            <a:ext cx="4011084" cy="1162050"/>
          </a:xfrm>
        </p:spPr>
        <p:txBody>
          <a:bodyPr/>
          <a:lstStyle/>
          <a:p>
            <a:r>
              <a:rPr lang="en-US" altLang="en-US"/>
              <a:t>Synthetic Virus attacks immune compromised systems</a:t>
            </a:r>
          </a:p>
        </p:txBody>
      </p:sp>
      <p:pic>
        <p:nvPicPr>
          <p:cNvPr id="134147" name="Content Placeholder 5">
            <a:extLst>
              <a:ext uri="{FF2B5EF4-FFF2-40B4-BE49-F238E27FC236}">
                <a16:creationId xmlns:a16="http://schemas.microsoft.com/office/drawing/2014/main" id="{A6389BC1-C9DA-4EA8-80AB-42B6465A03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51392" y="273050"/>
            <a:ext cx="5846879" cy="5853113"/>
          </a:xfrm>
        </p:spPr>
      </p:pic>
      <p:sp>
        <p:nvSpPr>
          <p:cNvPr id="134148" name="Text Placeholder 3">
            <a:extLst>
              <a:ext uri="{FF2B5EF4-FFF2-40B4-BE49-F238E27FC236}">
                <a16:creationId xmlns:a16="http://schemas.microsoft.com/office/drawing/2014/main" id="{677FA96B-8EA7-45BA-8B33-55AC7C2DE5A0}"/>
              </a:ext>
            </a:extLst>
          </p:cNvPr>
          <p:cNvSpPr>
            <a:spLocks noGrp="1" noChangeArrowheads="1"/>
          </p:cNvSpPr>
          <p:nvPr>
            <p:ph type="body" sz="half" idx="2"/>
          </p:nvPr>
        </p:nvSpPr>
        <p:spPr>
          <a:xfrm>
            <a:off x="609603" y="1435103"/>
            <a:ext cx="4011084" cy="4691063"/>
          </a:xfrm>
        </p:spPr>
        <p:txBody>
          <a:bodyPr/>
          <a:lstStyle/>
          <a:p>
            <a:r>
              <a:rPr lang="en-US" altLang="en-US" dirty="0"/>
              <a:t>Absence of Interferon 1 in the fermenter that grows virus means there is no suppression of viral activity</a:t>
            </a:r>
          </a:p>
          <a:p>
            <a:endParaRPr lang="en-US" altLang="en-US" dirty="0"/>
          </a:p>
          <a:p>
            <a:r>
              <a:rPr lang="en-US" altLang="en-US" dirty="0"/>
              <a:t>So there is an exponential increase of viral replication and adaptation including ‘accelerated evolution’ wherein the virus being grown picks up and combines with all the unnamed viral strains that are co-present</a:t>
            </a:r>
          </a:p>
          <a:p>
            <a:endParaRPr lang="en-US" altLang="en-US" dirty="0"/>
          </a:p>
          <a:p>
            <a:r>
              <a:rPr lang="en-US" altLang="en-US" dirty="0"/>
              <a:t>Virus is not allowed  to replicate and mutate like that in the human body and nature because of the present of Interferon 1, which suppresses viral activity</a:t>
            </a:r>
          </a:p>
          <a:p>
            <a:endParaRPr lang="en-US" altLang="en-US" dirty="0"/>
          </a:p>
          <a:p>
            <a:endParaRPr lang="en-US" altLang="en-US" dirty="0"/>
          </a:p>
        </p:txBody>
      </p:sp>
      <p:sp>
        <p:nvSpPr>
          <p:cNvPr id="134149" name="TextBox 6">
            <a:extLst>
              <a:ext uri="{FF2B5EF4-FFF2-40B4-BE49-F238E27FC236}">
                <a16:creationId xmlns:a16="http://schemas.microsoft.com/office/drawing/2014/main" id="{5D57B992-BA99-4149-BABF-A3558DD30F80}"/>
              </a:ext>
            </a:extLst>
          </p:cNvPr>
          <p:cNvSpPr txBox="1">
            <a:spLocks noChangeArrowheads="1"/>
          </p:cNvSpPr>
          <p:nvPr/>
        </p:nvSpPr>
        <p:spPr bwMode="auto">
          <a:xfrm>
            <a:off x="5099050" y="5757864"/>
            <a:ext cx="511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tooltip="http://ricochetscience.com/naming-the-2015-2016-influenza-viruses-h3n2-and-h1n1/"/>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4" tooltip="https://creativecommons.org/licenses/by-nc-sa/3.0/"/>
              </a:rPr>
              <a:t>CC BY-SA-NC</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CF738350-7FFC-4CAF-B2F6-88C11D9B5576}"/>
              </a:ext>
            </a:extLst>
          </p:cNvPr>
          <p:cNvSpPr>
            <a:spLocks noGrp="1" noChangeArrowheads="1"/>
          </p:cNvSpPr>
          <p:nvPr>
            <p:ph type="title"/>
          </p:nvPr>
        </p:nvSpPr>
        <p:spPr>
          <a:xfrm>
            <a:off x="609603" y="273050"/>
            <a:ext cx="4011084" cy="1162050"/>
          </a:xfrm>
        </p:spPr>
        <p:txBody>
          <a:bodyPr/>
          <a:lstStyle/>
          <a:p>
            <a:r>
              <a:rPr lang="en-US" altLang="en-US"/>
              <a:t>No Single Virus </a:t>
            </a:r>
          </a:p>
        </p:txBody>
      </p:sp>
      <p:pic>
        <p:nvPicPr>
          <p:cNvPr id="135171" name="Content Placeholder 5">
            <a:extLst>
              <a:ext uri="{FF2B5EF4-FFF2-40B4-BE49-F238E27FC236}">
                <a16:creationId xmlns:a16="http://schemas.microsoft.com/office/drawing/2014/main" id="{59FA42CF-428D-4381-9BF1-1B97FD476E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7263" y="1282849"/>
            <a:ext cx="6815137" cy="3833514"/>
          </a:xfrm>
        </p:spPr>
      </p:pic>
      <p:sp>
        <p:nvSpPr>
          <p:cNvPr id="135172" name="Text Placeholder 3">
            <a:extLst>
              <a:ext uri="{FF2B5EF4-FFF2-40B4-BE49-F238E27FC236}">
                <a16:creationId xmlns:a16="http://schemas.microsoft.com/office/drawing/2014/main" id="{F5392BE4-D48E-4D88-898C-73EBE6F8D3D2}"/>
              </a:ext>
            </a:extLst>
          </p:cNvPr>
          <p:cNvSpPr>
            <a:spLocks noGrp="1" noChangeArrowheads="1"/>
          </p:cNvSpPr>
          <p:nvPr>
            <p:ph type="body" sz="half" idx="2"/>
          </p:nvPr>
        </p:nvSpPr>
        <p:spPr>
          <a:xfrm>
            <a:off x="609603" y="1435103"/>
            <a:ext cx="4011084" cy="4691063"/>
          </a:xfrm>
        </p:spPr>
        <p:txBody>
          <a:bodyPr/>
          <a:lstStyle/>
          <a:p>
            <a:r>
              <a:rPr lang="en-US" altLang="en-US"/>
              <a:t>Viruses don’t travel alone </a:t>
            </a:r>
          </a:p>
          <a:p>
            <a:endParaRPr lang="en-US" altLang="en-US"/>
          </a:p>
          <a:p>
            <a:r>
              <a:rPr lang="en-US" altLang="en-US"/>
              <a:t>HIV doesn’t cause AIDS because there is a multiplicity of interacting viruses all activating and spreading throughout the host</a:t>
            </a:r>
          </a:p>
          <a:p>
            <a:endParaRPr lang="en-US" altLang="en-US"/>
          </a:p>
          <a:p>
            <a:r>
              <a:rPr lang="en-US" altLang="en-US"/>
              <a:t>The answer always lies in host immune competence to interrupt viral spread and suppress viral activity</a:t>
            </a:r>
          </a:p>
          <a:p>
            <a:endParaRPr lang="en-US" altLang="en-US"/>
          </a:p>
          <a:p>
            <a:r>
              <a:rPr lang="en-US" altLang="en-US"/>
              <a:t>Be strong – Be prepared – this is the answer</a:t>
            </a:r>
          </a:p>
          <a:p>
            <a:endParaRPr lang="en-US" altLang="en-US"/>
          </a:p>
          <a:p>
            <a:r>
              <a:rPr lang="en-US" altLang="en-US"/>
              <a:t>The anti viral antidote is the potentiated human</a:t>
            </a:r>
          </a:p>
          <a:p>
            <a:endParaRPr lang="en-US" altLang="en-US"/>
          </a:p>
          <a:p>
            <a:endParaRPr lang="en-US" altLang="en-US"/>
          </a:p>
        </p:txBody>
      </p:sp>
      <p:sp>
        <p:nvSpPr>
          <p:cNvPr id="135173" name="TextBox 6">
            <a:extLst>
              <a:ext uri="{FF2B5EF4-FFF2-40B4-BE49-F238E27FC236}">
                <a16:creationId xmlns:a16="http://schemas.microsoft.com/office/drawing/2014/main" id="{34F49E48-4121-4F60-B955-93A440720023}"/>
              </a:ext>
            </a:extLst>
          </p:cNvPr>
          <p:cNvSpPr txBox="1">
            <a:spLocks noChangeArrowheads="1"/>
          </p:cNvSpPr>
          <p:nvPr/>
        </p:nvSpPr>
        <p:spPr bwMode="auto">
          <a:xfrm>
            <a:off x="5181600" y="3213101"/>
            <a:ext cx="511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tooltip="http://www.michellesmirror.com/"/>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4" tooltip="https://creativecommons.org/licenses/by-nc-sa/3.0/"/>
              </a:rPr>
              <a:t>CC BY-SA-NC</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5174" name="Picture 11">
            <a:extLst>
              <a:ext uri="{FF2B5EF4-FFF2-40B4-BE49-F238E27FC236}">
                <a16:creationId xmlns:a16="http://schemas.microsoft.com/office/drawing/2014/main" id="{62BAA837-35C4-474B-92AD-5CB66967A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444875"/>
            <a:ext cx="51117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5" name="TextBox 12">
            <a:extLst>
              <a:ext uri="{FF2B5EF4-FFF2-40B4-BE49-F238E27FC236}">
                <a16:creationId xmlns:a16="http://schemas.microsoft.com/office/drawing/2014/main" id="{359FE6DC-0A4B-402C-BDE8-58DC15B4F80F}"/>
              </a:ext>
            </a:extLst>
          </p:cNvPr>
          <p:cNvSpPr txBox="1">
            <a:spLocks noChangeArrowheads="1"/>
          </p:cNvSpPr>
          <p:nvPr/>
        </p:nvSpPr>
        <p:spPr bwMode="auto">
          <a:xfrm>
            <a:off x="5181600" y="6748464"/>
            <a:ext cx="511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6" tooltip="https://www.frontiersin.org/articles/10.3389/fimmu.2018.03067/full"/>
              </a:rPr>
              <a:t>This Photo</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by Unknown Author is licensed under </a:t>
            </a:r>
            <a:r>
              <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7" tooltip="https://creativecommons.org/licenses/by/3.0/"/>
              </a:rPr>
              <a:t>CC BY</a:t>
            </a:r>
            <a:endParaRPr kumimoji="0" lang="en-US" alt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CE4BD3C7-4A7C-4975-8C45-DC305B03E4BA}"/>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FCB6870E-8F0E-4EFA-AD33-359388930A32}" type="slidenum">
              <a:rPr lang="en-US" altLang="en-US" sz="1400">
                <a:solidFill>
                  <a:srgbClr val="1F497D"/>
                </a:solidFill>
                <a:latin typeface="Times New Roman" panose="02020603050405020304" pitchFamily="18" charset="0"/>
              </a:rPr>
              <a:pPr eaLnBrk="1" hangingPunct="1">
                <a:spcBef>
                  <a:spcPct val="50000"/>
                </a:spcBef>
                <a:buFontTx/>
                <a:buNone/>
              </a:pPr>
              <a:t>3</a:t>
            </a:fld>
            <a:endParaRPr lang="en-US" altLang="en-US" sz="1400">
              <a:solidFill>
                <a:srgbClr val="1F497D"/>
              </a:solidFill>
              <a:latin typeface="Times New Roman" panose="02020603050405020304" pitchFamily="18" charset="0"/>
            </a:endParaRPr>
          </a:p>
        </p:txBody>
      </p:sp>
      <p:sp>
        <p:nvSpPr>
          <p:cNvPr id="1594370" name="Rectangle 2">
            <a:extLst>
              <a:ext uri="{FF2B5EF4-FFF2-40B4-BE49-F238E27FC236}">
                <a16:creationId xmlns:a16="http://schemas.microsoft.com/office/drawing/2014/main" id="{FA904DBF-C2D9-4F76-8E90-E06191DFC60B}"/>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4371" name="Rectangle 3">
            <a:extLst>
              <a:ext uri="{FF2B5EF4-FFF2-40B4-BE49-F238E27FC236}">
                <a16:creationId xmlns:a16="http://schemas.microsoft.com/office/drawing/2014/main" id="{F8BE436B-B76C-412A-A384-3BD23CB75264}"/>
              </a:ext>
            </a:extLst>
          </p:cNvPr>
          <p:cNvSpPr>
            <a:spLocks noGrp="1"/>
          </p:cNvSpPr>
          <p:nvPr>
            <p:ph type="body" idx="1"/>
          </p:nvPr>
        </p:nvSpPr>
        <p:spPr>
          <a:xfrm>
            <a:off x="1738314" y="1600200"/>
            <a:ext cx="8643937" cy="5043488"/>
          </a:xfrm>
        </p:spPr>
        <p:txBody>
          <a:bodyPr/>
          <a:lstStyle/>
          <a:p>
            <a:pPr eaLnBrk="1" hangingPunct="1">
              <a:lnSpc>
                <a:spcPct val="90000"/>
              </a:lnSpc>
            </a:pPr>
            <a:r>
              <a:rPr altLang="en-US">
                <a:latin typeface="Arial" panose="020B0604020202020204" pitchFamily="34" charset="0"/>
                <a:ea typeface="Kozuka Gothic Pro R"/>
                <a:cs typeface="Arial" panose="020B0604020202020204" pitchFamily="34" charset="0"/>
              </a:rPr>
              <a:t>Who are the mentors? – Practitioners</a:t>
            </a:r>
          </a:p>
          <a:p>
            <a:pPr eaLnBrk="1" hangingPunct="1">
              <a:lnSpc>
                <a:spcPct val="90000"/>
              </a:lnSpc>
            </a:pPr>
            <a:r>
              <a:rPr altLang="en-US">
                <a:latin typeface="Arial" panose="020B0604020202020204" pitchFamily="34" charset="0"/>
                <a:ea typeface="Kozuka Gothic Pro R"/>
                <a:cs typeface="Arial" panose="020B0604020202020204" pitchFamily="34" charset="0"/>
              </a:rPr>
              <a:t>Who are we mentoring? – Patients and GAP </a:t>
            </a:r>
          </a:p>
          <a:p>
            <a:pPr eaLnBrk="1" hangingPunct="1">
              <a:lnSpc>
                <a:spcPct val="90000"/>
              </a:lnSpc>
            </a:pPr>
            <a:r>
              <a:rPr altLang="en-US">
                <a:latin typeface="Arial" panose="020B0604020202020204" pitchFamily="34" charset="0"/>
                <a:ea typeface="Kozuka Gothic Pro R"/>
                <a:cs typeface="Arial" panose="020B0604020202020204" pitchFamily="34" charset="0"/>
              </a:rPr>
              <a:t>What’s the purpose? – Optimized life</a:t>
            </a:r>
          </a:p>
          <a:p>
            <a:pPr eaLnBrk="1" hangingPunct="1">
              <a:lnSpc>
                <a:spcPct val="90000"/>
              </a:lnSpc>
            </a:pPr>
            <a:r>
              <a:rPr altLang="en-US">
                <a:latin typeface="Arial" panose="020B0604020202020204" pitchFamily="34" charset="0"/>
                <a:ea typeface="Kozuka Gothic Pro R"/>
                <a:cs typeface="Arial" panose="020B0604020202020204" pitchFamily="34" charset="0"/>
              </a:rPr>
              <a:t>How does it work? – Whatever you learn you teach someone else (anyone else)</a:t>
            </a:r>
          </a:p>
          <a:p>
            <a:pPr eaLnBrk="1" hangingPunct="1">
              <a:lnSpc>
                <a:spcPct val="90000"/>
              </a:lnSpc>
            </a:pPr>
            <a:r>
              <a:rPr altLang="en-US">
                <a:latin typeface="Arial" panose="020B0604020202020204" pitchFamily="34" charset="0"/>
                <a:ea typeface="Kozuka Gothic Pro R"/>
                <a:cs typeface="Arial" panose="020B0604020202020204" pitchFamily="34" charset="0"/>
              </a:rPr>
              <a:t>Who’s is included? – Self selection, you pick yourself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4370"/>
                                        </p:tgtEl>
                                        <p:attrNameLst>
                                          <p:attrName>style.visibility</p:attrName>
                                        </p:attrNameLst>
                                      </p:cBhvr>
                                      <p:to>
                                        <p:strVal val="visible"/>
                                      </p:to>
                                    </p:set>
                                    <p:anim calcmode="lin" valueType="num">
                                      <p:cBhvr additive="base">
                                        <p:cTn id="7" dur="75" fill="hold"/>
                                        <p:tgtEl>
                                          <p:spTgt spid="1594370"/>
                                        </p:tgtEl>
                                        <p:attrNameLst>
                                          <p:attrName>ppt_x</p:attrName>
                                        </p:attrNameLst>
                                      </p:cBhvr>
                                      <p:tavLst>
                                        <p:tav tm="0">
                                          <p:val>
                                            <p:strVal val="#ppt_x"/>
                                          </p:val>
                                        </p:tav>
                                        <p:tav tm="100000">
                                          <p:val>
                                            <p:strVal val="#ppt_x"/>
                                          </p:val>
                                        </p:tav>
                                      </p:tavLst>
                                    </p:anim>
                                    <p:anim calcmode="lin" valueType="num">
                                      <p:cBhvr additive="base">
                                        <p:cTn id="8" dur="75" fill="hold"/>
                                        <p:tgtEl>
                                          <p:spTgt spid="15943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4371">
                                            <p:txEl>
                                              <p:pRg st="0" end="0"/>
                                            </p:txEl>
                                          </p:spTgt>
                                        </p:tgtEl>
                                        <p:attrNameLst>
                                          <p:attrName>style.visibility</p:attrName>
                                        </p:attrNameLst>
                                      </p:cBhvr>
                                      <p:to>
                                        <p:strVal val="visible"/>
                                      </p:to>
                                    </p:set>
                                    <p:animEffect transition="in" filter="blinds(horizontal)">
                                      <p:cBhvr>
                                        <p:cTn id="13" dur="500"/>
                                        <p:tgtEl>
                                          <p:spTgt spid="15943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4371">
                                            <p:txEl>
                                              <p:pRg st="1" end="1"/>
                                            </p:txEl>
                                          </p:spTgt>
                                        </p:tgtEl>
                                        <p:attrNameLst>
                                          <p:attrName>style.visibility</p:attrName>
                                        </p:attrNameLst>
                                      </p:cBhvr>
                                      <p:to>
                                        <p:strVal val="visible"/>
                                      </p:to>
                                    </p:set>
                                    <p:animEffect transition="in" filter="blinds(horizontal)">
                                      <p:cBhvr>
                                        <p:cTn id="18" dur="500"/>
                                        <p:tgtEl>
                                          <p:spTgt spid="15943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4371">
                                            <p:txEl>
                                              <p:pRg st="2" end="2"/>
                                            </p:txEl>
                                          </p:spTgt>
                                        </p:tgtEl>
                                        <p:attrNameLst>
                                          <p:attrName>style.visibility</p:attrName>
                                        </p:attrNameLst>
                                      </p:cBhvr>
                                      <p:to>
                                        <p:strVal val="visible"/>
                                      </p:to>
                                    </p:set>
                                    <p:animEffect transition="in" filter="blinds(horizontal)">
                                      <p:cBhvr>
                                        <p:cTn id="23" dur="500"/>
                                        <p:tgtEl>
                                          <p:spTgt spid="15943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4371">
                                            <p:txEl>
                                              <p:pRg st="3" end="3"/>
                                            </p:txEl>
                                          </p:spTgt>
                                        </p:tgtEl>
                                        <p:attrNameLst>
                                          <p:attrName>style.visibility</p:attrName>
                                        </p:attrNameLst>
                                      </p:cBhvr>
                                      <p:to>
                                        <p:strVal val="visible"/>
                                      </p:to>
                                    </p:set>
                                    <p:animEffect transition="in" filter="blinds(horizontal)">
                                      <p:cBhvr>
                                        <p:cTn id="28" dur="500"/>
                                        <p:tgtEl>
                                          <p:spTgt spid="15943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4371">
                                            <p:txEl>
                                              <p:pRg st="4" end="4"/>
                                            </p:txEl>
                                          </p:spTgt>
                                        </p:tgtEl>
                                        <p:attrNameLst>
                                          <p:attrName>style.visibility</p:attrName>
                                        </p:attrNameLst>
                                      </p:cBhvr>
                                      <p:to>
                                        <p:strVal val="visible"/>
                                      </p:to>
                                    </p:set>
                                    <p:animEffect transition="in" filter="blinds(horizontal)">
                                      <p:cBhvr>
                                        <p:cTn id="33" dur="500"/>
                                        <p:tgtEl>
                                          <p:spTgt spid="1594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0" grpId="0" autoUpdateAnimBg="0"/>
      <p:bldP spid="15943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E4015CE6-79A3-42F5-AAD7-34D46A2117FD}"/>
              </a:ext>
            </a:extLst>
          </p:cNvPr>
          <p:cNvSpPr>
            <a:spLocks noGrp="1" noChangeArrowheads="1"/>
          </p:cNvSpPr>
          <p:nvPr>
            <p:ph type="title"/>
          </p:nvPr>
        </p:nvSpPr>
        <p:spPr>
          <a:xfrm>
            <a:off x="914400" y="457200"/>
            <a:ext cx="10363200" cy="1143000"/>
          </a:xfrm>
        </p:spPr>
        <p:txBody>
          <a:bodyPr/>
          <a:lstStyle/>
          <a:p>
            <a:r>
              <a:rPr lang="en-AU" altLang="en-US" dirty="0"/>
              <a:t>Preparation to meet Covid 19, 20, 21 …</a:t>
            </a:r>
          </a:p>
        </p:txBody>
      </p:sp>
      <p:sp>
        <p:nvSpPr>
          <p:cNvPr id="3" name="Content Placeholder 2">
            <a:extLst>
              <a:ext uri="{FF2B5EF4-FFF2-40B4-BE49-F238E27FC236}">
                <a16:creationId xmlns:a16="http://schemas.microsoft.com/office/drawing/2014/main" id="{46461A09-E4B5-4C01-A66E-5C6782DA4E18}"/>
              </a:ext>
            </a:extLst>
          </p:cNvPr>
          <p:cNvSpPr>
            <a:spLocks noGrp="1"/>
          </p:cNvSpPr>
          <p:nvPr>
            <p:ph idx="1"/>
          </p:nvPr>
        </p:nvSpPr>
        <p:spPr/>
        <p:txBody>
          <a:bodyPr/>
          <a:lstStyle/>
          <a:p>
            <a:endParaRPr lang="en-US"/>
          </a:p>
        </p:txBody>
      </p:sp>
      <p:sp>
        <p:nvSpPr>
          <p:cNvPr id="136195" name="TextBox 5">
            <a:extLst>
              <a:ext uri="{FF2B5EF4-FFF2-40B4-BE49-F238E27FC236}">
                <a16:creationId xmlns:a16="http://schemas.microsoft.com/office/drawing/2014/main" id="{C66B4D47-CDFD-425A-B25A-E962094E944C}"/>
              </a:ext>
            </a:extLst>
          </p:cNvPr>
          <p:cNvSpPr txBox="1">
            <a:spLocks noChangeArrowheads="1"/>
          </p:cNvSpPr>
          <p:nvPr/>
        </p:nvSpPr>
        <p:spPr bwMode="auto">
          <a:xfrm>
            <a:off x="2057400" y="1447801"/>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There is no prevention! There is only preparation for exposure to the virus for the entire population eventually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A vaccine is highly unlikely for a number of reasons (corona virus/ common cold cannot be vaccinated against according to world leading virologist who invented the vaccine for HPV and is thus nominated for the Nobel Prize, the quickest development of a vaccine in history took 4 years for the Measles vaccine, it will not create immunity against mutations of the virus, </a:t>
            </a:r>
            <a:r>
              <a:rPr kumimoji="0" lang="en-US" altLang="en-US" sz="2400" b="0" i="0" u="none" strike="noStrike" kern="1200" cap="none" spc="0" normalizeH="0" baseline="0" noProof="0" dirty="0" err="1">
                <a:ln>
                  <a:noFill/>
                </a:ln>
                <a:solidFill>
                  <a:srgbClr val="FFFFCC"/>
                </a:solidFill>
                <a:effectLst/>
                <a:uLnTx/>
                <a:uFillTx/>
                <a:latin typeface="Arial" panose="020B0604020202020204" pitchFamily="34" charset="0"/>
                <a:ea typeface="+mn-ea"/>
                <a:cs typeface="Arial" panose="020B0604020202020204" pitchFamily="34" charset="0"/>
              </a:rPr>
              <a:t>etc</a:t>
            </a: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The immune system can meet Covid 19 and easily control exposure and spread and shorten symptomatology and </a:t>
            </a:r>
            <a:r>
              <a:rPr kumimoji="0" lang="en-US" altLang="en-US" sz="2400" b="0" i="0" u="none" strike="noStrike" kern="1200" cap="none" spc="0" normalizeH="0" baseline="0" noProof="0" dirty="0" err="1">
                <a:ln>
                  <a:noFill/>
                </a:ln>
                <a:solidFill>
                  <a:srgbClr val="FFFFCC"/>
                </a:solidFill>
                <a:effectLst/>
                <a:uLnTx/>
                <a:uFillTx/>
                <a:latin typeface="Arial" panose="020B0604020202020204" pitchFamily="34" charset="0"/>
                <a:ea typeface="+mn-ea"/>
                <a:cs typeface="Arial" panose="020B0604020202020204" pitchFamily="34" charset="0"/>
              </a:rPr>
              <a:t>contagiosity</a:t>
            </a: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 Immune up-regulation is the answer to the pandemic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8A10DBB0-8319-48A0-8589-64A302ACBE5A}"/>
              </a:ext>
            </a:extLst>
          </p:cNvPr>
          <p:cNvSpPr>
            <a:spLocks noGrp="1" noChangeArrowheads="1"/>
          </p:cNvSpPr>
          <p:nvPr>
            <p:ph type="title"/>
          </p:nvPr>
        </p:nvSpPr>
        <p:spPr>
          <a:xfrm>
            <a:off x="914400" y="457200"/>
            <a:ext cx="10363200" cy="1143000"/>
          </a:xfrm>
        </p:spPr>
        <p:txBody>
          <a:bodyPr/>
          <a:lstStyle/>
          <a:p>
            <a:r>
              <a:rPr lang="en-AU" altLang="en-US"/>
              <a:t>Opinions on Covid 19 -</a:t>
            </a:r>
          </a:p>
        </p:txBody>
      </p:sp>
      <p:sp>
        <p:nvSpPr>
          <p:cNvPr id="3" name="Content Placeholder 2">
            <a:extLst>
              <a:ext uri="{FF2B5EF4-FFF2-40B4-BE49-F238E27FC236}">
                <a16:creationId xmlns:a16="http://schemas.microsoft.com/office/drawing/2014/main" id="{2B52C949-4457-437F-8F47-515B2631BD24}"/>
              </a:ext>
            </a:extLst>
          </p:cNvPr>
          <p:cNvSpPr>
            <a:spLocks noGrp="1"/>
          </p:cNvSpPr>
          <p:nvPr>
            <p:ph idx="1"/>
          </p:nvPr>
        </p:nvSpPr>
        <p:spPr/>
        <p:txBody>
          <a:bodyPr/>
          <a:lstStyle/>
          <a:p>
            <a:endParaRPr lang="en-US"/>
          </a:p>
        </p:txBody>
      </p:sp>
      <p:sp>
        <p:nvSpPr>
          <p:cNvPr id="138243" name="TextBox 5">
            <a:extLst>
              <a:ext uri="{FF2B5EF4-FFF2-40B4-BE49-F238E27FC236}">
                <a16:creationId xmlns:a16="http://schemas.microsoft.com/office/drawing/2014/main" id="{05FA3ED7-14B0-4295-895E-806FC5502A97}"/>
              </a:ext>
            </a:extLst>
          </p:cNvPr>
          <p:cNvSpPr txBox="1">
            <a:spLocks noChangeArrowheads="1"/>
          </p:cNvSpPr>
          <p:nvPr/>
        </p:nvSpPr>
        <p:spPr bwMode="auto">
          <a:xfrm>
            <a:off x="1905000" y="1600200"/>
            <a:ext cx="838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This pandemic exposes the at risk population that is nutritionally deficient (Zn, D3, </a:t>
            </a:r>
            <a:r>
              <a:rPr kumimoji="0" lang="en-US" altLang="en-US" sz="2400" b="0" i="0" u="none" strike="noStrike" kern="1200" cap="none" spc="0" normalizeH="0" baseline="0" noProof="0" dirty="0" err="1">
                <a:ln>
                  <a:noFill/>
                </a:ln>
                <a:solidFill>
                  <a:srgbClr val="FFFFCC"/>
                </a:solidFill>
                <a:effectLst/>
                <a:uLnTx/>
                <a:uFillTx/>
                <a:latin typeface="Arial" panose="020B0604020202020204" pitchFamily="34" charset="0"/>
                <a:ea typeface="+mn-ea"/>
                <a:cs typeface="Arial" panose="020B0604020202020204" pitchFamily="34" charset="0"/>
              </a:rPr>
              <a:t>Quercitin</a:t>
            </a: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FFFFCC"/>
                </a:solidFill>
                <a:effectLst/>
                <a:uLnTx/>
                <a:uFillTx/>
                <a:latin typeface="Arial" panose="020B0604020202020204" pitchFamily="34" charset="0"/>
                <a:ea typeface="+mn-ea"/>
                <a:cs typeface="Arial" panose="020B0604020202020204" pitchFamily="34" charset="0"/>
              </a:rPr>
              <a:t>etc</a:t>
            </a: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and biochemically imbalanced (immune compromised) according to Kerry Bone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 The only people who complicate with viral exposure are those who receive only palliative care to suppress the symptoms and allow the virus to further penetrate and infect the body (suppressing fever/inflammatory complement system is contra-indicated) according to Stuart White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9FC4373F-50CB-4464-9F8C-72108C99E799}"/>
              </a:ext>
            </a:extLst>
          </p:cNvPr>
          <p:cNvSpPr>
            <a:spLocks noGrp="1" noChangeArrowheads="1"/>
          </p:cNvSpPr>
          <p:nvPr>
            <p:ph type="title"/>
          </p:nvPr>
        </p:nvSpPr>
        <p:spPr>
          <a:xfrm>
            <a:off x="762000" y="-152400"/>
            <a:ext cx="10363200" cy="1143000"/>
          </a:xfrm>
        </p:spPr>
        <p:txBody>
          <a:bodyPr/>
          <a:lstStyle/>
          <a:p>
            <a:r>
              <a:rPr lang="en-US" altLang="en-US" dirty="0"/>
              <a:t>Ivermectin outcomes are obvious -</a:t>
            </a:r>
          </a:p>
        </p:txBody>
      </p:sp>
      <p:sp>
        <p:nvSpPr>
          <p:cNvPr id="3" name="Content Placeholder 2">
            <a:extLst>
              <a:ext uri="{FF2B5EF4-FFF2-40B4-BE49-F238E27FC236}">
                <a16:creationId xmlns:a16="http://schemas.microsoft.com/office/drawing/2014/main" id="{54DFC647-4B3C-4C72-8F8C-280241353525}"/>
              </a:ext>
            </a:extLst>
          </p:cNvPr>
          <p:cNvSpPr>
            <a:spLocks noGrp="1"/>
          </p:cNvSpPr>
          <p:nvPr>
            <p:ph idx="1"/>
          </p:nvPr>
        </p:nvSpPr>
        <p:spPr>
          <a:xfrm>
            <a:off x="0" y="1143000"/>
            <a:ext cx="11963400" cy="4114800"/>
          </a:xfrm>
        </p:spPr>
        <p:txBody>
          <a:bodyPr/>
          <a:lstStyle/>
          <a:p>
            <a:r>
              <a:rPr lang="en-US" sz="1600" dirty="0"/>
              <a:t>The massive drop in cases and deaths in India to almost nothing after the addition of Ivermectin proved the drug's effectiveness. This is a truth that the NIH, CDC, and FDA cannot allow because it would endanger the vaccine policy.  Never mind that Ivermectin would save more lives with much less risk, much less cost, and it would end the pandemic quickly.</a:t>
            </a:r>
          </a:p>
          <a:p>
            <a:endParaRPr lang="en-US" sz="1600" dirty="0"/>
          </a:p>
          <a:p>
            <a:r>
              <a:rPr lang="en-US" sz="1600" dirty="0"/>
              <a:t>Uttar Pradesh is a state in India that contains 241 million people. The United States’ population is 331 million people. Therefore, Uttar Pradesh can be compared to the United States, with 2/3 of our population size.</a:t>
            </a:r>
          </a:p>
          <a:p>
            <a:endParaRPr lang="en-US" sz="1600" dirty="0"/>
          </a:p>
          <a:p>
            <a:r>
              <a:rPr lang="en-US" sz="1600" dirty="0"/>
              <a:t>This data shows how Ivermectin knocked their COVID-19 cases and deaths - which we know were Delta Variant - down to almost zero within weeks. A population comparable to the US went from about 35,000 cases and 350 deaths per day to nearly ZERO within weeks of adding Ivermectin to their protocol.</a:t>
            </a:r>
          </a:p>
          <a:p>
            <a:endParaRPr lang="en-US" sz="1600" dirty="0"/>
          </a:p>
          <a:p>
            <a:r>
              <a:rPr lang="en-US" sz="1600" dirty="0"/>
              <a:t>By comparison, on August 5, here in the good </a:t>
            </a:r>
            <a:r>
              <a:rPr lang="en-US" sz="1600" dirty="0" err="1"/>
              <a:t>ol</a:t>
            </a:r>
            <a:r>
              <a:rPr lang="en-US" sz="1600" dirty="0"/>
              <a:t>’ USA, blessed with the glorious vaccines, we have 127,108 new cases per day and 574 new deaths. </a:t>
            </a:r>
          </a:p>
          <a:p>
            <a:endParaRPr lang="en-US" sz="1600" dirty="0"/>
          </a:p>
          <a:p>
            <a:r>
              <a:rPr lang="en-US" sz="1600" dirty="0"/>
              <a:t>Let us look at the August 5 numbers from Uttar Pradesh with 2/3 of our population. Uttar Pradesh, using Ivermectin, had a total of 26 new cases and exactly THREE deaths. The US without Ivermectin has precisely 4889 times as many daily cases and 191 times as many deaths as Uttar Pradesh with Ivermectin.</a:t>
            </a:r>
          </a:p>
          <a:p>
            <a:endParaRPr lang="en-US" sz="1600" dirty="0"/>
          </a:p>
          <a:p>
            <a:r>
              <a:rPr lang="en-US" sz="1600" dirty="0">
                <a:solidFill>
                  <a:srgbClr val="FFFF00"/>
                </a:solidFill>
              </a:rPr>
              <a:t>It is not even close. Countries do orders of magnitude better WITH Ivermectin. It might be comparable to the difference in travel between using an automobile versus a horse and buggy.</a:t>
            </a:r>
          </a:p>
          <a:p>
            <a:endParaRPr lang="en-US" dirty="0"/>
          </a:p>
        </p:txBody>
      </p:sp>
    </p:spTree>
    <p:extLst>
      <p:ext uri="{BB962C8B-B14F-4D97-AF65-F5344CB8AC3E}">
        <p14:creationId xmlns:p14="http://schemas.microsoft.com/office/powerpoint/2010/main" val="221554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9FC4373F-50CB-4464-9F8C-72108C99E799}"/>
              </a:ext>
            </a:extLst>
          </p:cNvPr>
          <p:cNvSpPr>
            <a:spLocks noGrp="1" noChangeArrowheads="1"/>
          </p:cNvSpPr>
          <p:nvPr>
            <p:ph type="title"/>
          </p:nvPr>
        </p:nvSpPr>
        <p:spPr>
          <a:xfrm>
            <a:off x="152400" y="-152400"/>
            <a:ext cx="10363200" cy="1143000"/>
          </a:xfrm>
        </p:spPr>
        <p:txBody>
          <a:bodyPr/>
          <a:lstStyle/>
          <a:p>
            <a:r>
              <a:rPr lang="en-US" altLang="en-US" dirty="0"/>
              <a:t>Ivermectin outcomes are obvious -</a:t>
            </a:r>
          </a:p>
        </p:txBody>
      </p:sp>
      <p:sp>
        <p:nvSpPr>
          <p:cNvPr id="3" name="Content Placeholder 2">
            <a:extLst>
              <a:ext uri="{FF2B5EF4-FFF2-40B4-BE49-F238E27FC236}">
                <a16:creationId xmlns:a16="http://schemas.microsoft.com/office/drawing/2014/main" id="{54DFC647-4B3C-4C72-8F8C-280241353525}"/>
              </a:ext>
            </a:extLst>
          </p:cNvPr>
          <p:cNvSpPr>
            <a:spLocks noGrp="1"/>
          </p:cNvSpPr>
          <p:nvPr>
            <p:ph idx="1"/>
          </p:nvPr>
        </p:nvSpPr>
        <p:spPr>
          <a:xfrm>
            <a:off x="0" y="1143000"/>
            <a:ext cx="7924800" cy="4114800"/>
          </a:xfrm>
        </p:spPr>
        <p:txBody>
          <a:bodyPr/>
          <a:lstStyle/>
          <a:p>
            <a:r>
              <a:rPr lang="en-US" sz="1600" dirty="0">
                <a:solidFill>
                  <a:srgbClr val="92D050"/>
                </a:solidFill>
              </a:rPr>
              <a:t>Uttar Pradesh on Ivermectin:  Population 240 Million [4.9% fully vaccinated]</a:t>
            </a:r>
          </a:p>
          <a:p>
            <a:pPr marL="0" indent="0">
              <a:buNone/>
            </a:pPr>
            <a:r>
              <a:rPr lang="en-US" sz="1600" dirty="0">
                <a:solidFill>
                  <a:srgbClr val="92D050"/>
                </a:solidFill>
              </a:rPr>
              <a:t>	COVID Daily Cases: 26</a:t>
            </a:r>
          </a:p>
          <a:p>
            <a:pPr marL="0" indent="0">
              <a:buNone/>
            </a:pPr>
            <a:r>
              <a:rPr lang="en-US" sz="1600" dirty="0">
                <a:solidFill>
                  <a:srgbClr val="92D050"/>
                </a:solidFill>
              </a:rPr>
              <a:t>	COVID Daily Deaths: 3</a:t>
            </a:r>
          </a:p>
          <a:p>
            <a:endParaRPr lang="en-US" sz="1600" dirty="0"/>
          </a:p>
          <a:p>
            <a:r>
              <a:rPr lang="en-US" sz="1600" dirty="0">
                <a:solidFill>
                  <a:srgbClr val="FF0000"/>
                </a:solidFill>
              </a:rPr>
              <a:t>The United States off Ivermectin: Population 331 Million [50.5% fully vaccinated]</a:t>
            </a:r>
          </a:p>
          <a:p>
            <a:pPr marL="0" indent="0">
              <a:buNone/>
            </a:pPr>
            <a:r>
              <a:rPr lang="en-US" sz="1600" dirty="0">
                <a:solidFill>
                  <a:srgbClr val="FF0000"/>
                </a:solidFill>
              </a:rPr>
              <a:t>	COVID Daily Cases: 127,108</a:t>
            </a:r>
          </a:p>
          <a:p>
            <a:pPr marL="0" indent="0">
              <a:buNone/>
            </a:pPr>
            <a:r>
              <a:rPr lang="en-US" sz="1600" dirty="0">
                <a:solidFill>
                  <a:srgbClr val="FF0000"/>
                </a:solidFill>
              </a:rPr>
              <a:t>	COVID Daily Deaths: 574</a:t>
            </a:r>
          </a:p>
          <a:p>
            <a:endParaRPr lang="en-US" sz="1600" dirty="0"/>
          </a:p>
          <a:p>
            <a:r>
              <a:rPr lang="en-US" sz="1600" dirty="0"/>
              <a:t>Let us look at other Ivermectin using areas of India with numbers from August 5, 2021, compiled by the JHU CSSE:</a:t>
            </a:r>
          </a:p>
          <a:p>
            <a:endParaRPr lang="en-US" sz="1600" dirty="0"/>
          </a:p>
          <a:p>
            <a:r>
              <a:rPr lang="en-US" sz="1600" dirty="0">
                <a:solidFill>
                  <a:srgbClr val="92D050"/>
                </a:solidFill>
              </a:rPr>
              <a:t>Delhi on Ivermectin: Population 31 Million [15% fully vaccinated]</a:t>
            </a:r>
          </a:p>
          <a:p>
            <a:pPr marL="0" indent="0">
              <a:buNone/>
            </a:pPr>
            <a:r>
              <a:rPr lang="en-US" sz="1600" dirty="0">
                <a:solidFill>
                  <a:srgbClr val="92D050"/>
                </a:solidFill>
              </a:rPr>
              <a:t>	COVID Daily Cases: 61</a:t>
            </a:r>
          </a:p>
          <a:p>
            <a:pPr marL="0" indent="0">
              <a:buNone/>
            </a:pPr>
            <a:r>
              <a:rPr lang="en-US" sz="1600" dirty="0">
                <a:solidFill>
                  <a:srgbClr val="92D050"/>
                </a:solidFill>
              </a:rPr>
              <a:t>	COVID Daily Deaths: 2</a:t>
            </a:r>
          </a:p>
          <a:p>
            <a:endParaRPr lang="en-US" sz="1600" dirty="0">
              <a:solidFill>
                <a:srgbClr val="92D050"/>
              </a:solidFill>
            </a:endParaRPr>
          </a:p>
          <a:p>
            <a:r>
              <a:rPr lang="en-US" sz="1600" dirty="0">
                <a:solidFill>
                  <a:srgbClr val="92D050"/>
                </a:solidFill>
              </a:rPr>
              <a:t>Uttarakhand on Ivermectin: Population 11.4 Million [15% fully vaccinated]</a:t>
            </a:r>
          </a:p>
          <a:p>
            <a:pPr marL="0" indent="0">
              <a:buNone/>
            </a:pPr>
            <a:r>
              <a:rPr lang="en-US" sz="1600" dirty="0">
                <a:solidFill>
                  <a:srgbClr val="92D050"/>
                </a:solidFill>
              </a:rPr>
              <a:t>	COVID Daily Cases: 24</a:t>
            </a:r>
          </a:p>
          <a:p>
            <a:pPr marL="0" indent="0">
              <a:buNone/>
            </a:pPr>
            <a:r>
              <a:rPr lang="en-US" sz="1600" dirty="0">
                <a:solidFill>
                  <a:srgbClr val="92D050"/>
                </a:solidFill>
              </a:rPr>
              <a:t>	COVID Daily Deaths: 0</a:t>
            </a:r>
          </a:p>
        </p:txBody>
      </p:sp>
      <p:pic>
        <p:nvPicPr>
          <p:cNvPr id="2" name="Picture 1">
            <a:extLst>
              <a:ext uri="{FF2B5EF4-FFF2-40B4-BE49-F238E27FC236}">
                <a16:creationId xmlns:a16="http://schemas.microsoft.com/office/drawing/2014/main" id="{4584E0E9-AAA0-434C-812A-75186C76BB10}"/>
              </a:ext>
            </a:extLst>
          </p:cNvPr>
          <p:cNvPicPr>
            <a:picLocks noChangeAspect="1"/>
          </p:cNvPicPr>
          <p:nvPr/>
        </p:nvPicPr>
        <p:blipFill>
          <a:blip r:embed="rId3"/>
          <a:stretch>
            <a:fillRect/>
          </a:stretch>
        </p:blipFill>
        <p:spPr>
          <a:xfrm>
            <a:off x="8229600" y="990600"/>
            <a:ext cx="3730418" cy="5715000"/>
          </a:xfrm>
          <a:prstGeom prst="rect">
            <a:avLst/>
          </a:prstGeom>
        </p:spPr>
      </p:pic>
    </p:spTree>
    <p:extLst>
      <p:ext uri="{BB962C8B-B14F-4D97-AF65-F5344CB8AC3E}">
        <p14:creationId xmlns:p14="http://schemas.microsoft.com/office/powerpoint/2010/main" val="6046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additive="base">
                                        <p:cTn id="6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 calcmode="lin" valueType="num">
                                      <p:cBhvr additive="base">
                                        <p:cTn id="7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 calcmode="lin" valueType="num">
                                      <p:cBhvr additive="base">
                                        <p:cTn id="8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anim calcmode="lin" valueType="num">
                                      <p:cBhvr additive="base">
                                        <p:cTn id="8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9FC4373F-50CB-4464-9F8C-72108C99E799}"/>
              </a:ext>
            </a:extLst>
          </p:cNvPr>
          <p:cNvSpPr>
            <a:spLocks noGrp="1" noChangeArrowheads="1"/>
          </p:cNvSpPr>
          <p:nvPr>
            <p:ph type="title"/>
          </p:nvPr>
        </p:nvSpPr>
        <p:spPr>
          <a:xfrm>
            <a:off x="76200" y="304800"/>
            <a:ext cx="6629400" cy="609600"/>
          </a:xfrm>
        </p:spPr>
        <p:txBody>
          <a:bodyPr wrap="square" anchor="b">
            <a:noAutofit/>
          </a:bodyPr>
          <a:lstStyle/>
          <a:p>
            <a:r>
              <a:rPr lang="en-US" altLang="en-US" sz="3600" dirty="0"/>
              <a:t>Ivermectin outcomes are obvious -</a:t>
            </a:r>
          </a:p>
        </p:txBody>
      </p:sp>
      <p:sp>
        <p:nvSpPr>
          <p:cNvPr id="3" name="Content Placeholder 2">
            <a:extLst>
              <a:ext uri="{FF2B5EF4-FFF2-40B4-BE49-F238E27FC236}">
                <a16:creationId xmlns:a16="http://schemas.microsoft.com/office/drawing/2014/main" id="{54DFC647-4B3C-4C72-8F8C-280241353525}"/>
              </a:ext>
            </a:extLst>
          </p:cNvPr>
          <p:cNvSpPr>
            <a:spLocks noGrp="1"/>
          </p:cNvSpPr>
          <p:nvPr>
            <p:ph type="body" sz="half" idx="1"/>
          </p:nvPr>
        </p:nvSpPr>
        <p:spPr>
          <a:xfrm>
            <a:off x="304800" y="1143000"/>
            <a:ext cx="6019800" cy="5565860"/>
          </a:xfrm>
        </p:spPr>
        <p:txBody>
          <a:bodyPr wrap="square" anchor="t">
            <a:normAutofit lnSpcReduction="10000"/>
          </a:bodyPr>
          <a:lstStyle/>
          <a:p>
            <a:pPr>
              <a:lnSpc>
                <a:spcPct val="90000"/>
              </a:lnSpc>
            </a:pPr>
            <a:endParaRPr lang="en-US" sz="1800" dirty="0"/>
          </a:p>
          <a:p>
            <a:pPr>
              <a:lnSpc>
                <a:spcPct val="90000"/>
              </a:lnSpc>
            </a:pPr>
            <a:r>
              <a:rPr lang="en-US" sz="1800" dirty="0"/>
              <a:t>Now let us look at an area of India that rejected Ivermectin. </a:t>
            </a:r>
          </a:p>
          <a:p>
            <a:pPr>
              <a:lnSpc>
                <a:spcPct val="90000"/>
              </a:lnSpc>
            </a:pPr>
            <a:endParaRPr lang="en-US" sz="1800" dirty="0"/>
          </a:p>
          <a:p>
            <a:pPr>
              <a:lnSpc>
                <a:spcPct val="90000"/>
              </a:lnSpc>
            </a:pPr>
            <a:r>
              <a:rPr lang="en-US" sz="1800" dirty="0"/>
              <a:t>Tamil Nadu announced they would reject Ivermectin and instead follow the dubious USA-style guidance of using Remdesivir. Knowing this, you might expect their numbers to be closer to the US, with more cases and more deaths. You would be correct. Tamil Nadu went on to lead India in COVID-19 cases.</a:t>
            </a:r>
          </a:p>
          <a:p>
            <a:pPr>
              <a:lnSpc>
                <a:spcPct val="90000"/>
              </a:lnSpc>
            </a:pPr>
            <a:endParaRPr lang="en-US" sz="1800" dirty="0"/>
          </a:p>
          <a:p>
            <a:pPr>
              <a:lnSpc>
                <a:spcPct val="90000"/>
              </a:lnSpc>
            </a:pPr>
            <a:r>
              <a:rPr lang="en-US" sz="1800" dirty="0"/>
              <a:t>Tamil Nadu continues to suffer for its choice to reject Ivermectin. As a result, the Delta variant continues to ravage their citizens while it was virtually wiped out in the Ivermectin-using states. Likewise, in the United States, without Ivermectin, both the vaccinated and unvaccinated continue to spread the Delta variant like wildfire.</a:t>
            </a:r>
          </a:p>
          <a:p>
            <a:pPr>
              <a:lnSpc>
                <a:spcPct val="90000"/>
              </a:lnSpc>
            </a:pPr>
            <a:endParaRPr lang="en-US" sz="1800" dirty="0"/>
          </a:p>
          <a:p>
            <a:pPr>
              <a:lnSpc>
                <a:spcPct val="90000"/>
              </a:lnSpc>
            </a:pPr>
            <a:r>
              <a:rPr lang="en-US" sz="1800" dirty="0"/>
              <a:t>Tamil Nadu off Ivermectin: Population 78.8 Million [6.9% fully vaccinated]</a:t>
            </a:r>
          </a:p>
          <a:p>
            <a:pPr marL="0" indent="0">
              <a:lnSpc>
                <a:spcPct val="90000"/>
              </a:lnSpc>
              <a:buNone/>
            </a:pPr>
            <a:r>
              <a:rPr lang="en-US" sz="1800" dirty="0"/>
              <a:t>	COVID Daily Cases: 1,997</a:t>
            </a:r>
          </a:p>
          <a:p>
            <a:pPr marL="0" indent="0">
              <a:lnSpc>
                <a:spcPct val="90000"/>
              </a:lnSpc>
              <a:buNone/>
            </a:pPr>
            <a:r>
              <a:rPr lang="en-US" sz="1800" dirty="0"/>
              <a:t>	COVID Daily Deaths: 33</a:t>
            </a:r>
          </a:p>
        </p:txBody>
      </p:sp>
      <p:pic>
        <p:nvPicPr>
          <p:cNvPr id="4" name="Picture 3">
            <a:extLst>
              <a:ext uri="{FF2B5EF4-FFF2-40B4-BE49-F238E27FC236}">
                <a16:creationId xmlns:a16="http://schemas.microsoft.com/office/drawing/2014/main" id="{1867F1AE-2EE8-44E7-B200-93447AB9862F}"/>
              </a:ext>
            </a:extLst>
          </p:cNvPr>
          <p:cNvPicPr>
            <a:picLocks noChangeAspect="1"/>
          </p:cNvPicPr>
          <p:nvPr/>
        </p:nvPicPr>
        <p:blipFill>
          <a:blip r:embed="rId3"/>
          <a:stretch>
            <a:fillRect/>
          </a:stretch>
        </p:blipFill>
        <p:spPr>
          <a:xfrm>
            <a:off x="6502400" y="152400"/>
            <a:ext cx="5600700" cy="4800600"/>
          </a:xfrm>
          <a:prstGeom prst="rect">
            <a:avLst/>
          </a:prstGeom>
        </p:spPr>
      </p:pic>
      <p:sp>
        <p:nvSpPr>
          <p:cNvPr id="7" name="TextBox 6">
            <a:extLst>
              <a:ext uri="{FF2B5EF4-FFF2-40B4-BE49-F238E27FC236}">
                <a16:creationId xmlns:a16="http://schemas.microsoft.com/office/drawing/2014/main" id="{7715CAA0-F682-403B-B759-FDF0C29CF2E5}"/>
              </a:ext>
            </a:extLst>
          </p:cNvPr>
          <p:cNvSpPr txBox="1"/>
          <p:nvPr/>
        </p:nvSpPr>
        <p:spPr>
          <a:xfrm>
            <a:off x="6394450" y="4980563"/>
            <a:ext cx="5816600" cy="187743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Heresy is disagreeing with the government, or their health authority, even if they are all wrong and even if their policies harm people. Today we no longer call it heresy; it is labeled as misinformation</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Galileo was found guilty of heresy and sentenced on June 22, 1633, to formal imprisonment, although this was commuted to house arrest, under which he remained for the rest of his </a:t>
            </a:r>
            <a:r>
              <a:rPr kumimoji="0" lang="en-US" sz="1800" b="0"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life.</a:t>
            </a:r>
          </a:p>
        </p:txBody>
      </p:sp>
    </p:spTree>
    <p:extLst>
      <p:ext uri="{BB962C8B-B14F-4D97-AF65-F5344CB8AC3E}">
        <p14:creationId xmlns:p14="http://schemas.microsoft.com/office/powerpoint/2010/main" val="37203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Slide Number Placeholder 3">
            <a:extLst>
              <a:ext uri="{FF2B5EF4-FFF2-40B4-BE49-F238E27FC236}">
                <a16:creationId xmlns:a16="http://schemas.microsoft.com/office/drawing/2014/main" id="{0FBD626B-290F-49DE-9978-E26196F191D8}"/>
              </a:ext>
            </a:extLst>
          </p:cNvPr>
          <p:cNvSpPr>
            <a:spLocks noGrp="1"/>
          </p:cNvSpPr>
          <p:nvPr>
            <p:ph type="sldNum" sz="quarter" idx="12"/>
          </p:nvPr>
        </p:nvSpPr>
        <p:spPr/>
        <p:txBody>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94D40B7-2066-4E83-8D78-9EEDA7050B79}" type="slidenum">
              <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endParaRPr>
          </a:p>
        </p:txBody>
      </p:sp>
      <p:pic>
        <p:nvPicPr>
          <p:cNvPr id="346114" name="Picture 2" descr="no back red">
            <a:extLst>
              <a:ext uri="{FF2B5EF4-FFF2-40B4-BE49-F238E27FC236}">
                <a16:creationId xmlns:a16="http://schemas.microsoft.com/office/drawing/2014/main" id="{B2C8133E-CC68-4009-97B9-A06B88AD2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0"/>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5" name="Text Box 3">
            <a:extLst>
              <a:ext uri="{FF2B5EF4-FFF2-40B4-BE49-F238E27FC236}">
                <a16:creationId xmlns:a16="http://schemas.microsoft.com/office/drawing/2014/main" id="{D051B4EF-92F9-4FC3-BCDB-2F66B060CDE1}"/>
              </a:ext>
            </a:extLst>
          </p:cNvPr>
          <p:cNvSpPr txBox="1">
            <a:spLocks noChangeArrowheads="1"/>
          </p:cNvSpPr>
          <p:nvPr/>
        </p:nvSpPr>
        <p:spPr bwMode="auto">
          <a:xfrm>
            <a:off x="4114800" y="2582864"/>
            <a:ext cx="838200" cy="396875"/>
          </a:xfrm>
          <a:prstGeom prst="rect">
            <a:avLst/>
          </a:prstGeom>
          <a:noFill/>
          <a:ln>
            <a:noFill/>
          </a:ln>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endParaRPr>
          </a:p>
        </p:txBody>
      </p:sp>
      <p:sp>
        <p:nvSpPr>
          <p:cNvPr id="346116" name="Text Box 4">
            <a:extLst>
              <a:ext uri="{FF2B5EF4-FFF2-40B4-BE49-F238E27FC236}">
                <a16:creationId xmlns:a16="http://schemas.microsoft.com/office/drawing/2014/main" id="{3B529F73-5DD0-4040-9116-ABE80555573C}"/>
              </a:ext>
            </a:extLst>
          </p:cNvPr>
          <p:cNvSpPr txBox="1">
            <a:spLocks noChangeArrowheads="1"/>
          </p:cNvSpPr>
          <p:nvPr/>
        </p:nvSpPr>
        <p:spPr bwMode="auto">
          <a:xfrm>
            <a:off x="1828800" y="1981201"/>
            <a:ext cx="8534400" cy="2862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Change the world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It always wants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dissolve">
                                      <p:cBhvr>
                                        <p:cTn id="7" dur="5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46115"/>
                                        </p:tgtEl>
                                        <p:attrNameLst>
                                          <p:attrName>style.visibility</p:attrName>
                                        </p:attrNameLst>
                                      </p:cBhvr>
                                      <p:to>
                                        <p:strVal val="visible"/>
                                      </p:to>
                                    </p:set>
                                    <p:anim calcmode="lin" valueType="num">
                                      <p:cBhvr additive="base">
                                        <p:cTn id="12" dur="500" fill="hold"/>
                                        <p:tgtEl>
                                          <p:spTgt spid="346115"/>
                                        </p:tgtEl>
                                        <p:attrNameLst>
                                          <p:attrName>ppt_x</p:attrName>
                                        </p:attrNameLst>
                                      </p:cBhvr>
                                      <p:tavLst>
                                        <p:tav tm="0">
                                          <p:val>
                                            <p:strVal val="0-#ppt_w/2"/>
                                          </p:val>
                                        </p:tav>
                                        <p:tav tm="100000">
                                          <p:val>
                                            <p:strVal val="#ppt_x"/>
                                          </p:val>
                                        </p:tav>
                                      </p:tavLst>
                                    </p:anim>
                                    <p:anim calcmode="lin" valueType="num">
                                      <p:cBhvr additive="base">
                                        <p:cTn id="13" dur="500" fill="hold"/>
                                        <p:tgtEl>
                                          <p:spTgt spid="34611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iterate type="wd">
                                    <p:tmPct val="100000"/>
                                  </p:iterate>
                                  <p:childTnLst>
                                    <p:set>
                                      <p:cBhvr>
                                        <p:cTn id="17" dur="1" fill="hold">
                                          <p:stCondLst>
                                            <p:cond delay="0"/>
                                          </p:stCondLst>
                                        </p:cTn>
                                        <p:tgtEl>
                                          <p:spTgt spid="346116"/>
                                        </p:tgtEl>
                                        <p:attrNameLst>
                                          <p:attrName>style.visibility</p:attrName>
                                        </p:attrNameLst>
                                      </p:cBhvr>
                                      <p:to>
                                        <p:strVal val="visible"/>
                                      </p:to>
                                    </p:set>
                                    <p:animEffect transition="in" filter="dissolve">
                                      <p:cBhvr>
                                        <p:cTn id="18" dur="3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autoUpdateAnimBg="0"/>
      <p:bldP spid="3461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4</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7772400" cy="114300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1828800" y="1905000"/>
            <a:ext cx="8610600" cy="4953000"/>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attends monthly teleconferences (1 hour in duration, 3rd Wednesday of every 2nd month) creating a round table discussion/exploration of the dynamics and details of a nutrition-based holistic practice</a:t>
            </a:r>
          </a:p>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chooses how to convey the notes and information to their world and community – no information squandering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5</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1282535" y="0"/>
            <a:ext cx="10367159" cy="1143000"/>
          </a:xfrm>
        </p:spPr>
        <p:txBody>
          <a:bodyPr>
            <a:normAutofit fontScale="90000"/>
          </a:bodyPr>
          <a:lstStyle/>
          <a:p>
            <a:pPr eaLnBrk="1" hangingPunct="1"/>
            <a:r>
              <a:rPr lang="en-US" altLang="en-US" sz="5400" dirty="0">
                <a:latin typeface="Arial" panose="020B0604020202020204" pitchFamily="34" charset="0"/>
                <a:cs typeface="Arial" panose="020B0604020202020204" pitchFamily="34" charset="0"/>
              </a:rPr>
              <a:t>GI Adsorb –binding and eliminating:</a:t>
            </a:r>
            <a:endParaRPr lang="en-US"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792204-FAA7-4E49-A6BE-13E083BA5258}"/>
              </a:ext>
            </a:extLst>
          </p:cNvPr>
          <p:cNvPicPr>
            <a:picLocks noChangeAspect="1"/>
          </p:cNvPicPr>
          <p:nvPr/>
        </p:nvPicPr>
        <p:blipFill>
          <a:blip r:embed="rId3"/>
          <a:stretch>
            <a:fillRect/>
          </a:stretch>
        </p:blipFill>
        <p:spPr>
          <a:xfrm>
            <a:off x="674825" y="1258785"/>
            <a:ext cx="3069949" cy="5308269"/>
          </a:xfrm>
          <a:prstGeom prst="rect">
            <a:avLst/>
          </a:prstGeom>
        </p:spPr>
      </p:pic>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4453247" y="1484416"/>
            <a:ext cx="7196447" cy="4008911"/>
          </a:xfrm>
        </p:spPr>
        <p:txBody>
          <a:bodyPr/>
          <a:lstStyle/>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New kid in the block</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Brand new capabilities clinically</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Clarity of mind</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Relaxation</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Gut repair and renewal</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Reduction of chronic toxicity and burdens we have become accustomed to </a:t>
            </a:r>
            <a:endParaRPr altLang="en-US" dirty="0">
              <a:latin typeface="Arial" panose="020B0604020202020204" pitchFamily="34" charset="0"/>
              <a:ea typeface="Kozuka Gothic Pro R"/>
              <a:cs typeface="Arial" panose="020B0604020202020204" pitchFamily="34" charset="0"/>
            </a:endParaRPr>
          </a:p>
        </p:txBody>
      </p:sp>
    </p:spTree>
    <p:extLst>
      <p:ext uri="{BB962C8B-B14F-4D97-AF65-F5344CB8AC3E}">
        <p14:creationId xmlns:p14="http://schemas.microsoft.com/office/powerpoint/2010/main" val="2729003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2" end="2"/>
                                            </p:txEl>
                                          </p:spTgt>
                                        </p:tgtEl>
                                        <p:attrNameLst>
                                          <p:attrName>style.visibility</p:attrName>
                                        </p:attrNameLst>
                                      </p:cBhvr>
                                      <p:to>
                                        <p:strVal val="visible"/>
                                      </p:to>
                                    </p:set>
                                    <p:animEffect transition="in" filter="blinds(horizontal)">
                                      <p:cBhvr>
                                        <p:cTn id="23" dur="500"/>
                                        <p:tgtEl>
                                          <p:spTgt spid="15953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8" dur="500"/>
                                        <p:tgtEl>
                                          <p:spTgt spid="15953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33" dur="500"/>
                                        <p:tgtEl>
                                          <p:spTgt spid="159539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5395">
                                            <p:txEl>
                                              <p:pRg st="5" end="5"/>
                                            </p:txEl>
                                          </p:spTgt>
                                        </p:tgtEl>
                                        <p:attrNameLst>
                                          <p:attrName>style.visibility</p:attrName>
                                        </p:attrNameLst>
                                      </p:cBhvr>
                                      <p:to>
                                        <p:strVal val="visible"/>
                                      </p:to>
                                    </p:set>
                                    <p:animEffect transition="in" filter="blinds(horizontal)">
                                      <p:cBhvr>
                                        <p:cTn id="38" dur="500"/>
                                        <p:tgtEl>
                                          <p:spTgt spid="1595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6</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7772400" cy="1143000"/>
          </a:xfrm>
        </p:spPr>
        <p:txBody>
          <a:bodyPr/>
          <a:lstStyle/>
          <a:p>
            <a:pPr eaLnBrk="1" hangingPunct="1"/>
            <a:r>
              <a:rPr lang="en-US" altLang="en-US" sz="5400" dirty="0">
                <a:latin typeface="Arial" panose="020B0604020202020204" pitchFamily="34" charset="0"/>
                <a:cs typeface="Arial" panose="020B0604020202020204" pitchFamily="34" charset="0"/>
              </a:rPr>
              <a:t>GI Adsorb</a:t>
            </a:r>
            <a:endParaRPr lang="en-US" altLang="en-US" dirty="0">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5415148" y="1143000"/>
            <a:ext cx="6234546" cy="5715000"/>
          </a:xfrm>
        </p:spPr>
        <p:txBody>
          <a:bodyPr>
            <a:normAutofit fontScale="92500" lnSpcReduction="10000"/>
          </a:bodyPr>
          <a:lstStyle/>
          <a:p>
            <a:pPr>
              <a:lnSpc>
                <a:spcPct val="80000"/>
              </a:lnSpc>
            </a:pPr>
            <a:r>
              <a:rPr lang="en-US" altLang="en-US" dirty="0">
                <a:latin typeface="Arial" panose="020B0604020202020204" pitchFamily="34" charset="0"/>
                <a:ea typeface="Kozuka Gothic Pro R"/>
                <a:cs typeface="Arial" panose="020B0604020202020204" pitchFamily="34" charset="0"/>
              </a:rPr>
              <a:t>GI Adsorb is a GI health supplement that contains clinoptilolite, an adsorbent zeolite mineral, and is formulated to support GI health and elimination.* It also:</a:t>
            </a:r>
          </a:p>
          <a:p>
            <a:pPr>
              <a:lnSpc>
                <a:spcPct val="80000"/>
              </a:lnSpc>
            </a:pPr>
            <a:r>
              <a:rPr lang="en-US" altLang="en-US" dirty="0">
                <a:latin typeface="Arial" panose="020B0604020202020204" pitchFamily="34" charset="0"/>
                <a:ea typeface="Kozuka Gothic Pro R"/>
                <a:cs typeface="Arial" panose="020B0604020202020204" pitchFamily="34" charset="0"/>
              </a:rPr>
              <a:t>    Contains purified Clinoptilolite (G-PUR®) — a mineral that has adsorbent properties towards naturally occurring toxins*</a:t>
            </a:r>
          </a:p>
          <a:p>
            <a:pPr>
              <a:lnSpc>
                <a:spcPct val="80000"/>
              </a:lnSpc>
            </a:pPr>
            <a:r>
              <a:rPr lang="en-US" altLang="en-US" dirty="0">
                <a:latin typeface="Arial" panose="020B0604020202020204" pitchFamily="34" charset="0"/>
                <a:ea typeface="Kozuka Gothic Pro R"/>
                <a:cs typeface="Arial" panose="020B0604020202020204" pitchFamily="34" charset="0"/>
              </a:rPr>
              <a:t>    Contains Collinsonia Root, which has been historically used to support normal elimination and digestive health*</a:t>
            </a:r>
          </a:p>
          <a:p>
            <a:pPr>
              <a:lnSpc>
                <a:spcPct val="80000"/>
              </a:lnSpc>
            </a:pPr>
            <a:r>
              <a:rPr lang="en-US" altLang="en-US" dirty="0">
                <a:latin typeface="Arial" panose="020B0604020202020204" pitchFamily="34" charset="0"/>
                <a:ea typeface="Kozuka Gothic Pro R"/>
                <a:cs typeface="Arial" panose="020B0604020202020204" pitchFamily="34" charset="0"/>
              </a:rPr>
              <a:t>    Helps support a healthy gut barrier*</a:t>
            </a:r>
          </a:p>
          <a:p>
            <a:pPr>
              <a:lnSpc>
                <a:spcPct val="80000"/>
              </a:lnSpc>
            </a:pPr>
            <a:r>
              <a:rPr lang="en-US" altLang="en-US" dirty="0">
                <a:latin typeface="Arial" panose="020B0604020202020204" pitchFamily="34" charset="0"/>
                <a:ea typeface="Kozuka Gothic Pro R"/>
                <a:cs typeface="Arial" panose="020B0604020202020204" pitchFamily="34" charset="0"/>
              </a:rPr>
              <a:t>    Helps with the body's removal of naturally occurring toxins by supporting a healthy GI barrier and normal elimination*</a:t>
            </a:r>
          </a:p>
          <a:p>
            <a:pPr eaLnBrk="1" hangingPunct="1">
              <a:lnSpc>
                <a:spcPct val="80000"/>
              </a:lnSpc>
            </a:pPr>
            <a:endParaRPr altLang="en-US" dirty="0">
              <a:latin typeface="Arial" panose="020B0604020202020204" pitchFamily="34" charset="0"/>
              <a:ea typeface="Kozuka Gothic Pro R"/>
              <a:cs typeface="Arial" panose="020B0604020202020204" pitchFamily="34" charset="0"/>
            </a:endParaRPr>
          </a:p>
        </p:txBody>
      </p:sp>
      <p:pic>
        <p:nvPicPr>
          <p:cNvPr id="2" name="Picture 1">
            <a:extLst>
              <a:ext uri="{FF2B5EF4-FFF2-40B4-BE49-F238E27FC236}">
                <a16:creationId xmlns:a16="http://schemas.microsoft.com/office/drawing/2014/main" id="{A7B62D31-8535-49E7-895D-68F767F2E8F3}"/>
              </a:ext>
            </a:extLst>
          </p:cNvPr>
          <p:cNvPicPr>
            <a:picLocks noChangeAspect="1"/>
          </p:cNvPicPr>
          <p:nvPr/>
        </p:nvPicPr>
        <p:blipFill>
          <a:blip r:embed="rId3"/>
          <a:stretch>
            <a:fillRect/>
          </a:stretch>
        </p:blipFill>
        <p:spPr>
          <a:xfrm>
            <a:off x="831273" y="1461814"/>
            <a:ext cx="4363710" cy="4915235"/>
          </a:xfrm>
          <a:prstGeom prst="rect">
            <a:avLst/>
          </a:prstGeom>
        </p:spPr>
      </p:pic>
    </p:spTree>
    <p:extLst>
      <p:ext uri="{BB962C8B-B14F-4D97-AF65-F5344CB8AC3E}">
        <p14:creationId xmlns:p14="http://schemas.microsoft.com/office/powerpoint/2010/main" val="21040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2" end="2"/>
                                            </p:txEl>
                                          </p:spTgt>
                                        </p:tgtEl>
                                        <p:attrNameLst>
                                          <p:attrName>style.visibility</p:attrName>
                                        </p:attrNameLst>
                                      </p:cBhvr>
                                      <p:to>
                                        <p:strVal val="visible"/>
                                      </p:to>
                                    </p:set>
                                    <p:animEffect transition="in" filter="blinds(horizontal)">
                                      <p:cBhvr>
                                        <p:cTn id="23" dur="500"/>
                                        <p:tgtEl>
                                          <p:spTgt spid="15953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8" dur="500"/>
                                        <p:tgtEl>
                                          <p:spTgt spid="15953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33" dur="500"/>
                                        <p:tgtEl>
                                          <p:spTgt spid="159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7</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8941130" cy="1143000"/>
          </a:xfrm>
        </p:spPr>
        <p:txBody>
          <a:bodyPr>
            <a:normAutofit fontScale="90000"/>
          </a:bodyPr>
          <a:lstStyle/>
          <a:p>
            <a:pPr eaLnBrk="1" hangingPunct="1"/>
            <a:r>
              <a:rPr lang="en-US" altLang="en-US" sz="5400" dirty="0">
                <a:latin typeface="Arial" panose="020B0604020202020204" pitchFamily="34" charset="0"/>
                <a:cs typeface="Arial" panose="020B0604020202020204" pitchFamily="34" charset="0"/>
              </a:rPr>
              <a:t>GI Adsorb – SP Tells it straight </a:t>
            </a:r>
            <a:endParaRPr lang="en-US" altLang="en-US" dirty="0">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368135" y="1143000"/>
            <a:ext cx="11340935" cy="5715000"/>
          </a:xfrm>
        </p:spPr>
        <p:txBody>
          <a:bodyPr>
            <a:normAutofit fontScale="62500" lnSpcReduction="20000"/>
          </a:bodyPr>
          <a:lstStyle/>
          <a:p>
            <a:pPr>
              <a:lnSpc>
                <a:spcPct val="80000"/>
              </a:lnSpc>
            </a:pPr>
            <a:r>
              <a:rPr lang="en-US" altLang="en-US" dirty="0">
                <a:latin typeface="Arial" panose="020B0604020202020204" pitchFamily="34" charset="0"/>
                <a:ea typeface="Kozuka Gothic Pro R"/>
                <a:cs typeface="Arial" panose="020B0604020202020204" pitchFamily="34" charset="0"/>
              </a:rPr>
              <a:t>GI Adsorb provides important elimination support</a:t>
            </a:r>
          </a:p>
          <a:p>
            <a:pPr>
              <a:lnSpc>
                <a:spcPct val="80000"/>
              </a:lnSpc>
            </a:pPr>
            <a:r>
              <a:rPr lang="en-US" altLang="en-US" dirty="0">
                <a:latin typeface="Arial" panose="020B0604020202020204" pitchFamily="34" charset="0"/>
                <a:ea typeface="Kozuka Gothic Pro R"/>
                <a:cs typeface="Arial" panose="020B0604020202020204" pitchFamily="34" charset="0"/>
              </a:rPr>
              <a:t>The elements that go into the body — nutrients, vitamins, and minerals — are most commonly thought of as the substances that help the various systems operate at their best. However, elements that can help eliminate substances from the body are also greatly important. GI health and toxin removal play important roles, and are essential for helping people achieve optimal wellness. That’s why GI Adsorb from Standard Process is formulated to support GI health and normal elimination.*  </a:t>
            </a:r>
          </a:p>
          <a:p>
            <a:pPr marL="0" indent="0">
              <a:lnSpc>
                <a:spcPct val="80000"/>
              </a:lnSpc>
              <a:buNone/>
            </a:pPr>
            <a:endParaRPr lang="en-US" altLang="en-US" dirty="0">
              <a:latin typeface="Arial" panose="020B0604020202020204" pitchFamily="34" charset="0"/>
              <a:ea typeface="Kozuka Gothic Pro R"/>
              <a:cs typeface="Arial" panose="020B0604020202020204" pitchFamily="34" charset="0"/>
            </a:endParaRPr>
          </a:p>
          <a:p>
            <a:pPr>
              <a:lnSpc>
                <a:spcPct val="80000"/>
              </a:lnSpc>
            </a:pPr>
            <a:r>
              <a:rPr lang="en-US" altLang="en-US" dirty="0">
                <a:latin typeface="Arial" panose="020B0604020202020204" pitchFamily="34" charset="0"/>
                <a:ea typeface="Kozuka Gothic Pro R"/>
                <a:cs typeface="Arial" panose="020B0604020202020204" pitchFamily="34" charset="0"/>
              </a:rPr>
              <a:t>What is G-PUR®?</a:t>
            </a:r>
          </a:p>
          <a:p>
            <a:pPr>
              <a:lnSpc>
                <a:spcPct val="80000"/>
              </a:lnSpc>
            </a:pPr>
            <a:r>
              <a:rPr lang="en-US" altLang="en-US" dirty="0">
                <a:latin typeface="Arial" panose="020B0604020202020204" pitchFamily="34" charset="0"/>
                <a:ea typeface="Kozuka Gothic Pro R"/>
                <a:cs typeface="Arial" panose="020B0604020202020204" pitchFamily="34" charset="0"/>
              </a:rPr>
              <a:t>GI Adsorb contains G-PUR®, a purified, high-quality zeolite/clinoptilolite mineral that ensures a strong adsorbent property. Zeolites, which come from volcanic ash that has been weathered in marine environments for millions of years, have been used in a variety of applications — most commonly for water purification.</a:t>
            </a:r>
          </a:p>
          <a:p>
            <a:pPr>
              <a:lnSpc>
                <a:spcPct val="80000"/>
              </a:lnSpc>
            </a:pPr>
            <a:endParaRPr lang="en-US" altLang="en-US" dirty="0">
              <a:latin typeface="Arial" panose="020B0604020202020204" pitchFamily="34" charset="0"/>
              <a:ea typeface="Kozuka Gothic Pro R"/>
              <a:cs typeface="Arial" panose="020B0604020202020204" pitchFamily="34" charset="0"/>
            </a:endParaRPr>
          </a:p>
          <a:p>
            <a:pPr>
              <a:lnSpc>
                <a:spcPct val="80000"/>
              </a:lnSpc>
            </a:pPr>
            <a:r>
              <a:rPr lang="en-US" altLang="en-US" dirty="0">
                <a:latin typeface="Arial" panose="020B0604020202020204" pitchFamily="34" charset="0"/>
                <a:ea typeface="Kozuka Gothic Pro R"/>
                <a:cs typeface="Arial" panose="020B0604020202020204" pitchFamily="34" charset="0"/>
              </a:rPr>
              <a:t>What is adsorption, and why is it important for toxin removal?</a:t>
            </a:r>
          </a:p>
          <a:p>
            <a:pPr>
              <a:lnSpc>
                <a:spcPct val="80000"/>
              </a:lnSpc>
            </a:pPr>
            <a:r>
              <a:rPr lang="en-US" altLang="en-US" dirty="0">
                <a:latin typeface="Arial" panose="020B0604020202020204" pitchFamily="34" charset="0"/>
                <a:ea typeface="Kozuka Gothic Pro R"/>
                <a:cs typeface="Arial" panose="020B0604020202020204" pitchFamily="34" charset="0"/>
              </a:rPr>
              <a:t>Adsorbents (not to be confused with absorbent) are materials capable of trapping certain substances to their surface or within pores, shielding them from interactions in a biological or chemical system.1 </a:t>
            </a:r>
          </a:p>
          <a:p>
            <a:pPr>
              <a:lnSpc>
                <a:spcPct val="80000"/>
              </a:lnSpc>
            </a:pPr>
            <a:r>
              <a:rPr lang="en-US" altLang="en-US" dirty="0">
                <a:latin typeface="Arial" panose="020B0604020202020204" pitchFamily="34" charset="0"/>
                <a:ea typeface="Kozuka Gothic Pro R"/>
                <a:cs typeface="Arial" panose="020B0604020202020204" pitchFamily="34" charset="0"/>
              </a:rPr>
              <a:t>Adsorption differs from absorption on one key way: the way molecules are removed. In adsorption, molecules from a toxin are held loosely on the surface of the adsorbent and can be easily removed without entering the adsorbent.</a:t>
            </a:r>
          </a:p>
          <a:p>
            <a:pPr marL="0" indent="0">
              <a:lnSpc>
                <a:spcPct val="80000"/>
              </a:lnSpc>
              <a:buNone/>
            </a:pPr>
            <a:endParaRPr lang="en-US" altLang="en-US" dirty="0">
              <a:latin typeface="Arial" panose="020B0604020202020204" pitchFamily="34" charset="0"/>
              <a:ea typeface="Kozuka Gothic Pro R"/>
              <a:cs typeface="Arial" panose="020B0604020202020204" pitchFamily="34" charset="0"/>
            </a:endParaRPr>
          </a:p>
          <a:p>
            <a:pPr>
              <a:lnSpc>
                <a:spcPct val="80000"/>
              </a:lnSpc>
            </a:pPr>
            <a:r>
              <a:rPr lang="en-US" altLang="en-US" dirty="0">
                <a:latin typeface="Arial" panose="020B0604020202020204" pitchFamily="34" charset="0"/>
                <a:ea typeface="Kozuka Gothic Pro R"/>
                <a:cs typeface="Arial" panose="020B0604020202020204" pitchFamily="34" charset="0"/>
              </a:rPr>
              <a:t>What are the benefits of clinoptilolite?</a:t>
            </a:r>
          </a:p>
          <a:p>
            <a:pPr>
              <a:lnSpc>
                <a:spcPct val="80000"/>
              </a:lnSpc>
            </a:pPr>
            <a:r>
              <a:rPr lang="en-US" altLang="en-US" dirty="0">
                <a:latin typeface="Arial" panose="020B0604020202020204" pitchFamily="34" charset="0"/>
                <a:ea typeface="Kozuka Gothic Pro R"/>
                <a:cs typeface="Arial" panose="020B0604020202020204" pitchFamily="34" charset="0"/>
              </a:rPr>
              <a:t>Adsorbent compounds, including the G-PUR® clinoptilolite found in GI Adsorb, have been investigated in cell studies, animal models, and clinical trials for their ability to support the GI system as it faces stressed conditions.2-7 Clinoptilolite is a zeolite mineral. Its molecules trap naturally occurring toxins on their surfaces to remove them through normal elimination.</a:t>
            </a:r>
            <a:endParaRPr altLang="en-US" dirty="0">
              <a:latin typeface="Arial" panose="020B0604020202020204" pitchFamily="34" charset="0"/>
              <a:ea typeface="Kozuka Gothic Pro R"/>
              <a:cs typeface="Arial" panose="020B0604020202020204" pitchFamily="34" charset="0"/>
            </a:endParaRPr>
          </a:p>
        </p:txBody>
      </p:sp>
    </p:spTree>
    <p:extLst>
      <p:ext uri="{BB962C8B-B14F-4D97-AF65-F5344CB8AC3E}">
        <p14:creationId xmlns:p14="http://schemas.microsoft.com/office/powerpoint/2010/main" val="205587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3" dur="500"/>
                                        <p:tgtEl>
                                          <p:spTgt spid="15953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28" dur="500"/>
                                        <p:tgtEl>
                                          <p:spTgt spid="159539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6" end="6"/>
                                            </p:txEl>
                                          </p:spTgt>
                                        </p:tgtEl>
                                        <p:attrNameLst>
                                          <p:attrName>style.visibility</p:attrName>
                                        </p:attrNameLst>
                                      </p:cBhvr>
                                      <p:to>
                                        <p:strVal val="visible"/>
                                      </p:to>
                                    </p:set>
                                    <p:animEffect transition="in" filter="blinds(horizontal)">
                                      <p:cBhvr>
                                        <p:cTn id="33" dur="500"/>
                                        <p:tgtEl>
                                          <p:spTgt spid="159539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5395">
                                            <p:txEl>
                                              <p:pRg st="7" end="7"/>
                                            </p:txEl>
                                          </p:spTgt>
                                        </p:tgtEl>
                                        <p:attrNameLst>
                                          <p:attrName>style.visibility</p:attrName>
                                        </p:attrNameLst>
                                      </p:cBhvr>
                                      <p:to>
                                        <p:strVal val="visible"/>
                                      </p:to>
                                    </p:set>
                                    <p:animEffect transition="in" filter="blinds(horizontal)">
                                      <p:cBhvr>
                                        <p:cTn id="38" dur="500"/>
                                        <p:tgtEl>
                                          <p:spTgt spid="159539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95395">
                                            <p:txEl>
                                              <p:pRg st="8" end="8"/>
                                            </p:txEl>
                                          </p:spTgt>
                                        </p:tgtEl>
                                        <p:attrNameLst>
                                          <p:attrName>style.visibility</p:attrName>
                                        </p:attrNameLst>
                                      </p:cBhvr>
                                      <p:to>
                                        <p:strVal val="visible"/>
                                      </p:to>
                                    </p:set>
                                    <p:animEffect transition="in" filter="blinds(horizontal)">
                                      <p:cBhvr>
                                        <p:cTn id="43" dur="500"/>
                                        <p:tgtEl>
                                          <p:spTgt spid="159539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95395">
                                            <p:txEl>
                                              <p:pRg st="10" end="10"/>
                                            </p:txEl>
                                          </p:spTgt>
                                        </p:tgtEl>
                                        <p:attrNameLst>
                                          <p:attrName>style.visibility</p:attrName>
                                        </p:attrNameLst>
                                      </p:cBhvr>
                                      <p:to>
                                        <p:strVal val="visible"/>
                                      </p:to>
                                    </p:set>
                                    <p:animEffect transition="in" filter="blinds(horizontal)">
                                      <p:cBhvr>
                                        <p:cTn id="48" dur="500"/>
                                        <p:tgtEl>
                                          <p:spTgt spid="159539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95395">
                                            <p:txEl>
                                              <p:pRg st="11" end="11"/>
                                            </p:txEl>
                                          </p:spTgt>
                                        </p:tgtEl>
                                        <p:attrNameLst>
                                          <p:attrName>style.visibility</p:attrName>
                                        </p:attrNameLst>
                                      </p:cBhvr>
                                      <p:to>
                                        <p:strVal val="visible"/>
                                      </p:to>
                                    </p:set>
                                    <p:animEffect transition="in" filter="blinds(horizontal)">
                                      <p:cBhvr>
                                        <p:cTn id="53" dur="500"/>
                                        <p:tgtEl>
                                          <p:spTgt spid="1595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7305B1-9761-4F78-A88F-B66C59BCAC94}"/>
              </a:ext>
            </a:extLst>
          </p:cNvPr>
          <p:cNvSpPr>
            <a:spLocks noGrp="1"/>
          </p:cNvSpPr>
          <p:nvPr>
            <p:ph type="title"/>
          </p:nvPr>
        </p:nvSpPr>
        <p:spPr>
          <a:xfrm>
            <a:off x="838200" y="624568"/>
            <a:ext cx="3766457" cy="5412920"/>
          </a:xfrm>
        </p:spPr>
        <p:txBody>
          <a:bodyPr>
            <a:normAutofit/>
          </a:bodyPr>
          <a:lstStyle/>
          <a:p>
            <a:pPr algn="ctr"/>
            <a:r>
              <a:rPr lang="en-US" dirty="0">
                <a:solidFill>
                  <a:srgbClr val="FFFFFF"/>
                </a:solidFill>
              </a:rPr>
              <a:t>Same Times Every Two Months </a:t>
            </a:r>
          </a:p>
        </p:txBody>
      </p:sp>
      <p:sp>
        <p:nvSpPr>
          <p:cNvPr id="3" name="Content Placeholder 2">
            <a:extLst>
              <a:ext uri="{FF2B5EF4-FFF2-40B4-BE49-F238E27FC236}">
                <a16:creationId xmlns:a16="http://schemas.microsoft.com/office/drawing/2014/main" id="{88D3EBD6-8489-4847-8D4C-EEBF0ECB9D76}"/>
              </a:ext>
            </a:extLst>
          </p:cNvPr>
          <p:cNvSpPr>
            <a:spLocks noGrp="1"/>
          </p:cNvSpPr>
          <p:nvPr>
            <p:ph idx="1"/>
          </p:nvPr>
        </p:nvSpPr>
        <p:spPr>
          <a:xfrm>
            <a:off x="5600699" y="624568"/>
            <a:ext cx="6136375" cy="5412920"/>
          </a:xfrm>
        </p:spPr>
        <p:txBody>
          <a:bodyPr anchor="ctr">
            <a:normAutofit/>
          </a:bodyPr>
          <a:lstStyle/>
          <a:p>
            <a:r>
              <a:rPr lang="en-US" sz="2200" dirty="0"/>
              <a:t>Mentoring the Mentors will continue in 2021 on the following dates at 1 PM EST</a:t>
            </a:r>
          </a:p>
          <a:p>
            <a:pPr marL="0" indent="0">
              <a:buNone/>
            </a:pPr>
            <a:endParaRPr lang="en-US" sz="2200" dirty="0"/>
          </a:p>
          <a:p>
            <a:r>
              <a:rPr lang="en-US" sz="2200" dirty="0"/>
              <a:t>September 15</a:t>
            </a:r>
          </a:p>
          <a:p>
            <a:r>
              <a:rPr lang="en-US" sz="2200" dirty="0"/>
              <a:t>November 17</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55051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61919E2C-C4EA-47DC-A59B-8AFFF1041B34}"/>
              </a:ext>
            </a:extLst>
          </p:cNvPr>
          <p:cNvSpPr>
            <a:spLocks noGrp="1" noChangeArrowheads="1"/>
          </p:cNvSpPr>
          <p:nvPr>
            <p:ph type="title"/>
          </p:nvPr>
        </p:nvSpPr>
        <p:spPr>
          <a:xfrm>
            <a:off x="1905000" y="152400"/>
            <a:ext cx="8534400" cy="762000"/>
          </a:xfrm>
        </p:spPr>
        <p:txBody>
          <a:bodyPr/>
          <a:lstStyle/>
          <a:p>
            <a:pPr eaLnBrk="1" hangingPunct="1"/>
            <a:r>
              <a:rPr lang="en-US" altLang="en-US" sz="5400" dirty="0">
                <a:solidFill>
                  <a:srgbClr val="FFCC66"/>
                </a:solidFill>
                <a:latin typeface="Arial"/>
                <a:cs typeface="Arial"/>
              </a:rPr>
              <a:t>Ideas are the foundation…</a:t>
            </a:r>
            <a:endParaRPr lang="en-US" altLang="en-US" dirty="0">
              <a:solidFill>
                <a:srgbClr val="FFCC66"/>
              </a:solidFill>
              <a:latin typeface="Arial"/>
              <a:cs typeface="Arial"/>
            </a:endParaRPr>
          </a:p>
        </p:txBody>
      </p:sp>
      <p:sp>
        <p:nvSpPr>
          <p:cNvPr id="1432579" name="Rectangle 3">
            <a:extLst>
              <a:ext uri="{FF2B5EF4-FFF2-40B4-BE49-F238E27FC236}">
                <a16:creationId xmlns:a16="http://schemas.microsoft.com/office/drawing/2014/main" id="{AEF5E46F-E41E-4EED-88F4-DECE7893FEE2}"/>
              </a:ext>
            </a:extLst>
          </p:cNvPr>
          <p:cNvSpPr>
            <a:spLocks noGrp="1" noChangeArrowheads="1"/>
          </p:cNvSpPr>
          <p:nvPr>
            <p:ph type="body" idx="1"/>
          </p:nvPr>
        </p:nvSpPr>
        <p:spPr>
          <a:xfrm>
            <a:off x="506261" y="1143000"/>
            <a:ext cx="11448788" cy="1771650"/>
          </a:xfrm>
        </p:spPr>
        <p:txBody>
          <a:bodyPr/>
          <a:lstStyle/>
          <a:p>
            <a:pPr algn="ctr" eaLnBrk="1" hangingPunct="1">
              <a:buNone/>
            </a:pPr>
            <a:r>
              <a:rPr lang="en-US" altLang="en-US" sz="10000" dirty="0">
                <a:solidFill>
                  <a:srgbClr val="FFFFFF"/>
                </a:solidFill>
                <a:latin typeface="Arial"/>
                <a:cs typeface="Arial"/>
              </a:rPr>
              <a:t> </a:t>
            </a:r>
            <a:r>
              <a:rPr lang="en-US" altLang="en-US" sz="5400" dirty="0">
                <a:solidFill>
                  <a:srgbClr val="FFFFFF"/>
                </a:solidFill>
                <a:latin typeface="Arial"/>
                <a:cs typeface="Arial"/>
              </a:rPr>
              <a:t>Nothing is more powerful </a:t>
            </a:r>
            <a:endParaRPr lang="en-US" dirty="0">
              <a:solidFill>
                <a:srgbClr val="333333"/>
              </a:solidFill>
              <a:cs typeface="Arial"/>
            </a:endParaRPr>
          </a:p>
          <a:p>
            <a:pPr algn="ctr">
              <a:buNone/>
            </a:pPr>
            <a:r>
              <a:rPr lang="en-US" altLang="en-US" sz="5400" dirty="0">
                <a:solidFill>
                  <a:srgbClr val="FFFFFF"/>
                </a:solidFill>
                <a:latin typeface="Arial"/>
                <a:cs typeface="Arial"/>
              </a:rPr>
              <a:t>Than an idea whose time has come</a:t>
            </a:r>
            <a:r>
              <a:rPr lang="en-US" altLang="en-US" sz="10000" dirty="0">
                <a:solidFill>
                  <a:srgbClr val="FFFFFF"/>
                </a:solidFill>
                <a:latin typeface="Arial"/>
                <a:cs typeface="Arial"/>
              </a:rPr>
              <a:t> </a:t>
            </a:r>
            <a:endParaRPr lang="en-US" dirty="0">
              <a:cs typeface="Arial"/>
            </a:endParaRPr>
          </a:p>
        </p:txBody>
      </p:sp>
      <p:sp>
        <p:nvSpPr>
          <p:cNvPr id="214020" name="TextBox 1">
            <a:extLst>
              <a:ext uri="{FF2B5EF4-FFF2-40B4-BE49-F238E27FC236}">
                <a16:creationId xmlns:a16="http://schemas.microsoft.com/office/drawing/2014/main" id="{3D45C102-8BAB-4CFD-A374-C3D2EA72CA87}"/>
              </a:ext>
            </a:extLst>
          </p:cNvPr>
          <p:cNvSpPr txBox="1">
            <a:spLocks noChangeArrowheads="1"/>
          </p:cNvSpPr>
          <p:nvPr/>
        </p:nvSpPr>
        <p:spPr bwMode="auto">
          <a:xfrm>
            <a:off x="2372638" y="5972176"/>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bg2"/>
              </a:buClr>
              <a:buFont typeface="Wingdings 2" panose="05020102010507070707" pitchFamily="18" charset="2"/>
              <a:buChar char="f"/>
              <a:defRPr kumimoji="1" sz="3200">
                <a:solidFill>
                  <a:schemeClr val="tx1"/>
                </a:solidFill>
                <a:latin typeface="Arial" panose="020B060402020202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Arial" panose="020B060402020202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Arial" panose="020B060402020202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Arial" panose="020B060402020202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2800" b="0" i="0" u="none" strike="noStrike" kern="1200" cap="none" spc="0" normalizeH="0" baseline="0" noProof="0" dirty="0">
                <a:ln>
                  <a:noFill/>
                </a:ln>
                <a:solidFill>
                  <a:srgbClr val="FFFF00"/>
                </a:solidFill>
                <a:effectLst/>
                <a:uLnTx/>
                <a:uFillTx/>
                <a:latin typeface="Arial"/>
                <a:ea typeface="+mn-ea"/>
                <a:cs typeface="Arial"/>
              </a:rPr>
              <a:t>BJ Palmer, DC</a:t>
            </a:r>
            <a:endParaRPr kumimoji="1"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432579">
                                            <p:txEl>
                                              <p:pRg st="0" end="0"/>
                                            </p:txEl>
                                          </p:spTgt>
                                        </p:tgtEl>
                                        <p:attrNameLst>
                                          <p:attrName>style.visibility</p:attrName>
                                        </p:attrNameLst>
                                      </p:cBhvr>
                                      <p:to>
                                        <p:strVal val="visible"/>
                                      </p:to>
                                    </p:set>
                                    <p:animEffect transition="in" filter="randombar(vertical)">
                                      <p:cBhvr>
                                        <p:cTn id="7" dur="500"/>
                                        <p:tgtEl>
                                          <p:spTgt spid="143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432579">
                                            <p:txEl>
                                              <p:pRg st="1" end="1"/>
                                            </p:txEl>
                                          </p:spTgt>
                                        </p:tgtEl>
                                        <p:attrNameLst>
                                          <p:attrName>style.visibility</p:attrName>
                                        </p:attrNameLst>
                                      </p:cBhvr>
                                      <p:to>
                                        <p:strVal val="visible"/>
                                      </p:to>
                                    </p:set>
                                    <p:animEffect transition="in" filter="randombar(vertical)">
                                      <p:cBhvr>
                                        <p:cTn id="12" dur="500"/>
                                        <p:tgtEl>
                                          <p:spTgt spid="1432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9" grpId="0" build="p" autoUpdateAnimBg="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ere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Sere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13105</TotalTime>
  <Words>4126</Words>
  <Application>Microsoft Office PowerPoint</Application>
  <PresentationFormat>Widescreen</PresentationFormat>
  <Paragraphs>303</Paragraphs>
  <Slides>35</Slides>
  <Notes>18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35</vt:i4>
      </vt:variant>
    </vt:vector>
  </HeadingPairs>
  <TitlesOfParts>
    <vt:vector size="52" baseType="lpstr">
      <vt:lpstr>Arial</vt:lpstr>
      <vt:lpstr>Calibri</vt:lpstr>
      <vt:lpstr>Calibri Light</vt:lpstr>
      <vt:lpstr>Interstate-Light</vt:lpstr>
      <vt:lpstr>Papyrus</vt:lpstr>
      <vt:lpstr>Tahoma</vt:lpstr>
      <vt:lpstr>Times New Roman</vt:lpstr>
      <vt:lpstr>Verdana</vt:lpstr>
      <vt:lpstr>Wingdings</vt:lpstr>
      <vt:lpstr>Wingdings 2</vt:lpstr>
      <vt:lpstr>Office Theme</vt:lpstr>
      <vt:lpstr>10_Serene</vt:lpstr>
      <vt:lpstr>2_MH PPT Template 2012</vt:lpstr>
      <vt:lpstr>3_Serene</vt:lpstr>
      <vt:lpstr>Serene</vt:lpstr>
      <vt:lpstr>16_Serene</vt:lpstr>
      <vt:lpstr>3_MH PPT Template 2012</vt:lpstr>
      <vt:lpstr>PowerPoint Presentation</vt:lpstr>
      <vt:lpstr>Mentor goals:</vt:lpstr>
      <vt:lpstr>Mentoring the mentor:</vt:lpstr>
      <vt:lpstr>Mentoring the mentor:</vt:lpstr>
      <vt:lpstr>GI Adsorb –binding and eliminating:</vt:lpstr>
      <vt:lpstr>GI Adsorb</vt:lpstr>
      <vt:lpstr>GI Adsorb – SP Tells it straight </vt:lpstr>
      <vt:lpstr>Same Times Every Two Months </vt:lpstr>
      <vt:lpstr>Ideas are the foundation…</vt:lpstr>
      <vt:lpstr>Humbly and Genuinely -</vt:lpstr>
      <vt:lpstr>Truth &amp; Understanding </vt:lpstr>
      <vt:lpstr>Understanding the Suffering</vt:lpstr>
      <vt:lpstr>Suffering according to Buddhism </vt:lpstr>
      <vt:lpstr>Making the Suffering Noble</vt:lpstr>
      <vt:lpstr>Documentation of Suffering</vt:lpstr>
      <vt:lpstr>Covid 19 Characteristics Understanding dictates action</vt:lpstr>
      <vt:lpstr>Herd Immunity is happening</vt:lpstr>
      <vt:lpstr>Viral Replication</vt:lpstr>
      <vt:lpstr>Testing to flatten the curve -</vt:lpstr>
      <vt:lpstr>Immunity – 81% Resistant</vt:lpstr>
      <vt:lpstr>Complexity and Potency</vt:lpstr>
      <vt:lpstr>Covid 19 Characteristics</vt:lpstr>
      <vt:lpstr>Getting to know Covid 19 -</vt:lpstr>
      <vt:lpstr>Clinical Findings of Covid 19 -</vt:lpstr>
      <vt:lpstr>Rumors of Covid 19 -</vt:lpstr>
      <vt:lpstr>Concept of Co-Infection</vt:lpstr>
      <vt:lpstr>Flattening the curve …</vt:lpstr>
      <vt:lpstr>Synthetic Virus attacks immune compromised systems</vt:lpstr>
      <vt:lpstr>No Single Virus </vt:lpstr>
      <vt:lpstr>Preparation to meet Covid 19, 20, 21 …</vt:lpstr>
      <vt:lpstr>Opinions on Covid 19 -</vt:lpstr>
      <vt:lpstr>Ivermectin outcomes are obvious -</vt:lpstr>
      <vt:lpstr>Ivermectin outcomes are obvious -</vt:lpstr>
      <vt:lpstr>Ivermectin outcomes are obvious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Cataplex B Core Bios - Life Itself</dc:title>
  <dc:creator>Tim Bahan</dc:creator>
  <cp:lastModifiedBy>Stuart White</cp:lastModifiedBy>
  <cp:revision>17</cp:revision>
  <dcterms:created xsi:type="dcterms:W3CDTF">2020-11-10T18:38:10Z</dcterms:created>
  <dcterms:modified xsi:type="dcterms:W3CDTF">2021-11-17T17:13:17Z</dcterms:modified>
</cp:coreProperties>
</file>