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15" r:id="rId2"/>
    <p:sldMasterId id="2147484114" r:id="rId3"/>
    <p:sldMasterId id="2147484150" r:id="rId4"/>
    <p:sldMasterId id="2147484167" r:id="rId5"/>
    <p:sldMasterId id="2147484184" r:id="rId6"/>
    <p:sldMasterId id="2147484200" r:id="rId7"/>
    <p:sldMasterId id="2147484224" r:id="rId8"/>
  </p:sldMasterIdLst>
  <p:notesMasterIdLst>
    <p:notesMasterId r:id="rId58"/>
  </p:notesMasterIdLst>
  <p:sldIdLst>
    <p:sldId id="1614" r:id="rId9"/>
    <p:sldId id="1615" r:id="rId10"/>
    <p:sldId id="1616" r:id="rId11"/>
    <p:sldId id="1617" r:id="rId12"/>
    <p:sldId id="2908" r:id="rId13"/>
    <p:sldId id="3272" r:id="rId14"/>
    <p:sldId id="3250" r:id="rId15"/>
    <p:sldId id="3251" r:id="rId16"/>
    <p:sldId id="3252" r:id="rId17"/>
    <p:sldId id="3273" r:id="rId18"/>
    <p:sldId id="3228" r:id="rId19"/>
    <p:sldId id="2787" r:id="rId20"/>
    <p:sldId id="2987" r:id="rId21"/>
    <p:sldId id="3045" r:id="rId22"/>
    <p:sldId id="3046" r:id="rId23"/>
    <p:sldId id="3047" r:id="rId24"/>
    <p:sldId id="3048" r:id="rId25"/>
    <p:sldId id="3049" r:id="rId26"/>
    <p:sldId id="3050" r:id="rId27"/>
    <p:sldId id="3051" r:id="rId28"/>
    <p:sldId id="3120" r:id="rId29"/>
    <p:sldId id="3121" r:id="rId30"/>
    <p:sldId id="3122" r:id="rId31"/>
    <p:sldId id="3123" r:id="rId32"/>
    <p:sldId id="3124" r:id="rId33"/>
    <p:sldId id="3125" r:id="rId34"/>
    <p:sldId id="3126" r:id="rId35"/>
    <p:sldId id="3127" r:id="rId36"/>
    <p:sldId id="3128" r:id="rId37"/>
    <p:sldId id="3437" r:id="rId38"/>
    <p:sldId id="266" r:id="rId39"/>
    <p:sldId id="3447" r:id="rId40"/>
    <p:sldId id="3448" r:id="rId41"/>
    <p:sldId id="263" r:id="rId42"/>
    <p:sldId id="264" r:id="rId43"/>
    <p:sldId id="3449" r:id="rId44"/>
    <p:sldId id="3450" r:id="rId45"/>
    <p:sldId id="3451" r:id="rId46"/>
    <p:sldId id="3452" r:id="rId47"/>
    <p:sldId id="3453" r:id="rId48"/>
    <p:sldId id="3454" r:id="rId49"/>
    <p:sldId id="3455" r:id="rId50"/>
    <p:sldId id="3144" r:id="rId51"/>
    <p:sldId id="3145" r:id="rId52"/>
    <p:sldId id="3146" r:id="rId53"/>
    <p:sldId id="3147" r:id="rId54"/>
    <p:sldId id="3148" r:id="rId55"/>
    <p:sldId id="3149" r:id="rId56"/>
    <p:sldId id="41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White" initials="SW" lastIdx="2" clrIdx="0">
    <p:extLst>
      <p:ext uri="{19B8F6BF-5375-455C-9EA6-DF929625EA0E}">
        <p15:presenceInfo xmlns:p15="http://schemas.microsoft.com/office/powerpoint/2012/main" userId="9af74b326fb0ba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03" autoAdjust="0"/>
    <p:restoredTop sz="62147" autoAdjust="0"/>
  </p:normalViewPr>
  <p:slideViewPr>
    <p:cSldViewPr snapToGrid="0" snapToObjects="1">
      <p:cViewPr varScale="1">
        <p:scale>
          <a:sx n="81" d="100"/>
          <a:sy n="81" d="100"/>
        </p:scale>
        <p:origin x="1974" y="78"/>
      </p:cViewPr>
      <p:guideLst/>
    </p:cSldViewPr>
  </p:slideViewPr>
  <p:notesTextViewPr>
    <p:cViewPr>
      <p:scale>
        <a:sx n="3" d="2"/>
        <a:sy n="3" d="2"/>
      </p:scale>
      <p:origin x="0" y="0"/>
    </p:cViewPr>
  </p:notesTextViewPr>
  <p:sorterViewPr>
    <p:cViewPr varScale="1">
      <p:scale>
        <a:sx n="1" d="1"/>
        <a:sy n="1" d="1"/>
      </p:scale>
      <p:origin x="0" y="-11168"/>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1209F-6350-F74D-B866-6A07475FEF3F}"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17236-0916-A640-AE34-3AFB6078A521}" type="slidenum">
              <a:rPr lang="en-US" smtClean="0"/>
              <a:t>‹#›</a:t>
            </a:fld>
            <a:endParaRPr lang="en-US"/>
          </a:p>
        </p:txBody>
      </p:sp>
    </p:spTree>
    <p:extLst>
      <p:ext uri="{BB962C8B-B14F-4D97-AF65-F5344CB8AC3E}">
        <p14:creationId xmlns:p14="http://schemas.microsoft.com/office/powerpoint/2010/main" val="360456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EFA88CF-79C9-46FB-9A9E-E7005B2C152E}"/>
              </a:ext>
            </a:extLst>
          </p:cNvPr>
          <p:cNvSpPr>
            <a:spLocks noGrp="1" noRot="1" noChangeAspect="1" noChangeArrowheads="1" noTextEdit="1"/>
          </p:cNvSpPr>
          <p:nvPr>
            <p:ph type="sldImg"/>
          </p:nvPr>
        </p:nvSpPr>
        <p:spPr>
          <a:xfrm>
            <a:off x="382588" y="685800"/>
            <a:ext cx="6096000" cy="3429000"/>
          </a:xfrm>
          <a:ln/>
        </p:spPr>
      </p:sp>
      <p:sp>
        <p:nvSpPr>
          <p:cNvPr id="104451" name="Rectangle 3">
            <a:extLst>
              <a:ext uri="{FF2B5EF4-FFF2-40B4-BE49-F238E27FC236}">
                <a16:creationId xmlns:a16="http://schemas.microsoft.com/office/drawing/2014/main" id="{D3792E0F-C6C9-4789-A646-CEDD62BC4145}"/>
              </a:ext>
            </a:extLst>
          </p:cNvPr>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a:extLst>
              <a:ext uri="{FF2B5EF4-FFF2-40B4-BE49-F238E27FC236}">
                <a16:creationId xmlns:a16="http://schemas.microsoft.com/office/drawing/2014/main" id="{14A6EE72-418A-45F0-864D-0F29339AD1D2}"/>
              </a:ext>
            </a:extLst>
          </p:cNvPr>
          <p:cNvSpPr>
            <a:spLocks noGrp="1" noRot="1" noChangeAspect="1" noChangeArrowheads="1" noTextEdit="1"/>
          </p:cNvSpPr>
          <p:nvPr>
            <p:ph type="sldImg"/>
          </p:nvPr>
        </p:nvSpPr>
        <p:spPr>
          <a:ln/>
        </p:spPr>
      </p:sp>
      <p:sp>
        <p:nvSpPr>
          <p:cNvPr id="297987" name="Notes Placeholder 2">
            <a:extLst>
              <a:ext uri="{FF2B5EF4-FFF2-40B4-BE49-F238E27FC236}">
                <a16:creationId xmlns:a16="http://schemas.microsoft.com/office/drawing/2014/main" id="{B0AC7A78-214A-4F32-86F0-2972252680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297988" name="Slide Number Placeholder 3">
            <a:extLst>
              <a:ext uri="{FF2B5EF4-FFF2-40B4-BE49-F238E27FC236}">
                <a16:creationId xmlns:a16="http://schemas.microsoft.com/office/drawing/2014/main" id="{14C9BD07-7CCC-4FF6-972F-DBFB58957D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7C90C9-9FF2-446B-99C6-1CF3AFD009EB}"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1317" name="Date Placeholder 1">
            <a:extLst>
              <a:ext uri="{FF2B5EF4-FFF2-40B4-BE49-F238E27FC236}">
                <a16:creationId xmlns:a16="http://schemas.microsoft.com/office/drawing/2014/main" id="{355B5528-CF4D-440D-976D-8BB879C8D1E5}"/>
              </a:ext>
            </a:extLst>
          </p:cNvPr>
          <p:cNvSpPr>
            <a:spLocks noGrp="1" noChangeArrowheads="1"/>
          </p:cNvSpPr>
          <p:nvPr>
            <p:ph type="dt" sz="quarter" idx="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July 14,15, 2018</a:t>
            </a:r>
          </a:p>
        </p:txBody>
      </p:sp>
      <p:sp>
        <p:nvSpPr>
          <p:cNvPr id="141318" name="Footer Placeholder 2">
            <a:extLst>
              <a:ext uri="{FF2B5EF4-FFF2-40B4-BE49-F238E27FC236}">
                <a16:creationId xmlns:a16="http://schemas.microsoft.com/office/drawing/2014/main" id="{430F84D6-A45B-46A4-89F0-84FE51F393AD}"/>
              </a:ext>
            </a:extLst>
          </p:cNvPr>
          <p:cNvSpPr>
            <a:spLocks noGrp="1" noChangeArrowheads="1"/>
          </p:cNvSpPr>
          <p:nvPr>
            <p:ph type="ftr" sz="quarter" idx="4"/>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Process</a:t>
            </a:r>
          </a:p>
        </p:txBody>
      </p:sp>
      <p:sp>
        <p:nvSpPr>
          <p:cNvPr id="141319" name="Header Placeholder 3">
            <a:extLst>
              <a:ext uri="{FF2B5EF4-FFF2-40B4-BE49-F238E27FC236}">
                <a16:creationId xmlns:a16="http://schemas.microsoft.com/office/drawing/2014/main" id="{58841CAF-C0F8-44FA-A2E8-B72C134CC201}"/>
              </a:ext>
            </a:extLst>
          </p:cNvPr>
          <p:cNvSpPr>
            <a:spLocks noGrp="1" noChangeArrowheads="1"/>
          </p:cNvSpPr>
          <p:nvPr>
            <p:ph type="hdr" sz="quarter"/>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Immune Modulation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a:extLst>
              <a:ext uri="{FF2B5EF4-FFF2-40B4-BE49-F238E27FC236}">
                <a16:creationId xmlns:a16="http://schemas.microsoft.com/office/drawing/2014/main" id="{4900D1B8-160B-402F-B4F3-14B20B67AEFE}"/>
              </a:ext>
            </a:extLst>
          </p:cNvPr>
          <p:cNvSpPr>
            <a:spLocks noGrp="1" noRot="1" noChangeAspect="1" noChangeArrowheads="1" noTextEdit="1"/>
          </p:cNvSpPr>
          <p:nvPr>
            <p:ph type="sldImg"/>
          </p:nvPr>
        </p:nvSpPr>
        <p:spPr>
          <a:ln/>
        </p:spPr>
      </p:sp>
      <p:sp>
        <p:nvSpPr>
          <p:cNvPr id="371715" name="Notes Placeholder 2">
            <a:extLst>
              <a:ext uri="{FF2B5EF4-FFF2-40B4-BE49-F238E27FC236}">
                <a16:creationId xmlns:a16="http://schemas.microsoft.com/office/drawing/2014/main" id="{06746D9E-7D68-4D34-9A8F-2F52414569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1716" name="Slide Number Placeholder 3">
            <a:extLst>
              <a:ext uri="{FF2B5EF4-FFF2-40B4-BE49-F238E27FC236}">
                <a16:creationId xmlns:a16="http://schemas.microsoft.com/office/drawing/2014/main" id="{F1352100-2430-474E-9EAD-91864B4D8D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F56D55-83F5-4E76-BC94-8818F460221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2158BA15-CAD3-4D1B-A4CA-60D368BB27E0}"/>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7E37F2B2-84FD-416B-BC8B-D97C09A9B1D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FA60E968-C335-41E0-AD46-A67BF27B9A7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Slide Image Placeholder 1">
            <a:extLst>
              <a:ext uri="{FF2B5EF4-FFF2-40B4-BE49-F238E27FC236}">
                <a16:creationId xmlns:a16="http://schemas.microsoft.com/office/drawing/2014/main" id="{6D7595AF-9F46-4860-BA2D-3289900547C3}"/>
              </a:ext>
            </a:extLst>
          </p:cNvPr>
          <p:cNvSpPr>
            <a:spLocks noGrp="1" noRot="1" noChangeAspect="1" noChangeArrowheads="1" noTextEdit="1"/>
          </p:cNvSpPr>
          <p:nvPr>
            <p:ph type="sldImg"/>
          </p:nvPr>
        </p:nvSpPr>
        <p:spPr>
          <a:xfrm>
            <a:off x="969963" y="1349375"/>
            <a:ext cx="5348287" cy="4010025"/>
          </a:xfrm>
          <a:ln/>
        </p:spPr>
      </p:sp>
      <p:sp>
        <p:nvSpPr>
          <p:cNvPr id="645123" name="Notes Placeholder 2">
            <a:extLst>
              <a:ext uri="{FF2B5EF4-FFF2-40B4-BE49-F238E27FC236}">
                <a16:creationId xmlns:a16="http://schemas.microsoft.com/office/drawing/2014/main" id="{E7AC1481-F330-4E90-AF2B-50ADBBD06C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But Mattman only used the terms as a subtitle in later editions</a:t>
            </a:r>
          </a:p>
          <a:p>
            <a:endParaRPr lang="en-AU" altLang="en-US">
              <a:latin typeface="Arial" panose="020B0604020202020204" pitchFamily="34" charset="0"/>
            </a:endParaRPr>
          </a:p>
        </p:txBody>
      </p:sp>
      <p:sp>
        <p:nvSpPr>
          <p:cNvPr id="645124" name="Slide Number Placeholder 3">
            <a:extLst>
              <a:ext uri="{FF2B5EF4-FFF2-40B4-BE49-F238E27FC236}">
                <a16:creationId xmlns:a16="http://schemas.microsoft.com/office/drawing/2014/main" id="{25D24D3C-69FB-483A-8E89-85A6CA5B9F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7EA7D1-9EB4-4186-8A42-DC36AE2F58DF}"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7E1D954C-D15D-47BC-9F6A-3BA603B734E6}"/>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6DC3AE07-A3DC-475F-B7D2-FCCC9C29276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92AA14FC-4610-4A18-92D3-15140BCEDCA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Slide Image Placeholder 1">
            <a:extLst>
              <a:ext uri="{FF2B5EF4-FFF2-40B4-BE49-F238E27FC236}">
                <a16:creationId xmlns:a16="http://schemas.microsoft.com/office/drawing/2014/main" id="{01EF439B-DEC9-486F-870C-E4A8E563FA58}"/>
              </a:ext>
            </a:extLst>
          </p:cNvPr>
          <p:cNvSpPr>
            <a:spLocks noGrp="1" noRot="1" noChangeAspect="1" noChangeArrowheads="1" noTextEdit="1"/>
          </p:cNvSpPr>
          <p:nvPr>
            <p:ph type="sldImg"/>
          </p:nvPr>
        </p:nvSpPr>
        <p:spPr>
          <a:xfrm>
            <a:off x="969963" y="1349375"/>
            <a:ext cx="5348287" cy="4010025"/>
          </a:xfrm>
          <a:ln/>
        </p:spPr>
      </p:sp>
      <p:sp>
        <p:nvSpPr>
          <p:cNvPr id="647171" name="Notes Placeholder 2">
            <a:extLst>
              <a:ext uri="{FF2B5EF4-FFF2-40B4-BE49-F238E27FC236}">
                <a16:creationId xmlns:a16="http://schemas.microsoft.com/office/drawing/2014/main" id="{0AEEA466-4958-476E-B290-4703D7C66E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Mattman and Radolf were quite specific that stealth pathogens are bacteria and related organisms that can adopt cell-wall deficient forms L-forms, named after the Lister Institute where they were first isolated in 1935, which can infect intracellularly. They especially take up residence in phagocytic cells-ie the immune system itself.</a:t>
            </a:r>
          </a:p>
          <a:p>
            <a:endParaRPr lang="en-AU" altLang="en-US">
              <a:latin typeface="Arial" panose="020B0604020202020204" pitchFamily="34" charset="0"/>
            </a:endParaRPr>
          </a:p>
          <a:p>
            <a:endParaRPr lang="en-AU" altLang="en-US">
              <a:latin typeface="Arial" panose="020B0604020202020204" pitchFamily="34" charset="0"/>
            </a:endParaRPr>
          </a:p>
          <a:p>
            <a:r>
              <a:rPr lang="en-AU" altLang="en-US">
                <a:latin typeface="Arial" panose="020B0604020202020204" pitchFamily="34" charset="0"/>
              </a:rPr>
              <a:t>They are also hard to kill since most antibiotics work by attacking the cell wall</a:t>
            </a:r>
          </a:p>
          <a:p>
            <a:endParaRPr lang="en-AU" altLang="en-US">
              <a:latin typeface="Arial" panose="020B0604020202020204" pitchFamily="34" charset="0"/>
            </a:endParaRPr>
          </a:p>
          <a:p>
            <a:endParaRPr lang="en-AU" altLang="en-US">
              <a:latin typeface="Arial" panose="020B0604020202020204" pitchFamily="34" charset="0"/>
            </a:endParaRPr>
          </a:p>
        </p:txBody>
      </p:sp>
      <p:sp>
        <p:nvSpPr>
          <p:cNvPr id="647172" name="Slide Number Placeholder 3">
            <a:extLst>
              <a:ext uri="{FF2B5EF4-FFF2-40B4-BE49-F238E27FC236}">
                <a16:creationId xmlns:a16="http://schemas.microsoft.com/office/drawing/2014/main" id="{537573DF-9ABB-40AC-B389-C2F54EAADF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053989-E01D-4BAD-905C-A18E499976D8}"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9CD6B326-4821-4379-88A3-9A491A1A6413}"/>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8C703138-E510-46E7-81E6-5134D32DB50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DE1FE1C2-8214-4A9D-9F84-79AD67F6726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Slide Image Placeholder 1">
            <a:extLst>
              <a:ext uri="{FF2B5EF4-FFF2-40B4-BE49-F238E27FC236}">
                <a16:creationId xmlns:a16="http://schemas.microsoft.com/office/drawing/2014/main" id="{1DB9A947-F6B8-45F6-9060-5799F287F549}"/>
              </a:ext>
            </a:extLst>
          </p:cNvPr>
          <p:cNvSpPr>
            <a:spLocks noGrp="1" noRot="1" noChangeAspect="1" noChangeArrowheads="1" noTextEdit="1"/>
          </p:cNvSpPr>
          <p:nvPr>
            <p:ph type="sldImg"/>
          </p:nvPr>
        </p:nvSpPr>
        <p:spPr>
          <a:xfrm>
            <a:off x="1316038" y="1308100"/>
            <a:ext cx="4705350" cy="3529013"/>
          </a:xfrm>
          <a:ln/>
        </p:spPr>
      </p:sp>
      <p:sp>
        <p:nvSpPr>
          <p:cNvPr id="649219" name="Notes Placeholder 2">
            <a:extLst>
              <a:ext uri="{FF2B5EF4-FFF2-40B4-BE49-F238E27FC236}">
                <a16:creationId xmlns:a16="http://schemas.microsoft.com/office/drawing/2014/main" id="{A5278014-5C23-46B8-897C-19CF7E5DC3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So close to self cause an immune cross reaction to self. </a:t>
            </a:r>
          </a:p>
        </p:txBody>
      </p:sp>
      <p:sp>
        <p:nvSpPr>
          <p:cNvPr id="649220" name="Slide Number Placeholder 3">
            <a:extLst>
              <a:ext uri="{FF2B5EF4-FFF2-40B4-BE49-F238E27FC236}">
                <a16:creationId xmlns:a16="http://schemas.microsoft.com/office/drawing/2014/main" id="{6F5CCA6F-DC56-4D50-BB41-4A0F106FF5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778105-C014-483D-BADD-BB14C1A6A8B4}"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EF984BE1-C3EE-4AAA-B059-41086B060778}"/>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5711CC0F-D272-4B4A-86AA-073DEC9E277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E59AB717-F64C-4E9A-86B4-62480E6177C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Slide Image Placeholder 1">
            <a:extLst>
              <a:ext uri="{FF2B5EF4-FFF2-40B4-BE49-F238E27FC236}">
                <a16:creationId xmlns:a16="http://schemas.microsoft.com/office/drawing/2014/main" id="{6ED18C29-8107-43CF-A260-2A5ACB252FBA}"/>
              </a:ext>
            </a:extLst>
          </p:cNvPr>
          <p:cNvSpPr>
            <a:spLocks noGrp="1" noRot="1" noChangeAspect="1" noChangeArrowheads="1" noTextEdit="1"/>
          </p:cNvSpPr>
          <p:nvPr>
            <p:ph type="sldImg"/>
          </p:nvPr>
        </p:nvSpPr>
        <p:spPr>
          <a:xfrm>
            <a:off x="1316038" y="1308100"/>
            <a:ext cx="4705350" cy="3529013"/>
          </a:xfrm>
          <a:ln/>
        </p:spPr>
      </p:sp>
      <p:sp>
        <p:nvSpPr>
          <p:cNvPr id="651267" name="Notes Placeholder 2">
            <a:extLst>
              <a:ext uri="{FF2B5EF4-FFF2-40B4-BE49-F238E27FC236}">
                <a16:creationId xmlns:a16="http://schemas.microsoft.com/office/drawing/2014/main" id="{AA466C70-67C6-4E87-A919-A08883EB42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 to evade or delay our immune response</a:t>
            </a:r>
          </a:p>
          <a:p>
            <a:endParaRPr lang="en-AU" altLang="en-US">
              <a:latin typeface="Arial" panose="020B0604020202020204" pitchFamily="34" charset="0"/>
            </a:endParaRPr>
          </a:p>
          <a:p>
            <a:r>
              <a:rPr lang="en-AU" altLang="en-US">
                <a:latin typeface="Arial" panose="020B0604020202020204" pitchFamily="34" charset="0"/>
              </a:rPr>
              <a:t>Another definition is any pathogen helping to drive a chronic disease that the immune system finds difficult to eradicate because of their evasive defences  - Gives a much longer list.</a:t>
            </a:r>
          </a:p>
          <a:p>
            <a:endParaRPr lang="en-AU" altLang="en-US">
              <a:latin typeface="Arial" panose="020B0604020202020204" pitchFamily="34" charset="0"/>
            </a:endParaRPr>
          </a:p>
          <a:p>
            <a:r>
              <a:rPr lang="en-AU" altLang="en-US">
                <a:latin typeface="Arial" panose="020B0604020202020204" pitchFamily="34" charset="0"/>
              </a:rPr>
              <a:t>Means they can become hidden or undetected contributors to chronic disease.</a:t>
            </a:r>
          </a:p>
        </p:txBody>
      </p:sp>
      <p:sp>
        <p:nvSpPr>
          <p:cNvPr id="651268" name="Slide Number Placeholder 3">
            <a:extLst>
              <a:ext uri="{FF2B5EF4-FFF2-40B4-BE49-F238E27FC236}">
                <a16:creationId xmlns:a16="http://schemas.microsoft.com/office/drawing/2014/main" id="{B1642FE9-D11C-4E61-92D0-E0025F5F1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85A5C5-7E56-4BAC-B5A2-7B0847000C0A}"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D2719315-169E-490B-8AE1-22247C8F4628}"/>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49168A0B-9A62-428B-A41F-26BACC03C67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F981C8F8-38A1-4EB1-9927-5A17D80E475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Slide Image Placeholder 1">
            <a:extLst>
              <a:ext uri="{FF2B5EF4-FFF2-40B4-BE49-F238E27FC236}">
                <a16:creationId xmlns:a16="http://schemas.microsoft.com/office/drawing/2014/main" id="{A9BC2F8B-BE52-4BCB-9654-B6F85AD805C0}"/>
              </a:ext>
            </a:extLst>
          </p:cNvPr>
          <p:cNvSpPr>
            <a:spLocks noGrp="1" noRot="1" noChangeAspect="1" noChangeArrowheads="1" noTextEdit="1"/>
          </p:cNvSpPr>
          <p:nvPr>
            <p:ph type="sldImg"/>
          </p:nvPr>
        </p:nvSpPr>
        <p:spPr>
          <a:xfrm>
            <a:off x="1316038" y="1308100"/>
            <a:ext cx="4705350" cy="3529013"/>
          </a:xfrm>
          <a:ln/>
        </p:spPr>
      </p:sp>
      <p:sp>
        <p:nvSpPr>
          <p:cNvPr id="653315" name="Notes Placeholder 2">
            <a:extLst>
              <a:ext uri="{FF2B5EF4-FFF2-40B4-BE49-F238E27FC236}">
                <a16:creationId xmlns:a16="http://schemas.microsoft.com/office/drawing/2014/main" id="{C3D44144-D762-41CD-B0C6-23C321B40D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000">
                <a:latin typeface="Arial" panose="020B0604020202020204" pitchFamily="34" charset="0"/>
              </a:rPr>
              <a:t>From a pathogenesis standpoint, this emerging picture of a wily, adaptive adversary makes sense. The complex natural history of syphilis makes plain that the parasitic strategy of the spirochaete is ambitious. It is hard to imagine that the bacterium could implement such an agenda without invoking complex and versatile genetic programs to achieve antigenic variablilty.</a:t>
            </a:r>
            <a:endParaRPr lang="en-AU" altLang="en-US">
              <a:latin typeface="Arial" panose="020B0604020202020204" pitchFamily="34" charset="0"/>
            </a:endParaRPr>
          </a:p>
        </p:txBody>
      </p:sp>
      <p:sp>
        <p:nvSpPr>
          <p:cNvPr id="653316" name="Slide Number Placeholder 3">
            <a:extLst>
              <a:ext uri="{FF2B5EF4-FFF2-40B4-BE49-F238E27FC236}">
                <a16:creationId xmlns:a16="http://schemas.microsoft.com/office/drawing/2014/main" id="{C3DCB11F-8D49-4796-BFE4-BEE928E3FC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2C3F90-7F28-49E0-8F79-962CA888DCAB}"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1EB1C903-C7C6-4371-83FB-A84A2DF5F568}"/>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9D577B5E-97A3-40D6-A857-7A8E1567F1A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858C168D-389F-4AEE-A6EC-4B87C7B2CC99}"/>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Slide Image Placeholder 1">
            <a:extLst>
              <a:ext uri="{FF2B5EF4-FFF2-40B4-BE49-F238E27FC236}">
                <a16:creationId xmlns:a16="http://schemas.microsoft.com/office/drawing/2014/main" id="{5CFE80AB-263B-4B47-B180-C00CD09F4EB7}"/>
              </a:ext>
            </a:extLst>
          </p:cNvPr>
          <p:cNvSpPr>
            <a:spLocks noGrp="1" noRot="1" noChangeAspect="1" noChangeArrowheads="1" noTextEdit="1"/>
          </p:cNvSpPr>
          <p:nvPr>
            <p:ph type="sldImg"/>
          </p:nvPr>
        </p:nvSpPr>
        <p:spPr>
          <a:xfrm>
            <a:off x="1316038" y="1308100"/>
            <a:ext cx="4705350" cy="3529013"/>
          </a:xfrm>
          <a:ln/>
        </p:spPr>
      </p:sp>
      <p:sp>
        <p:nvSpPr>
          <p:cNvPr id="776195" name="Notes Placeholder 2">
            <a:extLst>
              <a:ext uri="{FF2B5EF4-FFF2-40B4-BE49-F238E27FC236}">
                <a16:creationId xmlns:a16="http://schemas.microsoft.com/office/drawing/2014/main" id="{78BEF8BF-0E2C-4062-9992-DB476283A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These will synergise with Aa</a:t>
            </a:r>
          </a:p>
        </p:txBody>
      </p:sp>
      <p:sp>
        <p:nvSpPr>
          <p:cNvPr id="776196" name="Slide Number Placeholder 3">
            <a:extLst>
              <a:ext uri="{FF2B5EF4-FFF2-40B4-BE49-F238E27FC236}">
                <a16:creationId xmlns:a16="http://schemas.microsoft.com/office/drawing/2014/main" id="{BEE148F1-4073-4951-A80F-6CADB610AC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FD345-6458-4348-8A90-D9E04438907B}"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63E573A0-BC7A-41FF-B977-EF0AAA534A65}"/>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3013ADC9-804E-43DC-B373-81B84C78EFF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D886908E-2030-4583-A42A-40FB27E6219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Slide Image Placeholder 1">
            <a:extLst>
              <a:ext uri="{FF2B5EF4-FFF2-40B4-BE49-F238E27FC236}">
                <a16:creationId xmlns:a16="http://schemas.microsoft.com/office/drawing/2014/main" id="{A3A165E1-6A25-4911-AB77-068FFFFEE46B}"/>
              </a:ext>
            </a:extLst>
          </p:cNvPr>
          <p:cNvSpPr>
            <a:spLocks noGrp="1" noRot="1" noChangeAspect="1" noChangeArrowheads="1" noTextEdit="1"/>
          </p:cNvSpPr>
          <p:nvPr>
            <p:ph type="sldImg"/>
          </p:nvPr>
        </p:nvSpPr>
        <p:spPr>
          <a:xfrm>
            <a:off x="1316038" y="1308100"/>
            <a:ext cx="4705350" cy="3529013"/>
          </a:xfrm>
          <a:ln/>
        </p:spPr>
      </p:sp>
      <p:sp>
        <p:nvSpPr>
          <p:cNvPr id="779267" name="Notes Placeholder 2">
            <a:extLst>
              <a:ext uri="{FF2B5EF4-FFF2-40B4-BE49-F238E27FC236}">
                <a16:creationId xmlns:a16="http://schemas.microsoft.com/office/drawing/2014/main" id="{75A398E5-E171-4BDF-901F-1C9C2C3F07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000">
                <a:latin typeface="Arial" panose="020B0604020202020204" pitchFamily="34" charset="0"/>
              </a:rPr>
              <a:t>Of course it is well known as one of the three gifts that the Magi brought to Jesus Christ.</a:t>
            </a:r>
          </a:p>
          <a:p>
            <a:endParaRPr lang="en-AU" altLang="en-US" sz="1000">
              <a:latin typeface="Arial" panose="020B0604020202020204" pitchFamily="34" charset="0"/>
            </a:endParaRPr>
          </a:p>
          <a:p>
            <a:r>
              <a:rPr lang="en-AU" altLang="en-US" sz="1000">
                <a:latin typeface="Arial" panose="020B0604020202020204" pitchFamily="34" charset="0"/>
              </a:rPr>
              <a:t>4 What is particularly interesting is that ....</a:t>
            </a:r>
            <a:endParaRPr lang="en-AU" altLang="en-US">
              <a:latin typeface="Arial" panose="020B0604020202020204" pitchFamily="34" charset="0"/>
            </a:endParaRPr>
          </a:p>
        </p:txBody>
      </p:sp>
      <p:sp>
        <p:nvSpPr>
          <p:cNvPr id="779268" name="Slide Number Placeholder 3">
            <a:extLst>
              <a:ext uri="{FF2B5EF4-FFF2-40B4-BE49-F238E27FC236}">
                <a16:creationId xmlns:a16="http://schemas.microsoft.com/office/drawing/2014/main" id="{9596A090-99E1-45EA-9DF8-AEF275633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2E1A72-5294-4C9A-9530-70719B6B0334}"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5D5C1539-D466-4FA9-915A-073729F66509}"/>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018B9823-C998-45F7-A8D6-6D9205D9EFE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B5432584-96D7-4F71-8874-F0FBB43200D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a:extLst>
              <a:ext uri="{FF2B5EF4-FFF2-40B4-BE49-F238E27FC236}">
                <a16:creationId xmlns:a16="http://schemas.microsoft.com/office/drawing/2014/main" id="{2B7FCEC1-06EF-44DE-AF46-D02C31217987}"/>
              </a:ext>
            </a:extLst>
          </p:cNvPr>
          <p:cNvSpPr>
            <a:spLocks noGrp="1" noRot="1" noChangeAspect="1" noChangeArrowheads="1" noTextEdit="1"/>
          </p:cNvSpPr>
          <p:nvPr>
            <p:ph type="sldImg"/>
          </p:nvPr>
        </p:nvSpPr>
        <p:spPr>
          <a:xfrm>
            <a:off x="1316038" y="1308100"/>
            <a:ext cx="4705350" cy="3529013"/>
          </a:xfrm>
          <a:ln/>
        </p:spPr>
      </p:sp>
      <p:sp>
        <p:nvSpPr>
          <p:cNvPr id="781315" name="Notes Placeholder 2">
            <a:extLst>
              <a:ext uri="{FF2B5EF4-FFF2-40B4-BE49-F238E27FC236}">
                <a16:creationId xmlns:a16="http://schemas.microsoft.com/office/drawing/2014/main" id="{3FB39153-7F65-4480-9F2C-55F82852DC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781316" name="Slide Number Placeholder 3">
            <a:extLst>
              <a:ext uri="{FF2B5EF4-FFF2-40B4-BE49-F238E27FC236}">
                <a16:creationId xmlns:a16="http://schemas.microsoft.com/office/drawing/2014/main" id="{B3585F16-CFBA-4E33-AB47-5596B58D06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D60CE8-DAB8-4635-8C03-7A05E045596D}"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5CDF5532-215F-4A90-92D7-EBD1C12C1290}"/>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80EB3CD6-1EA3-4AC6-9BB2-31A7A2458873}"/>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CBBA9088-9F85-49D1-8375-5BFE74D7840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BAFBEA80-B7F2-455F-934B-9EA4751565B0}"/>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EA6DA4D2-DD0B-4606-8CDD-94DEA483D6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0596" name="Slide Number Placeholder 3">
            <a:extLst>
              <a:ext uri="{FF2B5EF4-FFF2-40B4-BE49-F238E27FC236}">
                <a16:creationId xmlns:a16="http://schemas.microsoft.com/office/drawing/2014/main" id="{B9F8AD0E-A720-4469-B6B0-2CFF2DB56C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9DF9E3-F33D-4A0F-8C4A-E1A084D9EC8B}" type="slidenum">
              <a:rPr lang="en-US" altLang="en-US" smtClean="0">
                <a:solidFill>
                  <a:srgbClr val="000000"/>
                </a:solidFill>
              </a:rPr>
              <a:pPr>
                <a:spcBef>
                  <a:spcPct val="0"/>
                </a:spcBef>
              </a:pPr>
              <a:t>2</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a:extLst>
              <a:ext uri="{FF2B5EF4-FFF2-40B4-BE49-F238E27FC236}">
                <a16:creationId xmlns:a16="http://schemas.microsoft.com/office/drawing/2014/main" id="{A722DF37-E9BA-410C-BFEA-B36DB29DD6E5}"/>
              </a:ext>
            </a:extLst>
          </p:cNvPr>
          <p:cNvSpPr>
            <a:spLocks noGrp="1" noRot="1" noChangeAspect="1" noChangeArrowheads="1" noTextEdit="1"/>
          </p:cNvSpPr>
          <p:nvPr>
            <p:ph type="sldImg"/>
          </p:nvPr>
        </p:nvSpPr>
        <p:spPr>
          <a:xfrm>
            <a:off x="1316038" y="1308100"/>
            <a:ext cx="4705350" cy="3529013"/>
          </a:xfrm>
          <a:ln/>
        </p:spPr>
      </p:sp>
      <p:sp>
        <p:nvSpPr>
          <p:cNvPr id="783363" name="Notes Placeholder 2">
            <a:extLst>
              <a:ext uri="{FF2B5EF4-FFF2-40B4-BE49-F238E27FC236}">
                <a16:creationId xmlns:a16="http://schemas.microsoft.com/office/drawing/2014/main" id="{D6B2E5F7-C8BC-4896-8832-B3FC4FD433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000">
                <a:latin typeface="Arial" panose="020B0604020202020204" pitchFamily="34" charset="0"/>
              </a:rPr>
              <a:t>The mode of action of myrrh has not been established. Rather than exerting a direct antiparasitic effect, it could act by stimulating the patient’s natural immunity against parasites. </a:t>
            </a:r>
          </a:p>
          <a:p>
            <a:endParaRPr lang="en-AU" altLang="en-US" sz="1000">
              <a:latin typeface="Arial" panose="020B0604020202020204" pitchFamily="34" charset="0"/>
            </a:endParaRPr>
          </a:p>
          <a:p>
            <a:r>
              <a:rPr lang="en-AU" altLang="en-US" sz="1000">
                <a:latin typeface="Arial" panose="020B0604020202020204" pitchFamily="34" charset="0"/>
              </a:rPr>
              <a:t>For example: An oral dose of myrrh extract (20 mg/day for 6 consecutive days) induced eradication of </a:t>
            </a:r>
            <a:r>
              <a:rPr lang="en-AU" altLang="en-US" sz="1000" i="1">
                <a:latin typeface="Arial" panose="020B0604020202020204" pitchFamily="34" charset="0"/>
              </a:rPr>
              <a:t>Fasciola gigantica</a:t>
            </a:r>
            <a:r>
              <a:rPr lang="en-AU" altLang="en-US" sz="1000">
                <a:latin typeface="Arial" panose="020B0604020202020204" pitchFamily="34" charset="0"/>
              </a:rPr>
              <a:t> worms in experimentally infected rabbits, with an associated increase in IgG production</a:t>
            </a:r>
          </a:p>
          <a:p>
            <a:endParaRPr lang="en-AU" altLang="en-US">
              <a:latin typeface="Arial" panose="020B0604020202020204" pitchFamily="34" charset="0"/>
            </a:endParaRPr>
          </a:p>
        </p:txBody>
      </p:sp>
      <p:sp>
        <p:nvSpPr>
          <p:cNvPr id="783364" name="Slide Number Placeholder 3">
            <a:extLst>
              <a:ext uri="{FF2B5EF4-FFF2-40B4-BE49-F238E27FC236}">
                <a16:creationId xmlns:a16="http://schemas.microsoft.com/office/drawing/2014/main" id="{A79970CD-AC89-4D7C-A3D6-A1198A0231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3DEEF0-DAAE-4FC2-8BA8-9FF1AC636285}"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576636AE-5E9D-4FB6-89F9-E83716DEFF47}"/>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FC680A1D-FE9C-4F47-A6BB-7DA099E9CED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EEE4CEEB-4FCB-46FC-9BC9-CA874FA391B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a:extLst>
              <a:ext uri="{FF2B5EF4-FFF2-40B4-BE49-F238E27FC236}">
                <a16:creationId xmlns:a16="http://schemas.microsoft.com/office/drawing/2014/main" id="{0CC0A2A8-1F5E-4132-9B4F-53A7165D7C2B}"/>
              </a:ext>
            </a:extLst>
          </p:cNvPr>
          <p:cNvSpPr>
            <a:spLocks noGrp="1" noRot="1" noChangeAspect="1" noChangeArrowheads="1" noTextEdit="1"/>
          </p:cNvSpPr>
          <p:nvPr>
            <p:ph type="sldImg"/>
          </p:nvPr>
        </p:nvSpPr>
        <p:spPr>
          <a:xfrm>
            <a:off x="1316038" y="1308100"/>
            <a:ext cx="4705350" cy="3529013"/>
          </a:xfrm>
          <a:ln/>
        </p:spPr>
      </p:sp>
      <p:sp>
        <p:nvSpPr>
          <p:cNvPr id="785411" name="Notes Placeholder 2">
            <a:extLst>
              <a:ext uri="{FF2B5EF4-FFF2-40B4-BE49-F238E27FC236}">
                <a16:creationId xmlns:a16="http://schemas.microsoft.com/office/drawing/2014/main" id="{1C561795-7282-4E40-B6C6-A2E521BED8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Suggests stealth helminth effects lower IL-4 and myrrh restores this aspect of the immune response. Ie </a:t>
            </a:r>
            <a:r>
              <a:rPr lang="en-AU" altLang="en-US" sz="1000">
                <a:latin typeface="Arial" panose="020B0604020202020204" pitchFamily="34" charset="0"/>
              </a:rPr>
              <a:t>parasite immune suppression</a:t>
            </a:r>
            <a:endParaRPr lang="en-AU" altLang="en-US">
              <a:latin typeface="Arial" panose="020B0604020202020204" pitchFamily="34" charset="0"/>
            </a:endParaRPr>
          </a:p>
        </p:txBody>
      </p:sp>
      <p:sp>
        <p:nvSpPr>
          <p:cNvPr id="785412" name="Slide Number Placeholder 3">
            <a:extLst>
              <a:ext uri="{FF2B5EF4-FFF2-40B4-BE49-F238E27FC236}">
                <a16:creationId xmlns:a16="http://schemas.microsoft.com/office/drawing/2014/main" id="{F22A162A-D7CB-48A8-85C4-D68004FCF4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958717-43C5-4FC5-8078-2160DA34CC6C}"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061035EF-8081-44A4-A12A-9904BFB6AD66}"/>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9FF5A926-245C-44AB-934C-FCA9D10365F5}"/>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1E11A45E-C1FC-4E09-BC54-1FB1445A7685}"/>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Slide Image Placeholder 1">
            <a:extLst>
              <a:ext uri="{FF2B5EF4-FFF2-40B4-BE49-F238E27FC236}">
                <a16:creationId xmlns:a16="http://schemas.microsoft.com/office/drawing/2014/main" id="{6AC5457E-AAA2-448A-9B81-1698A27005B6}"/>
              </a:ext>
            </a:extLst>
          </p:cNvPr>
          <p:cNvSpPr>
            <a:spLocks noGrp="1" noRot="1" noChangeAspect="1" noChangeArrowheads="1" noTextEdit="1"/>
          </p:cNvSpPr>
          <p:nvPr>
            <p:ph type="sldImg"/>
          </p:nvPr>
        </p:nvSpPr>
        <p:spPr>
          <a:xfrm>
            <a:off x="1316038" y="1308100"/>
            <a:ext cx="4705350" cy="3529013"/>
          </a:xfrm>
          <a:ln/>
        </p:spPr>
      </p:sp>
      <p:sp>
        <p:nvSpPr>
          <p:cNvPr id="787459" name="Notes Placeholder 2">
            <a:extLst>
              <a:ext uri="{FF2B5EF4-FFF2-40B4-BE49-F238E27FC236}">
                <a16:creationId xmlns:a16="http://schemas.microsoft.com/office/drawing/2014/main" id="{7975F7A1-F59D-4170-813E-BA1526E458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000">
                <a:latin typeface="Arial" panose="020B0604020202020204" pitchFamily="34" charset="0"/>
              </a:rPr>
              <a:t>However, it can be reasonably inferred that a marked placebo effect in parasitic infestation is unlikely and that a true therapeutic effect was observed for myrrh in the positive trials. </a:t>
            </a:r>
            <a:endParaRPr lang="en-AU" altLang="en-US">
              <a:latin typeface="Arial" panose="020B0604020202020204" pitchFamily="34" charset="0"/>
            </a:endParaRPr>
          </a:p>
        </p:txBody>
      </p:sp>
      <p:sp>
        <p:nvSpPr>
          <p:cNvPr id="787460" name="Slide Number Placeholder 3">
            <a:extLst>
              <a:ext uri="{FF2B5EF4-FFF2-40B4-BE49-F238E27FC236}">
                <a16:creationId xmlns:a16="http://schemas.microsoft.com/office/drawing/2014/main" id="{F907F073-4AD3-4E39-9A0E-F8DC879AE4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D7EBE5-2E97-429B-B80C-3D021C6FFA32}"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E189B6CC-563A-4889-AA49-99D717C5F0BE}"/>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AFD1E614-48BE-4167-9958-BE39F7B2947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23C00531-67FE-4EB9-8C83-65D40C9A757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Slide Image Placeholder 1">
            <a:extLst>
              <a:ext uri="{FF2B5EF4-FFF2-40B4-BE49-F238E27FC236}">
                <a16:creationId xmlns:a16="http://schemas.microsoft.com/office/drawing/2014/main" id="{9923F0F0-A42D-40C0-A7B9-EE09AE73F8B3}"/>
              </a:ext>
            </a:extLst>
          </p:cNvPr>
          <p:cNvSpPr>
            <a:spLocks noGrp="1" noRot="1" noChangeAspect="1" noChangeArrowheads="1" noTextEdit="1"/>
          </p:cNvSpPr>
          <p:nvPr>
            <p:ph type="sldImg"/>
          </p:nvPr>
        </p:nvSpPr>
        <p:spPr>
          <a:xfrm>
            <a:off x="1316038" y="1308100"/>
            <a:ext cx="4705350" cy="3529013"/>
          </a:xfrm>
          <a:ln/>
        </p:spPr>
      </p:sp>
      <p:sp>
        <p:nvSpPr>
          <p:cNvPr id="789507" name="Notes Placeholder 2">
            <a:extLst>
              <a:ext uri="{FF2B5EF4-FFF2-40B4-BE49-F238E27FC236}">
                <a16:creationId xmlns:a16="http://schemas.microsoft.com/office/drawing/2014/main" id="{3BCFEC83-395C-42F0-985C-CB7CAAF1AA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I believe myrrh is not just against parasites, but will be useful for any stealth pathogen. Can dose even higher with tablet.</a:t>
            </a:r>
          </a:p>
        </p:txBody>
      </p:sp>
      <p:sp>
        <p:nvSpPr>
          <p:cNvPr id="789508" name="Slide Number Placeholder 3">
            <a:extLst>
              <a:ext uri="{FF2B5EF4-FFF2-40B4-BE49-F238E27FC236}">
                <a16:creationId xmlns:a16="http://schemas.microsoft.com/office/drawing/2014/main" id="{49FFD140-C1FD-4B99-9FC9-4778683648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FA18CE-FB8B-4938-B9EC-36169CE926AE}"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DEDB88D6-888C-45EA-89A0-174D0BDC18BB}"/>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05D73DB8-9FBE-48F2-A324-08A0DF4ED3F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AA3D7171-E8D3-4292-AC92-BEECA89DD9A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FF6EE14-1E98-4A11-8AAA-97ED1E1DD28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A0D6453-9327-419B-BF28-328C3ED7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038D56CC-4F4D-48A1-B6BA-E638F3D49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636F-AD5B-4805-B096-D363DE08D5D0}" type="slidenum">
              <a:rPr lang="en-US" altLang="en-US" smtClean="0">
                <a:solidFill>
                  <a:srgbClr val="000000"/>
                </a:solidFill>
              </a:rPr>
              <a:pPr>
                <a:spcBef>
                  <a:spcPct val="0"/>
                </a:spcBef>
              </a:pPr>
              <a:t>30</a:t>
            </a:fld>
            <a:endParaRPr lang="en-US" altLang="en-US">
              <a:solidFill>
                <a:srgbClr val="000000"/>
              </a:solidFill>
            </a:endParaRPr>
          </a:p>
        </p:txBody>
      </p:sp>
    </p:spTree>
    <p:extLst>
      <p:ext uri="{BB962C8B-B14F-4D97-AF65-F5344CB8AC3E}">
        <p14:creationId xmlns:p14="http://schemas.microsoft.com/office/powerpoint/2010/main" val="3877974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 Adsorb was released last month and I know many practitioners have started to integrate GI Adsorb into their practices</a:t>
            </a:r>
          </a:p>
          <a:p>
            <a:endParaRPr lang="en-US" dirty="0"/>
          </a:p>
          <a:p>
            <a:r>
              <a:rPr lang="en-US" dirty="0"/>
              <a:t>GI Adsorb is the replacement for </a:t>
            </a:r>
            <a:r>
              <a:rPr lang="en-US" dirty="0" err="1"/>
              <a:t>Cholacol</a:t>
            </a:r>
            <a:r>
              <a:rPr lang="en-US" dirty="0"/>
              <a:t> II, as many of you know because of issues with Bentonite clay we haven’t had Cholacol II for several years. </a:t>
            </a:r>
          </a:p>
          <a:p>
            <a:endParaRPr lang="en-US" dirty="0"/>
          </a:p>
          <a:p>
            <a:r>
              <a:rPr lang="en-US" dirty="0"/>
              <a:t>As good as Choloacol II was, I believe GI Adsorb will be better and more diverse in its uses.</a:t>
            </a:r>
          </a:p>
          <a:p>
            <a:r>
              <a:rPr lang="en-US" dirty="0"/>
              <a:t> </a:t>
            </a:r>
          </a:p>
          <a:p>
            <a:pPr marL="228600" indent="-228600">
              <a:buAutoNum type="arabicPeriod"/>
            </a:pPr>
            <a:r>
              <a:rPr lang="en-US" dirty="0" err="1"/>
              <a:t>Cholacol</a:t>
            </a:r>
            <a:r>
              <a:rPr lang="en-US" dirty="0"/>
              <a:t> II was a short-term product used typically for a week or two, it had limited range of what it was used for and in some cases could cause bloating or stomach cramps</a:t>
            </a:r>
          </a:p>
          <a:p>
            <a:pPr marL="0" indent="0">
              <a:buNone/>
            </a:pPr>
            <a:r>
              <a:rPr lang="en-US" dirty="0"/>
              <a:t> </a:t>
            </a:r>
          </a:p>
          <a:p>
            <a:pPr marL="0" indent="0">
              <a:buNone/>
            </a:pPr>
            <a:r>
              <a:rPr lang="en-US" dirty="0"/>
              <a:t>2. The dosage of </a:t>
            </a:r>
            <a:r>
              <a:rPr lang="en-US" dirty="0" err="1"/>
              <a:t>Cholacol</a:t>
            </a:r>
            <a:r>
              <a:rPr lang="en-US" dirty="0"/>
              <a:t> II was very high at 12 per day on an empty stomach, which many patients found it hard to comply with.  </a:t>
            </a:r>
          </a:p>
          <a:p>
            <a:pPr marL="0" indent="0">
              <a:buNone/>
            </a:pPr>
            <a:endParaRPr lang="en-US" b="1" dirty="0"/>
          </a:p>
          <a:p>
            <a:pPr marL="0" indent="0">
              <a:buNone/>
            </a:pPr>
            <a:r>
              <a:rPr lang="en-US" b="1" dirty="0"/>
              <a:t>Lets’ talk about what makes GI Adsorb such a special product…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76BCC-F5BA-40F1-AF6C-058F148CD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40283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2565F"/>
                </a:solidFill>
                <a:effectLst/>
                <a:latin typeface="Harriet"/>
              </a:rPr>
              <a:t>Zeolites are microscopic, porous minerals that cluster to form larger aggregates with small individual cavities, they are naturally occurring adsorbent substances. The type of natural zeolite, SP uses is in GI Adsorb is </a:t>
            </a:r>
            <a:r>
              <a:rPr lang="en-US" b="1" i="0" dirty="0">
                <a:solidFill>
                  <a:srgbClr val="52565F"/>
                </a:solidFill>
                <a:effectLst/>
                <a:latin typeface="Harriet"/>
              </a:rPr>
              <a:t>clinoptilolite</a:t>
            </a:r>
            <a:r>
              <a:rPr lang="en-US" b="0" i="0" dirty="0">
                <a:solidFill>
                  <a:srgbClr val="52565F"/>
                </a:solidFill>
                <a:effectLst/>
                <a:latin typeface="Harriet"/>
              </a:rPr>
              <a:t>, which is specific to human health, It includes an ion exchange as well as surface adsorption capacity.</a:t>
            </a:r>
          </a:p>
          <a:p>
            <a:endParaRPr lang="en-US" b="0" i="0" dirty="0">
              <a:solidFill>
                <a:srgbClr val="52565F"/>
              </a:solidFill>
              <a:effectLst/>
              <a:latin typeface="Harriet"/>
            </a:endParaRPr>
          </a:p>
          <a:p>
            <a:r>
              <a:rPr lang="en-US" b="0" i="0" dirty="0">
                <a:solidFill>
                  <a:srgbClr val="52565F"/>
                </a:solidFill>
                <a:effectLst/>
                <a:latin typeface="Harriet"/>
              </a:rPr>
              <a:t>Clinoptilolite is an “adsorbent” a substance that is capable of trapping certain substances to its surface or exchange within its pores. </a:t>
            </a:r>
          </a:p>
          <a:p>
            <a:endParaRPr lang="en-US" b="0" i="0" dirty="0">
              <a:solidFill>
                <a:srgbClr val="52565F"/>
              </a:solidFill>
              <a:effectLst/>
              <a:latin typeface="Harriet"/>
            </a:endParaRPr>
          </a:p>
          <a:p>
            <a:r>
              <a:rPr lang="en-US" b="0" i="0" dirty="0">
                <a:solidFill>
                  <a:srgbClr val="52565F"/>
                </a:solidFill>
                <a:effectLst/>
                <a:latin typeface="Harriet"/>
              </a:rPr>
              <a:t>Here’s a simple example between and absorbent and a adsorbent: </a:t>
            </a:r>
          </a:p>
          <a:p>
            <a:endParaRPr lang="en-US" b="0" i="0" dirty="0">
              <a:solidFill>
                <a:srgbClr val="52565F"/>
              </a:solidFill>
              <a:effectLst/>
              <a:latin typeface="Harriet"/>
            </a:endParaRPr>
          </a:p>
          <a:p>
            <a:r>
              <a:rPr lang="en-US" b="0" i="0" dirty="0">
                <a:solidFill>
                  <a:srgbClr val="52565F"/>
                </a:solidFill>
                <a:effectLst/>
                <a:latin typeface="Harriet"/>
              </a:rPr>
              <a:t>The difference between an “absorbent,” which traps substances by allowing them to permeate its structure uniformly a paper towel </a:t>
            </a:r>
            <a:r>
              <a:rPr lang="en-US" b="0" i="1" dirty="0">
                <a:solidFill>
                  <a:srgbClr val="52565F"/>
                </a:solidFill>
                <a:effectLst/>
                <a:latin typeface="Harriet"/>
              </a:rPr>
              <a:t>absorbs</a:t>
            </a:r>
            <a:r>
              <a:rPr lang="en-US" b="0" i="0" dirty="0">
                <a:solidFill>
                  <a:srgbClr val="52565F"/>
                </a:solidFill>
                <a:effectLst/>
                <a:latin typeface="Harriet"/>
              </a:rPr>
              <a:t> liquid it brings the substance into it.</a:t>
            </a:r>
          </a:p>
          <a:p>
            <a:endParaRPr lang="en-US" dirty="0"/>
          </a:p>
          <a:p>
            <a:r>
              <a:rPr lang="en-US" b="0" i="0" dirty="0">
                <a:solidFill>
                  <a:srgbClr val="52565F"/>
                </a:solidFill>
                <a:effectLst/>
                <a:latin typeface="Harriet"/>
              </a:rPr>
              <a:t>An adsorbent like piece of notebook paper doesn’t actually draw water in like a paper towel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5852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 Adsorb has a patented G-</a:t>
            </a:r>
            <a:r>
              <a:rPr lang="en-US" dirty="0" err="1"/>
              <a:t>Pur</a:t>
            </a:r>
            <a:r>
              <a:rPr lang="en-US" dirty="0"/>
              <a:t> Clinoptilolite which we source from a company called G-Science. This specific Clinoptilolite in studies has shown its ability to support the gut barrier and shield the GI tract from many different types of toxins entering the GI tract.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one 12-week double blind placebo trial using 1.85 grams of clinoptilolite showed significant improvement in GI integrity compared to placebo in keeping out and eliminating toxins including C-Diff.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used the </a:t>
            </a:r>
            <a:r>
              <a:rPr lang="en-US" dirty="0" err="1"/>
              <a:t>Zonulin</a:t>
            </a:r>
            <a:r>
              <a:rPr lang="en-US" dirty="0"/>
              <a:t> test, which measures a family of </a:t>
            </a:r>
            <a:r>
              <a:rPr lang="en-US" dirty="0" err="1"/>
              <a:t>zonulin</a:t>
            </a:r>
            <a:r>
              <a:rPr lang="en-US" dirty="0"/>
              <a:t> proteins in the stool) when elevated, indicates the breakdown of tight junctions between intestinal epithelial cells.  Again, Clinoptilolite showed a significant decrease in </a:t>
            </a:r>
            <a:r>
              <a:rPr lang="en-US" dirty="0" err="1"/>
              <a:t>Zonulin</a:t>
            </a:r>
            <a:r>
              <a:rPr lang="en-US" dirty="0"/>
              <a:t> levels. </a:t>
            </a:r>
          </a:p>
          <a:p>
            <a:endParaRPr lang="en-US" dirty="0"/>
          </a:p>
          <a:p>
            <a:r>
              <a:rPr lang="en-US" dirty="0"/>
              <a:t>Figure 1: shows the structure of tight junction proteins between cells was retained</a:t>
            </a:r>
          </a:p>
          <a:p>
            <a:endParaRPr lang="en-US" dirty="0"/>
          </a:p>
          <a:p>
            <a:r>
              <a:rPr lang="en-US" dirty="0"/>
              <a:t>Figure 2: shows the barrier strength of the cell monolayer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90672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component of GI Adsorb is Cracked wall Chlorella it provides a good source of chlorophyll but probably best known for its detoxifying effects. The World Health Organization did a study showing chlorella pulls dioxin levels down and improves cholesterol levels and blood sugar levels as well as stimulating the immune system</a:t>
            </a:r>
          </a:p>
          <a:p>
            <a:endParaRPr lang="en-US" b="0" i="1" dirty="0">
              <a:solidFill>
                <a:srgbClr val="52565F"/>
              </a:solidFill>
              <a:effectLst/>
              <a:latin typeface="Harriet"/>
            </a:endParaRPr>
          </a:p>
          <a:p>
            <a:r>
              <a:rPr lang="en-US" b="0" i="1" dirty="0">
                <a:solidFill>
                  <a:srgbClr val="52565F"/>
                </a:solidFill>
                <a:effectLst/>
                <a:latin typeface="Harriet"/>
              </a:rPr>
              <a:t>Chlorella</a:t>
            </a:r>
            <a:r>
              <a:rPr lang="en-US" b="0" i="0" dirty="0">
                <a:solidFill>
                  <a:srgbClr val="52565F"/>
                </a:solidFill>
                <a:effectLst/>
                <a:latin typeface="Harriet"/>
              </a:rPr>
              <a:t> in general is powerful sources of nutrition, including macronutrients, micronutrients, and phytonutrients – a triple threat.  Chlorella has a variety of health benefits for humans, including its adsorbent activity.</a:t>
            </a:r>
          </a:p>
          <a:p>
            <a:endParaRPr lang="en-US" b="0" i="1" dirty="0">
              <a:solidFill>
                <a:srgbClr val="52565F"/>
              </a:solidFill>
              <a:effectLst/>
              <a:latin typeface="Harriet"/>
            </a:endParaRPr>
          </a:p>
          <a:p>
            <a:r>
              <a:rPr lang="en-US" b="0" i="1" dirty="0">
                <a:solidFill>
                  <a:srgbClr val="52565F"/>
                </a:solidFill>
                <a:effectLst/>
                <a:latin typeface="Harriet"/>
              </a:rPr>
              <a:t>Chlorella</a:t>
            </a:r>
            <a:r>
              <a:rPr lang="en-US" b="0" i="0" dirty="0">
                <a:solidFill>
                  <a:srgbClr val="52565F"/>
                </a:solidFill>
                <a:effectLst/>
                <a:latin typeface="Harriet"/>
              </a:rPr>
              <a:t> has been studied for its ability to support detoxification. A 2015 study showed its ability</a:t>
            </a:r>
            <a:r>
              <a:rPr lang="en-US" b="0" i="1" dirty="0">
                <a:solidFill>
                  <a:srgbClr val="52565F"/>
                </a:solidFill>
                <a:effectLst/>
                <a:latin typeface="Harriet"/>
              </a:rPr>
              <a:t> </a:t>
            </a:r>
            <a:r>
              <a:rPr lang="en-US" b="0" i="0" dirty="0">
                <a:solidFill>
                  <a:srgbClr val="52565F"/>
                </a:solidFill>
                <a:effectLst/>
                <a:latin typeface="Harriet"/>
              </a:rPr>
              <a:t>to detoxify the body of carcinogenic chemicals – like heterocyclic amines (HCAs) which are carcinogenic and formed when beef, pork or fish are cooked at high temperatures especially pan-fried foods</a:t>
            </a:r>
          </a:p>
          <a:p>
            <a:endParaRPr lang="en-US" b="0" i="0" dirty="0">
              <a:solidFill>
                <a:srgbClr val="52565F"/>
              </a:solidFill>
              <a:effectLst/>
              <a:latin typeface="Harriet"/>
            </a:endParaRPr>
          </a:p>
          <a:p>
            <a:r>
              <a:rPr lang="en-US" b="0" i="0" dirty="0">
                <a:solidFill>
                  <a:srgbClr val="52565F"/>
                </a:solidFill>
                <a:effectLst/>
                <a:latin typeface="Harriet"/>
              </a:rPr>
              <a:t> Also polycyclic aromatic hydrocarbons (PAHs) these chemicals are from gasoline engines, tobacco smoke, burning wood-coal, garbage etc. They form small particles in the air that can affect the nervous system, immune system and beyond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69633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latin typeface="Times New Roman" panose="02020603050405020304" pitchFamily="18" charset="0"/>
                <a:ea typeface="Times New Roman" panose="02020603050405020304" pitchFamily="18" charset="0"/>
              </a:rPr>
              <a:t>COLLINSONIA ROOT - it maintains proper tone in the vascular system.  Magnesium phosphate is an active factor which gives it this function.  Collinsonia primarily has been used to prevent the formation of hemorrhoids and varicose veins, or to assist in their removal if they have already formed.  </a:t>
            </a:r>
          </a:p>
          <a:p>
            <a:endParaRPr lang="en-US" sz="1000" dirty="0">
              <a:effectLst/>
              <a:latin typeface="Times New Roman" panose="02020603050405020304" pitchFamily="18" charset="0"/>
              <a:ea typeface="Times New Roman" panose="02020603050405020304" pitchFamily="18" charset="0"/>
            </a:endParaRPr>
          </a:p>
          <a:p>
            <a:r>
              <a:rPr lang="en-US" sz="1000" dirty="0">
                <a:effectLst/>
                <a:latin typeface="Times New Roman" panose="02020603050405020304" pitchFamily="18" charset="0"/>
                <a:ea typeface="Times New Roman" panose="02020603050405020304" pitchFamily="18" charset="0"/>
              </a:rPr>
              <a:t>This product is made from the rock-hard root of the plant, ground up fine and put into capsules.  Remember that in conditions of varicose veins and hemorrhoids, the patient often has a congested liver.</a:t>
            </a:r>
            <a:endParaRPr lang="en-US"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1665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50C26971-8186-4C81-8A01-8C74D2706760}"/>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51CECFC0-0319-4306-81DA-76BF312F02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id="{0530CD3C-CAF8-47F3-9969-7406F364DC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29D24C-B09C-47B0-A51E-9A305272D7BB}" type="slidenum">
              <a:rPr lang="en-US" altLang="en-US" smtClean="0">
                <a:solidFill>
                  <a:srgbClr val="000000"/>
                </a:solidFill>
              </a:rPr>
              <a:pPr>
                <a:spcBef>
                  <a:spcPct val="0"/>
                </a:spcBef>
              </a:pPr>
              <a:t>3</a:t>
            </a:fld>
            <a:endParaRPr lang="en-US"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353CB-9AD8-4811-8E72-E328D3B01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2874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Slide Image Placeholder 1">
            <a:extLst>
              <a:ext uri="{FF2B5EF4-FFF2-40B4-BE49-F238E27FC236}">
                <a16:creationId xmlns:a16="http://schemas.microsoft.com/office/drawing/2014/main" id="{A65ABC78-D0F9-4CD1-B2FD-D65848740D64}"/>
              </a:ext>
            </a:extLst>
          </p:cNvPr>
          <p:cNvSpPr>
            <a:spLocks noGrp="1" noRot="1" noChangeAspect="1" noChangeArrowheads="1" noTextEdit="1"/>
          </p:cNvSpPr>
          <p:nvPr>
            <p:ph type="sldImg"/>
          </p:nvPr>
        </p:nvSpPr>
        <p:spPr>
          <a:xfrm>
            <a:off x="1316038" y="1308100"/>
            <a:ext cx="4705350" cy="3529013"/>
          </a:xfrm>
          <a:ln/>
        </p:spPr>
      </p:sp>
      <p:sp>
        <p:nvSpPr>
          <p:cNvPr id="818179" name="Notes Placeholder 2">
            <a:extLst>
              <a:ext uri="{FF2B5EF4-FFF2-40B4-BE49-F238E27FC236}">
                <a16:creationId xmlns:a16="http://schemas.microsoft.com/office/drawing/2014/main" id="{698CB3B1-868E-4876-8632-10EE1A1322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Eleuthero and myrrh. Can use Andro for bacteria too.</a:t>
            </a:r>
          </a:p>
          <a:p>
            <a:endParaRPr lang="en-AU" altLang="en-US">
              <a:latin typeface="Arial" panose="020B0604020202020204" pitchFamily="34" charset="0"/>
            </a:endParaRPr>
          </a:p>
          <a:p>
            <a:r>
              <a:rPr lang="en-AU" altLang="en-US">
                <a:latin typeface="Arial" panose="020B0604020202020204" pitchFamily="34" charset="0"/>
              </a:rPr>
              <a:t>Because the immune system accesses all parts of the body and the herbs need support to do their job well.</a:t>
            </a:r>
          </a:p>
        </p:txBody>
      </p:sp>
      <p:sp>
        <p:nvSpPr>
          <p:cNvPr id="818180" name="Slide Number Placeholder 3">
            <a:extLst>
              <a:ext uri="{FF2B5EF4-FFF2-40B4-BE49-F238E27FC236}">
                <a16:creationId xmlns:a16="http://schemas.microsoft.com/office/drawing/2014/main" id="{891A42DB-7DA8-4CD5-BF94-D860433D97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67197-40A2-44CD-8289-72B875BB3EA5}"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A65CB9C2-6882-488C-8B80-095D4B162189}"/>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B2C5D909-6CE8-49B5-9D7A-343A32D308F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EAA16B4A-23F5-43D3-B774-E3988E67B4D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Slide Image Placeholder 1">
            <a:extLst>
              <a:ext uri="{FF2B5EF4-FFF2-40B4-BE49-F238E27FC236}">
                <a16:creationId xmlns:a16="http://schemas.microsoft.com/office/drawing/2014/main" id="{BBE70C5E-CBF5-42E5-BF37-B74A39BB5E3E}"/>
              </a:ext>
            </a:extLst>
          </p:cNvPr>
          <p:cNvSpPr>
            <a:spLocks noGrp="1" noRot="1" noChangeAspect="1" noChangeArrowheads="1" noTextEdit="1"/>
          </p:cNvSpPr>
          <p:nvPr>
            <p:ph type="sldImg"/>
          </p:nvPr>
        </p:nvSpPr>
        <p:spPr>
          <a:xfrm>
            <a:off x="1316038" y="1308100"/>
            <a:ext cx="4705350" cy="3529013"/>
          </a:xfrm>
          <a:ln/>
        </p:spPr>
      </p:sp>
      <p:sp>
        <p:nvSpPr>
          <p:cNvPr id="820227" name="Notes Placeholder 2">
            <a:extLst>
              <a:ext uri="{FF2B5EF4-FFF2-40B4-BE49-F238E27FC236}">
                <a16:creationId xmlns:a16="http://schemas.microsoft.com/office/drawing/2014/main" id="{D95345AA-E9CF-4F96-9E90-7E14E5C24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Synergistic prescribing is essential. Select from these, always choosing an immune herb, but keeping in mind myrrh is such.</a:t>
            </a:r>
          </a:p>
          <a:p>
            <a:endParaRPr lang="en-AU" altLang="en-US">
              <a:latin typeface="Arial" panose="020B0604020202020204" pitchFamily="34" charset="0"/>
            </a:endParaRPr>
          </a:p>
          <a:p>
            <a:r>
              <a:rPr lang="en-AU" altLang="en-US">
                <a:latin typeface="Arial" panose="020B0604020202020204" pitchFamily="34" charset="0"/>
              </a:rPr>
              <a:t>Also note: countless studies show better activity of antibiotics and antifungal drugs when combined with such natural agents.</a:t>
            </a:r>
          </a:p>
        </p:txBody>
      </p:sp>
      <p:sp>
        <p:nvSpPr>
          <p:cNvPr id="820228" name="Slide Number Placeholder 3">
            <a:extLst>
              <a:ext uri="{FF2B5EF4-FFF2-40B4-BE49-F238E27FC236}">
                <a16:creationId xmlns:a16="http://schemas.microsoft.com/office/drawing/2014/main" id="{F169C0DD-BA67-47DB-A6B1-F604AA750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ACD42-8216-4610-BE5D-EF45B0E3AFA1}"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9D96984A-9DE3-4B2B-85F2-2E5386783A58}"/>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036A5B30-3FD1-4314-82FF-E880573B38B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7C04C258-BECA-4BE2-952B-76C72676EFB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Slide Image Placeholder 1">
            <a:extLst>
              <a:ext uri="{FF2B5EF4-FFF2-40B4-BE49-F238E27FC236}">
                <a16:creationId xmlns:a16="http://schemas.microsoft.com/office/drawing/2014/main" id="{A9AE13C4-1D39-43BB-8130-5FC210B98999}"/>
              </a:ext>
            </a:extLst>
          </p:cNvPr>
          <p:cNvSpPr>
            <a:spLocks noGrp="1" noRot="1" noChangeAspect="1" noChangeArrowheads="1" noTextEdit="1"/>
          </p:cNvSpPr>
          <p:nvPr>
            <p:ph type="sldImg"/>
          </p:nvPr>
        </p:nvSpPr>
        <p:spPr>
          <a:xfrm>
            <a:off x="1316038" y="1308100"/>
            <a:ext cx="4705350" cy="3529013"/>
          </a:xfrm>
          <a:ln/>
        </p:spPr>
      </p:sp>
      <p:sp>
        <p:nvSpPr>
          <p:cNvPr id="822275" name="Notes Placeholder 2">
            <a:extLst>
              <a:ext uri="{FF2B5EF4-FFF2-40B4-BE49-F238E27FC236}">
                <a16:creationId xmlns:a16="http://schemas.microsoft.com/office/drawing/2014/main" id="{59BD9047-5EC6-4A41-81CF-5E0A7BC75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Synergistic prescribing is essential. Select from these, always choosing an immune herb, but keeping in mind myrrh is such.</a:t>
            </a:r>
          </a:p>
          <a:p>
            <a:endParaRPr lang="en-AU" altLang="en-US">
              <a:latin typeface="Arial" panose="020B0604020202020204" pitchFamily="34" charset="0"/>
            </a:endParaRPr>
          </a:p>
          <a:p>
            <a:r>
              <a:rPr lang="en-AU" altLang="en-US">
                <a:latin typeface="Arial" panose="020B0604020202020204" pitchFamily="34" charset="0"/>
              </a:rPr>
              <a:t>Also note: countless studies show better activity of antibiotics and antifungal drugs when combined with such natural agents.</a:t>
            </a:r>
          </a:p>
        </p:txBody>
      </p:sp>
      <p:sp>
        <p:nvSpPr>
          <p:cNvPr id="822276" name="Slide Number Placeholder 3">
            <a:extLst>
              <a:ext uri="{FF2B5EF4-FFF2-40B4-BE49-F238E27FC236}">
                <a16:creationId xmlns:a16="http://schemas.microsoft.com/office/drawing/2014/main" id="{86CBBE26-44D1-4DEE-9F55-5210DE138D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9B1F9F-4857-4D5B-A1AE-4FAB7E102ABE}"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BEB23E06-E113-454E-BFA2-B40586557A34}"/>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E4EF099E-573F-4ED2-AF58-7DC0D215212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903DE63D-F7BE-44AE-864F-4C7987AB73A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a:extLst>
              <a:ext uri="{FF2B5EF4-FFF2-40B4-BE49-F238E27FC236}">
                <a16:creationId xmlns:a16="http://schemas.microsoft.com/office/drawing/2014/main" id="{77A3BD52-4894-4B49-81C3-4CD61C803C50}"/>
              </a:ext>
            </a:extLst>
          </p:cNvPr>
          <p:cNvSpPr>
            <a:spLocks noGrp="1" noRot="1" noChangeAspect="1" noChangeArrowheads="1" noTextEdit="1"/>
          </p:cNvSpPr>
          <p:nvPr>
            <p:ph type="sldImg"/>
          </p:nvPr>
        </p:nvSpPr>
        <p:spPr>
          <a:xfrm>
            <a:off x="1316038" y="1308100"/>
            <a:ext cx="4705350" cy="3529013"/>
          </a:xfrm>
          <a:ln/>
        </p:spPr>
      </p:sp>
      <p:sp>
        <p:nvSpPr>
          <p:cNvPr id="824323" name="Notes Placeholder 2">
            <a:extLst>
              <a:ext uri="{FF2B5EF4-FFF2-40B4-BE49-F238E27FC236}">
                <a16:creationId xmlns:a16="http://schemas.microsoft.com/office/drawing/2014/main" id="{77898EAD-6054-487A-B69C-448E1F408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824324" name="Slide Number Placeholder 3">
            <a:extLst>
              <a:ext uri="{FF2B5EF4-FFF2-40B4-BE49-F238E27FC236}">
                <a16:creationId xmlns:a16="http://schemas.microsoft.com/office/drawing/2014/main" id="{3D5DDD71-336B-4990-959D-711E9BFB8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86D125-0FAF-4050-A6A1-0C80D6FC72F8}"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65A0A772-D528-4231-8C3E-3BC8B4ADBE0C}"/>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0B36310F-3ED8-45B1-A9C7-87B9C6D1550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F8820731-2AE8-4068-8711-FB22263F2BF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a:extLst>
              <a:ext uri="{FF2B5EF4-FFF2-40B4-BE49-F238E27FC236}">
                <a16:creationId xmlns:a16="http://schemas.microsoft.com/office/drawing/2014/main" id="{FA120334-0419-4181-B945-2218AE78ED2C}"/>
              </a:ext>
            </a:extLst>
          </p:cNvPr>
          <p:cNvSpPr>
            <a:spLocks noGrp="1" noRot="1" noChangeAspect="1" noChangeArrowheads="1" noTextEdit="1"/>
          </p:cNvSpPr>
          <p:nvPr>
            <p:ph type="sldImg"/>
          </p:nvPr>
        </p:nvSpPr>
        <p:spPr>
          <a:xfrm>
            <a:off x="1316038" y="1308100"/>
            <a:ext cx="4705350" cy="3529013"/>
          </a:xfrm>
          <a:ln/>
        </p:spPr>
      </p:sp>
      <p:sp>
        <p:nvSpPr>
          <p:cNvPr id="826371" name="Notes Placeholder 2">
            <a:extLst>
              <a:ext uri="{FF2B5EF4-FFF2-40B4-BE49-F238E27FC236}">
                <a16:creationId xmlns:a16="http://schemas.microsoft.com/office/drawing/2014/main" id="{2C5B357D-F338-48A3-A540-6E3A0C0160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06475"/>
            <a:r>
              <a:rPr lang="en-AU" altLang="en-US">
                <a:latin typeface="Arial" panose="020B0604020202020204" pitchFamily="34" charset="0"/>
              </a:rPr>
              <a:t>Also for boosting physical performance. Will improve both physical and cognitive performance to enable a person to get on top of things and provide energy. </a:t>
            </a:r>
          </a:p>
          <a:p>
            <a:pPr defTabSz="1006475"/>
            <a:r>
              <a:rPr lang="en-AU" altLang="en-US">
                <a:latin typeface="Arial" panose="020B0604020202020204" pitchFamily="34" charset="0"/>
              </a:rPr>
              <a:t>R and G Can be stimulating, so Withania is preferred for the patient who is suffering insomnia. Good for healthy people for immediate energy when under stress, start with two tablets in the morning and work up, but watch out for combining with too much caffeine.</a:t>
            </a:r>
          </a:p>
          <a:p>
            <a:pPr defTabSz="1006475"/>
            <a:endParaRPr lang="en-AU" altLang="en-US">
              <a:latin typeface="Arial" panose="020B0604020202020204" pitchFamily="34" charset="0"/>
            </a:endParaRPr>
          </a:p>
          <a:p>
            <a:pPr defTabSz="1006475"/>
            <a:endParaRPr lang="en-AU" altLang="en-US">
              <a:latin typeface="Arial" panose="020B0604020202020204" pitchFamily="34" charset="0"/>
            </a:endParaRPr>
          </a:p>
        </p:txBody>
      </p:sp>
      <p:sp>
        <p:nvSpPr>
          <p:cNvPr id="826372" name="Slide Number Placeholder 3">
            <a:extLst>
              <a:ext uri="{FF2B5EF4-FFF2-40B4-BE49-F238E27FC236}">
                <a16:creationId xmlns:a16="http://schemas.microsoft.com/office/drawing/2014/main" id="{19044864-7BE7-4BED-A796-3DF84C048F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BB7964-CA44-4657-A26C-82C3566DBC07}"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4A9EC5CA-05D0-43CB-B834-8B1E6CFB871B}"/>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15B5F9FC-408A-44D3-BADD-02355D35E73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EFC8858F-D50B-476E-B0FD-549CA60516F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Slide Image Placeholder 1">
            <a:extLst>
              <a:ext uri="{FF2B5EF4-FFF2-40B4-BE49-F238E27FC236}">
                <a16:creationId xmlns:a16="http://schemas.microsoft.com/office/drawing/2014/main" id="{A65ABC78-D0F9-4CD1-B2FD-D65848740D64}"/>
              </a:ext>
            </a:extLst>
          </p:cNvPr>
          <p:cNvSpPr>
            <a:spLocks noGrp="1" noRot="1" noChangeAspect="1" noChangeArrowheads="1" noTextEdit="1"/>
          </p:cNvSpPr>
          <p:nvPr>
            <p:ph type="sldImg"/>
          </p:nvPr>
        </p:nvSpPr>
        <p:spPr>
          <a:xfrm>
            <a:off x="1316038" y="1308100"/>
            <a:ext cx="4705350" cy="3529013"/>
          </a:xfrm>
          <a:ln/>
        </p:spPr>
      </p:sp>
      <p:sp>
        <p:nvSpPr>
          <p:cNvPr id="818179" name="Notes Placeholder 2">
            <a:extLst>
              <a:ext uri="{FF2B5EF4-FFF2-40B4-BE49-F238E27FC236}">
                <a16:creationId xmlns:a16="http://schemas.microsoft.com/office/drawing/2014/main" id="{698CB3B1-868E-4876-8632-10EE1A1322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Eleuthero and myrrh. Can use Andro for bacteria too.</a:t>
            </a:r>
          </a:p>
          <a:p>
            <a:endParaRPr lang="en-AU" altLang="en-US">
              <a:latin typeface="Arial" panose="020B0604020202020204" pitchFamily="34" charset="0"/>
            </a:endParaRPr>
          </a:p>
          <a:p>
            <a:r>
              <a:rPr lang="en-AU" altLang="en-US">
                <a:latin typeface="Arial" panose="020B0604020202020204" pitchFamily="34" charset="0"/>
              </a:rPr>
              <a:t>Because the immune system accesses all parts of the body and the herbs need support to do their job well.</a:t>
            </a:r>
          </a:p>
        </p:txBody>
      </p:sp>
      <p:sp>
        <p:nvSpPr>
          <p:cNvPr id="818180" name="Slide Number Placeholder 3">
            <a:extLst>
              <a:ext uri="{FF2B5EF4-FFF2-40B4-BE49-F238E27FC236}">
                <a16:creationId xmlns:a16="http://schemas.microsoft.com/office/drawing/2014/main" id="{891A42DB-7DA8-4CD5-BF94-D860433D97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67197-40A2-44CD-8289-72B875BB3EA5}"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A65CB9C2-6882-488C-8B80-095D4B162189}"/>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B2C5D909-6CE8-49B5-9D7A-343A32D308F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EAA16B4A-23F5-43D3-B774-E3988E67B4D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Slide Image Placeholder 1">
            <a:extLst>
              <a:ext uri="{FF2B5EF4-FFF2-40B4-BE49-F238E27FC236}">
                <a16:creationId xmlns:a16="http://schemas.microsoft.com/office/drawing/2014/main" id="{BBE70C5E-CBF5-42E5-BF37-B74A39BB5E3E}"/>
              </a:ext>
            </a:extLst>
          </p:cNvPr>
          <p:cNvSpPr>
            <a:spLocks noGrp="1" noRot="1" noChangeAspect="1" noChangeArrowheads="1" noTextEdit="1"/>
          </p:cNvSpPr>
          <p:nvPr>
            <p:ph type="sldImg"/>
          </p:nvPr>
        </p:nvSpPr>
        <p:spPr>
          <a:xfrm>
            <a:off x="1316038" y="1308100"/>
            <a:ext cx="4705350" cy="3529013"/>
          </a:xfrm>
          <a:ln/>
        </p:spPr>
      </p:sp>
      <p:sp>
        <p:nvSpPr>
          <p:cNvPr id="820227" name="Notes Placeholder 2">
            <a:extLst>
              <a:ext uri="{FF2B5EF4-FFF2-40B4-BE49-F238E27FC236}">
                <a16:creationId xmlns:a16="http://schemas.microsoft.com/office/drawing/2014/main" id="{D95345AA-E9CF-4F96-9E90-7E14E5C24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Synergistic prescribing is essential. Select from these, always choosing an immune herb, but keeping in mind myrrh is such.</a:t>
            </a:r>
          </a:p>
          <a:p>
            <a:endParaRPr lang="en-AU" altLang="en-US">
              <a:latin typeface="Arial" panose="020B0604020202020204" pitchFamily="34" charset="0"/>
            </a:endParaRPr>
          </a:p>
          <a:p>
            <a:r>
              <a:rPr lang="en-AU" altLang="en-US">
                <a:latin typeface="Arial" panose="020B0604020202020204" pitchFamily="34" charset="0"/>
              </a:rPr>
              <a:t>Also note: countless studies show better activity of antibiotics and antifungal drugs when combined with such natural agents.</a:t>
            </a:r>
          </a:p>
        </p:txBody>
      </p:sp>
      <p:sp>
        <p:nvSpPr>
          <p:cNvPr id="820228" name="Slide Number Placeholder 3">
            <a:extLst>
              <a:ext uri="{FF2B5EF4-FFF2-40B4-BE49-F238E27FC236}">
                <a16:creationId xmlns:a16="http://schemas.microsoft.com/office/drawing/2014/main" id="{F169C0DD-BA67-47DB-A6B1-F604AA750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ACD42-8216-4610-BE5D-EF45B0E3AFA1}"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9D96984A-9DE3-4B2B-85F2-2E5386783A58}"/>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036A5B30-3FD1-4314-82FF-E880573B38B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7C04C258-BECA-4BE2-952B-76C72676EFB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Slide Image Placeholder 1">
            <a:extLst>
              <a:ext uri="{FF2B5EF4-FFF2-40B4-BE49-F238E27FC236}">
                <a16:creationId xmlns:a16="http://schemas.microsoft.com/office/drawing/2014/main" id="{A9AE13C4-1D39-43BB-8130-5FC210B98999}"/>
              </a:ext>
            </a:extLst>
          </p:cNvPr>
          <p:cNvSpPr>
            <a:spLocks noGrp="1" noRot="1" noChangeAspect="1" noChangeArrowheads="1" noTextEdit="1"/>
          </p:cNvSpPr>
          <p:nvPr>
            <p:ph type="sldImg"/>
          </p:nvPr>
        </p:nvSpPr>
        <p:spPr>
          <a:xfrm>
            <a:off x="1316038" y="1308100"/>
            <a:ext cx="4705350" cy="3529013"/>
          </a:xfrm>
          <a:ln/>
        </p:spPr>
      </p:sp>
      <p:sp>
        <p:nvSpPr>
          <p:cNvPr id="822275" name="Notes Placeholder 2">
            <a:extLst>
              <a:ext uri="{FF2B5EF4-FFF2-40B4-BE49-F238E27FC236}">
                <a16:creationId xmlns:a16="http://schemas.microsoft.com/office/drawing/2014/main" id="{59BD9047-5EC6-4A41-81CF-5E0A7BC75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Synergistic prescribing is essential. Select from these, always choosing an immune herb, but keeping in mind myrrh is such.</a:t>
            </a:r>
          </a:p>
          <a:p>
            <a:endParaRPr lang="en-AU" altLang="en-US">
              <a:latin typeface="Arial" panose="020B0604020202020204" pitchFamily="34" charset="0"/>
            </a:endParaRPr>
          </a:p>
          <a:p>
            <a:r>
              <a:rPr lang="en-AU" altLang="en-US">
                <a:latin typeface="Arial" panose="020B0604020202020204" pitchFamily="34" charset="0"/>
              </a:rPr>
              <a:t>Also note: countless studies show better activity of antibiotics and antifungal drugs when combined with such natural agents.</a:t>
            </a:r>
          </a:p>
        </p:txBody>
      </p:sp>
      <p:sp>
        <p:nvSpPr>
          <p:cNvPr id="822276" name="Slide Number Placeholder 3">
            <a:extLst>
              <a:ext uri="{FF2B5EF4-FFF2-40B4-BE49-F238E27FC236}">
                <a16:creationId xmlns:a16="http://schemas.microsoft.com/office/drawing/2014/main" id="{86CBBE26-44D1-4DEE-9F55-5210DE138D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9B1F9F-4857-4D5B-A1AE-4FAB7E102ABE}"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BEB23E06-E113-454E-BFA2-B40586557A34}"/>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E4EF099E-573F-4ED2-AF58-7DC0D215212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903DE63D-F7BE-44AE-864F-4C7987AB73A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a:extLst>
              <a:ext uri="{FF2B5EF4-FFF2-40B4-BE49-F238E27FC236}">
                <a16:creationId xmlns:a16="http://schemas.microsoft.com/office/drawing/2014/main" id="{77A3BD52-4894-4B49-81C3-4CD61C803C50}"/>
              </a:ext>
            </a:extLst>
          </p:cNvPr>
          <p:cNvSpPr>
            <a:spLocks noGrp="1" noRot="1" noChangeAspect="1" noChangeArrowheads="1" noTextEdit="1"/>
          </p:cNvSpPr>
          <p:nvPr>
            <p:ph type="sldImg"/>
          </p:nvPr>
        </p:nvSpPr>
        <p:spPr>
          <a:xfrm>
            <a:off x="1316038" y="1308100"/>
            <a:ext cx="4705350" cy="3529013"/>
          </a:xfrm>
          <a:ln/>
        </p:spPr>
      </p:sp>
      <p:sp>
        <p:nvSpPr>
          <p:cNvPr id="824323" name="Notes Placeholder 2">
            <a:extLst>
              <a:ext uri="{FF2B5EF4-FFF2-40B4-BE49-F238E27FC236}">
                <a16:creationId xmlns:a16="http://schemas.microsoft.com/office/drawing/2014/main" id="{77898EAD-6054-487A-B69C-448E1F408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824324" name="Slide Number Placeholder 3">
            <a:extLst>
              <a:ext uri="{FF2B5EF4-FFF2-40B4-BE49-F238E27FC236}">
                <a16:creationId xmlns:a16="http://schemas.microsoft.com/office/drawing/2014/main" id="{3D5DDD71-336B-4990-959D-711E9BFB8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86D125-0FAF-4050-A6A1-0C80D6FC72F8}"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65A0A772-D528-4231-8C3E-3BC8B4ADBE0C}"/>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0B36310F-3ED8-45B1-A9C7-87B9C6D1550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F8820731-2AE8-4068-8711-FB22263F2BF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FF6EE14-1E98-4A11-8AAA-97ED1E1DD28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A0D6453-9327-419B-BF28-328C3ED7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038D56CC-4F4D-48A1-B6BA-E638F3D49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636F-AD5B-4805-B096-D363DE08D5D0}" type="slidenum">
              <a:rPr lang="en-US" altLang="en-US" smtClean="0">
                <a:solidFill>
                  <a:srgbClr val="000000"/>
                </a:solidFill>
              </a:rPr>
              <a:pPr>
                <a:spcBef>
                  <a:spcPct val="0"/>
                </a:spcBef>
              </a:pPr>
              <a:t>4</a:t>
            </a:fld>
            <a:endParaRPr lang="en-US" alt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a:extLst>
              <a:ext uri="{FF2B5EF4-FFF2-40B4-BE49-F238E27FC236}">
                <a16:creationId xmlns:a16="http://schemas.microsoft.com/office/drawing/2014/main" id="{FA120334-0419-4181-B945-2218AE78ED2C}"/>
              </a:ext>
            </a:extLst>
          </p:cNvPr>
          <p:cNvSpPr>
            <a:spLocks noGrp="1" noRot="1" noChangeAspect="1" noChangeArrowheads="1" noTextEdit="1"/>
          </p:cNvSpPr>
          <p:nvPr>
            <p:ph type="sldImg"/>
          </p:nvPr>
        </p:nvSpPr>
        <p:spPr>
          <a:xfrm>
            <a:off x="1316038" y="1308100"/>
            <a:ext cx="4705350" cy="3529013"/>
          </a:xfrm>
          <a:ln/>
        </p:spPr>
      </p:sp>
      <p:sp>
        <p:nvSpPr>
          <p:cNvPr id="826371" name="Notes Placeholder 2">
            <a:extLst>
              <a:ext uri="{FF2B5EF4-FFF2-40B4-BE49-F238E27FC236}">
                <a16:creationId xmlns:a16="http://schemas.microsoft.com/office/drawing/2014/main" id="{2C5B357D-F338-48A3-A540-6E3A0C0160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06475"/>
            <a:r>
              <a:rPr lang="en-AU" altLang="en-US">
                <a:latin typeface="Arial" panose="020B0604020202020204" pitchFamily="34" charset="0"/>
              </a:rPr>
              <a:t>Also for boosting physical performance. Will improve both physical and cognitive performance to enable a person to get on top of things and provide energy. </a:t>
            </a:r>
          </a:p>
          <a:p>
            <a:pPr defTabSz="1006475"/>
            <a:r>
              <a:rPr lang="en-AU" altLang="en-US">
                <a:latin typeface="Arial" panose="020B0604020202020204" pitchFamily="34" charset="0"/>
              </a:rPr>
              <a:t>R and G Can be stimulating, so Withania is preferred for the patient who is suffering insomnia. Good for healthy people for immediate energy when under stress, start with two tablets in the morning and work up, but watch out for combining with too much caffeine.</a:t>
            </a:r>
          </a:p>
          <a:p>
            <a:pPr defTabSz="1006475"/>
            <a:endParaRPr lang="en-AU" altLang="en-US">
              <a:latin typeface="Arial" panose="020B0604020202020204" pitchFamily="34" charset="0"/>
            </a:endParaRPr>
          </a:p>
          <a:p>
            <a:pPr defTabSz="1006475"/>
            <a:endParaRPr lang="en-AU" altLang="en-US">
              <a:latin typeface="Arial" panose="020B0604020202020204" pitchFamily="34" charset="0"/>
            </a:endParaRPr>
          </a:p>
        </p:txBody>
      </p:sp>
      <p:sp>
        <p:nvSpPr>
          <p:cNvPr id="826372" name="Slide Number Placeholder 3">
            <a:extLst>
              <a:ext uri="{FF2B5EF4-FFF2-40B4-BE49-F238E27FC236}">
                <a16:creationId xmlns:a16="http://schemas.microsoft.com/office/drawing/2014/main" id="{19044864-7BE7-4BED-A796-3DF84C048F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BB7964-CA44-4657-A26C-82C3566DBC07}"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4A9EC5CA-05D0-43CB-B834-8B1E6CFB871B}"/>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15B5F9FC-408A-44D3-BADD-02355D35E73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EFC8858F-D50B-476E-B0FD-549CA60516F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Slide Image Placeholder 1">
            <a:extLst>
              <a:ext uri="{FF2B5EF4-FFF2-40B4-BE49-F238E27FC236}">
                <a16:creationId xmlns:a16="http://schemas.microsoft.com/office/drawing/2014/main" id="{F8A124A1-AB8C-468F-BDC1-02F24B90764F}"/>
              </a:ext>
            </a:extLst>
          </p:cNvPr>
          <p:cNvSpPr>
            <a:spLocks noGrp="1" noRot="1" noChangeAspect="1" noChangeArrowheads="1" noTextEdit="1"/>
          </p:cNvSpPr>
          <p:nvPr>
            <p:ph type="sldImg"/>
          </p:nvPr>
        </p:nvSpPr>
        <p:spPr>
          <a:xfrm>
            <a:off x="457200" y="720725"/>
            <a:ext cx="6400800" cy="3600450"/>
          </a:xfrm>
          <a:ln/>
        </p:spPr>
      </p:sp>
      <p:sp>
        <p:nvSpPr>
          <p:cNvPr id="900099" name="Notes Placeholder 2">
            <a:extLst>
              <a:ext uri="{FF2B5EF4-FFF2-40B4-BE49-F238E27FC236}">
                <a16:creationId xmlns:a16="http://schemas.microsoft.com/office/drawing/2014/main" id="{1E46270B-A72D-4542-8B02-6ACE8433B8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04" name="Slide Number Placeholder 3">
            <a:extLst>
              <a:ext uri="{FF2B5EF4-FFF2-40B4-BE49-F238E27FC236}">
                <a16:creationId xmlns:a16="http://schemas.microsoft.com/office/drawing/2014/main" id="{646B4F01-A3BE-44D5-8C92-0582D163D933}"/>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47F526-E53A-4ECD-ADC0-B16CA6CD164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6303FB57-EA35-4EE8-BE95-B7D8B2D1AA50}"/>
              </a:ext>
            </a:extLst>
          </p:cNvPr>
          <p:cNvSpPr>
            <a:spLocks noGrp="1" noRot="1" noChangeAspect="1" noChangeArrowheads="1" noTextEdit="1"/>
          </p:cNvSpPr>
          <p:nvPr>
            <p:ph type="sldImg"/>
          </p:nvPr>
        </p:nvSpPr>
        <p:spPr>
          <a:ln/>
        </p:spPr>
      </p:sp>
      <p:sp>
        <p:nvSpPr>
          <p:cNvPr id="220163" name="Notes Placeholder 2">
            <a:extLst>
              <a:ext uri="{FF2B5EF4-FFF2-40B4-BE49-F238E27FC236}">
                <a16:creationId xmlns:a16="http://schemas.microsoft.com/office/drawing/2014/main" id="{C0DD5019-634E-42B8-90E9-C0012DB4D2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0164" name="Slide Number Placeholder 3">
            <a:extLst>
              <a:ext uri="{FF2B5EF4-FFF2-40B4-BE49-F238E27FC236}">
                <a16:creationId xmlns:a16="http://schemas.microsoft.com/office/drawing/2014/main" id="{85F7EC43-9154-42CE-8D2B-9AC6D2A6FA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75971A-3BD7-41B4-BC5E-B2DA417E872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8E4C85C2-818A-49DE-8CB1-98A2EC9DDF42}"/>
              </a:ext>
            </a:extLst>
          </p:cNvPr>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July 14,15, 2018</a:t>
            </a:r>
          </a:p>
        </p:txBody>
      </p:sp>
      <p:sp>
        <p:nvSpPr>
          <p:cNvPr id="3" name="Footer Placeholder 2">
            <a:extLst>
              <a:ext uri="{FF2B5EF4-FFF2-40B4-BE49-F238E27FC236}">
                <a16:creationId xmlns:a16="http://schemas.microsoft.com/office/drawing/2014/main" id="{6DB1CA93-1E4E-4C9A-8673-584E3779DEF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Standard Process</a:t>
            </a:r>
          </a:p>
        </p:txBody>
      </p:sp>
      <p:sp>
        <p:nvSpPr>
          <p:cNvPr id="4" name="Header Placeholder 3">
            <a:extLst>
              <a:ext uri="{FF2B5EF4-FFF2-40B4-BE49-F238E27FC236}">
                <a16:creationId xmlns:a16="http://schemas.microsoft.com/office/drawing/2014/main" id="{D00271E9-6B35-4EB6-A6E9-D48C49C7447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Immune Modulation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9D9A6D99-8609-4A6C-910E-4EFD030F0691}"/>
              </a:ext>
            </a:extLst>
          </p:cNvPr>
          <p:cNvSpPr>
            <a:spLocks noGrp="1" noRot="1" noChangeAspect="1" noChangeArrowheads="1" noTextEdit="1"/>
          </p:cNvSpPr>
          <p:nvPr>
            <p:ph type="sldImg"/>
          </p:nvPr>
        </p:nvSpPr>
        <p:spPr>
          <a:ln/>
        </p:spPr>
      </p:sp>
      <p:sp>
        <p:nvSpPr>
          <p:cNvPr id="269315" name="Notes Placeholder 2">
            <a:extLst>
              <a:ext uri="{FF2B5EF4-FFF2-40B4-BE49-F238E27FC236}">
                <a16:creationId xmlns:a16="http://schemas.microsoft.com/office/drawing/2014/main" id="{8F41A05B-E479-49F7-B59D-8756BE763D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269316" name="Slide Number Placeholder 3">
            <a:extLst>
              <a:ext uri="{FF2B5EF4-FFF2-40B4-BE49-F238E27FC236}">
                <a16:creationId xmlns:a16="http://schemas.microsoft.com/office/drawing/2014/main" id="{61452731-FAAD-4543-A56B-E6AF24FDD1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E1D840-E04D-467B-A9FA-632713A61B3D}"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45" name="Date Placeholder 1">
            <a:extLst>
              <a:ext uri="{FF2B5EF4-FFF2-40B4-BE49-F238E27FC236}">
                <a16:creationId xmlns:a16="http://schemas.microsoft.com/office/drawing/2014/main" id="{954C2749-F327-47A3-9106-925C7D10D8F6}"/>
              </a:ext>
            </a:extLst>
          </p:cNvPr>
          <p:cNvSpPr>
            <a:spLocks noGrp="1" noChangeArrowheads="1"/>
          </p:cNvSpPr>
          <p:nvPr>
            <p:ph type="dt" sz="quarter" idx="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July 14,15, 2018</a:t>
            </a:r>
          </a:p>
        </p:txBody>
      </p:sp>
      <p:sp>
        <p:nvSpPr>
          <p:cNvPr id="112646" name="Footer Placeholder 2">
            <a:extLst>
              <a:ext uri="{FF2B5EF4-FFF2-40B4-BE49-F238E27FC236}">
                <a16:creationId xmlns:a16="http://schemas.microsoft.com/office/drawing/2014/main" id="{3E75F188-EF39-4C4E-91A4-5A074AE4820C}"/>
              </a:ext>
            </a:extLst>
          </p:cNvPr>
          <p:cNvSpPr>
            <a:spLocks noGrp="1" noChangeArrowheads="1"/>
          </p:cNvSpPr>
          <p:nvPr>
            <p:ph type="ftr" sz="quarter" idx="4"/>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Process</a:t>
            </a:r>
          </a:p>
        </p:txBody>
      </p:sp>
      <p:sp>
        <p:nvSpPr>
          <p:cNvPr id="112647" name="Header Placeholder 3">
            <a:extLst>
              <a:ext uri="{FF2B5EF4-FFF2-40B4-BE49-F238E27FC236}">
                <a16:creationId xmlns:a16="http://schemas.microsoft.com/office/drawing/2014/main" id="{594A2BA5-83EF-4515-B967-27289574B10E}"/>
              </a:ext>
            </a:extLst>
          </p:cNvPr>
          <p:cNvSpPr>
            <a:spLocks noGrp="1" noChangeArrowheads="1"/>
          </p:cNvSpPr>
          <p:nvPr>
            <p:ph type="hdr" sz="quarter"/>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Immune Modulation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A06D0045-8DFD-4A2B-93E0-07CE38780F9D}"/>
              </a:ext>
            </a:extLst>
          </p:cNvPr>
          <p:cNvSpPr>
            <a:spLocks noGrp="1" noRot="1" noChangeAspect="1" noChangeArrowheads="1" noTextEdit="1"/>
          </p:cNvSpPr>
          <p:nvPr>
            <p:ph type="sldImg"/>
          </p:nvPr>
        </p:nvSpPr>
        <p:spPr>
          <a:ln/>
        </p:spPr>
      </p:sp>
      <p:sp>
        <p:nvSpPr>
          <p:cNvPr id="271363" name="Notes Placeholder 2">
            <a:extLst>
              <a:ext uri="{FF2B5EF4-FFF2-40B4-BE49-F238E27FC236}">
                <a16:creationId xmlns:a16="http://schemas.microsoft.com/office/drawing/2014/main" id="{AA15AEE0-3B08-4620-8083-7A8853BC40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271364" name="Slide Number Placeholder 3">
            <a:extLst>
              <a:ext uri="{FF2B5EF4-FFF2-40B4-BE49-F238E27FC236}">
                <a16:creationId xmlns:a16="http://schemas.microsoft.com/office/drawing/2014/main" id="{3D5DF6CE-631E-4E71-925E-01C49C58BE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802FBC-0F19-45A6-A171-F797573C9BB0}"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693" name="Date Placeholder 1">
            <a:extLst>
              <a:ext uri="{FF2B5EF4-FFF2-40B4-BE49-F238E27FC236}">
                <a16:creationId xmlns:a16="http://schemas.microsoft.com/office/drawing/2014/main" id="{C4275E07-1206-4E92-B05E-25F9756AD30B}"/>
              </a:ext>
            </a:extLst>
          </p:cNvPr>
          <p:cNvSpPr>
            <a:spLocks noGrp="1" noChangeArrowheads="1"/>
          </p:cNvSpPr>
          <p:nvPr>
            <p:ph type="dt" sz="quarter" idx="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July 14,15, 2018</a:t>
            </a:r>
          </a:p>
        </p:txBody>
      </p:sp>
      <p:sp>
        <p:nvSpPr>
          <p:cNvPr id="114694" name="Footer Placeholder 2">
            <a:extLst>
              <a:ext uri="{FF2B5EF4-FFF2-40B4-BE49-F238E27FC236}">
                <a16:creationId xmlns:a16="http://schemas.microsoft.com/office/drawing/2014/main" id="{0A9A2D8D-11C0-44E1-833F-0ED39B7E717A}"/>
              </a:ext>
            </a:extLst>
          </p:cNvPr>
          <p:cNvSpPr>
            <a:spLocks noGrp="1" noChangeArrowheads="1"/>
          </p:cNvSpPr>
          <p:nvPr>
            <p:ph type="ftr" sz="quarter" idx="4"/>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Process</a:t>
            </a:r>
          </a:p>
        </p:txBody>
      </p:sp>
      <p:sp>
        <p:nvSpPr>
          <p:cNvPr id="114695" name="Header Placeholder 3">
            <a:extLst>
              <a:ext uri="{FF2B5EF4-FFF2-40B4-BE49-F238E27FC236}">
                <a16:creationId xmlns:a16="http://schemas.microsoft.com/office/drawing/2014/main" id="{D61DF230-045F-4543-AEEA-452A46BC2FBE}"/>
              </a:ext>
            </a:extLst>
          </p:cNvPr>
          <p:cNvSpPr>
            <a:spLocks noGrp="1" noChangeArrowheads="1"/>
          </p:cNvSpPr>
          <p:nvPr>
            <p:ph type="hdr" sz="quarter"/>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Immune Modulation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5413866B-14D9-4FE5-A49D-1CB393E58B56}"/>
              </a:ext>
            </a:extLst>
          </p:cNvPr>
          <p:cNvSpPr>
            <a:spLocks noGrp="1" noRot="1" noChangeAspect="1" noChangeArrowheads="1" noTextEdit="1"/>
          </p:cNvSpPr>
          <p:nvPr>
            <p:ph type="sldImg"/>
          </p:nvPr>
        </p:nvSpPr>
        <p:spPr>
          <a:ln/>
        </p:spPr>
      </p:sp>
      <p:sp>
        <p:nvSpPr>
          <p:cNvPr id="273411" name="Notes Placeholder 2">
            <a:extLst>
              <a:ext uri="{FF2B5EF4-FFF2-40B4-BE49-F238E27FC236}">
                <a16:creationId xmlns:a16="http://schemas.microsoft.com/office/drawing/2014/main" id="{72095035-AE6C-4B21-AC78-0953FFADA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273412" name="Slide Number Placeholder 3">
            <a:extLst>
              <a:ext uri="{FF2B5EF4-FFF2-40B4-BE49-F238E27FC236}">
                <a16:creationId xmlns:a16="http://schemas.microsoft.com/office/drawing/2014/main" id="{3B149DEC-591B-4EEA-AC27-6B3AB20E70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8831A3-EFB8-41A8-B6AA-388646C0F3FF}"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6741" name="Date Placeholder 1">
            <a:extLst>
              <a:ext uri="{FF2B5EF4-FFF2-40B4-BE49-F238E27FC236}">
                <a16:creationId xmlns:a16="http://schemas.microsoft.com/office/drawing/2014/main" id="{40760576-D7F4-4904-A688-C2B0D6442DCA}"/>
              </a:ext>
            </a:extLst>
          </p:cNvPr>
          <p:cNvSpPr>
            <a:spLocks noGrp="1" noChangeArrowheads="1"/>
          </p:cNvSpPr>
          <p:nvPr>
            <p:ph type="dt" sz="quarter" idx="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July 14,15, 2018</a:t>
            </a:r>
          </a:p>
        </p:txBody>
      </p:sp>
      <p:sp>
        <p:nvSpPr>
          <p:cNvPr id="116742" name="Footer Placeholder 2">
            <a:extLst>
              <a:ext uri="{FF2B5EF4-FFF2-40B4-BE49-F238E27FC236}">
                <a16:creationId xmlns:a16="http://schemas.microsoft.com/office/drawing/2014/main" id="{E34A10CE-E812-4D6D-96D2-5988FCF30A2D}"/>
              </a:ext>
            </a:extLst>
          </p:cNvPr>
          <p:cNvSpPr>
            <a:spLocks noGrp="1" noChangeArrowheads="1"/>
          </p:cNvSpPr>
          <p:nvPr>
            <p:ph type="ftr" sz="quarter" idx="4"/>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Process</a:t>
            </a:r>
          </a:p>
        </p:txBody>
      </p:sp>
      <p:sp>
        <p:nvSpPr>
          <p:cNvPr id="116743" name="Header Placeholder 3">
            <a:extLst>
              <a:ext uri="{FF2B5EF4-FFF2-40B4-BE49-F238E27FC236}">
                <a16:creationId xmlns:a16="http://schemas.microsoft.com/office/drawing/2014/main" id="{FE996A4D-DF66-4CF4-B5ED-2CC3E56BF26A}"/>
              </a:ext>
            </a:extLst>
          </p:cNvPr>
          <p:cNvSpPr>
            <a:spLocks noGrp="1" noChangeArrowheads="1"/>
          </p:cNvSpPr>
          <p:nvPr>
            <p:ph type="hdr" sz="quarter"/>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Immune Modulation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B618AC28-C647-4DCA-887F-9FE50ED24CA4}"/>
              </a:ext>
            </a:extLst>
          </p:cNvPr>
          <p:cNvSpPr>
            <a:spLocks noGrp="1" noRot="1" noChangeAspect="1" noChangeArrowheads="1" noTextEdit="1"/>
          </p:cNvSpPr>
          <p:nvPr>
            <p:ph type="sldImg"/>
          </p:nvPr>
        </p:nvSpPr>
        <p:spPr>
          <a:ln/>
        </p:spPr>
      </p:sp>
      <p:sp>
        <p:nvSpPr>
          <p:cNvPr id="275459" name="Notes Placeholder 2">
            <a:extLst>
              <a:ext uri="{FF2B5EF4-FFF2-40B4-BE49-F238E27FC236}">
                <a16:creationId xmlns:a16="http://schemas.microsoft.com/office/drawing/2014/main" id="{7EA27DE5-3C1A-4CD0-9F18-B56064FE64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275460" name="Slide Number Placeholder 3">
            <a:extLst>
              <a:ext uri="{FF2B5EF4-FFF2-40B4-BE49-F238E27FC236}">
                <a16:creationId xmlns:a16="http://schemas.microsoft.com/office/drawing/2014/main" id="{B11C6C4C-5B19-4EDC-97D3-D5AE7FA7E9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1BDE84-50E1-4C1F-BB81-CB700B0B3211}"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8789" name="Date Placeholder 1">
            <a:extLst>
              <a:ext uri="{FF2B5EF4-FFF2-40B4-BE49-F238E27FC236}">
                <a16:creationId xmlns:a16="http://schemas.microsoft.com/office/drawing/2014/main" id="{BDC0E76D-4F19-4041-81B8-95F37338AD3E}"/>
              </a:ext>
            </a:extLst>
          </p:cNvPr>
          <p:cNvSpPr>
            <a:spLocks noGrp="1" noChangeArrowheads="1"/>
          </p:cNvSpPr>
          <p:nvPr>
            <p:ph type="dt" sz="quarter" idx="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July 14,15, 2018</a:t>
            </a:r>
          </a:p>
        </p:txBody>
      </p:sp>
      <p:sp>
        <p:nvSpPr>
          <p:cNvPr id="118790" name="Footer Placeholder 2">
            <a:extLst>
              <a:ext uri="{FF2B5EF4-FFF2-40B4-BE49-F238E27FC236}">
                <a16:creationId xmlns:a16="http://schemas.microsoft.com/office/drawing/2014/main" id="{C3EFC4B9-FFA0-4786-9316-206AFE2054A7}"/>
              </a:ext>
            </a:extLst>
          </p:cNvPr>
          <p:cNvSpPr>
            <a:spLocks noGrp="1" noChangeArrowheads="1"/>
          </p:cNvSpPr>
          <p:nvPr>
            <p:ph type="ftr" sz="quarter" idx="4"/>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Standard Process</a:t>
            </a:r>
          </a:p>
        </p:txBody>
      </p:sp>
      <p:sp>
        <p:nvSpPr>
          <p:cNvPr id="118791" name="Header Placeholder 3">
            <a:extLst>
              <a:ext uri="{FF2B5EF4-FFF2-40B4-BE49-F238E27FC236}">
                <a16:creationId xmlns:a16="http://schemas.microsoft.com/office/drawing/2014/main" id="{07533BE2-4D9D-4088-BCAF-DD0ED69C8FCA}"/>
              </a:ext>
            </a:extLst>
          </p:cNvPr>
          <p:cNvSpPr>
            <a:spLocks noGrp="1" noChangeArrowheads="1"/>
          </p:cNvSpPr>
          <p:nvPr>
            <p:ph type="hdr" sz="quarter"/>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Immune Modulation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39F6-F40C-AF49-BE31-E7816374D1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B10AD7-9B12-B84A-A752-A03B7628A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0256A7-BAFF-AD43-BC47-4C0FDCA6A6EE}"/>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5" name="Footer Placeholder 4">
            <a:extLst>
              <a:ext uri="{FF2B5EF4-FFF2-40B4-BE49-F238E27FC236}">
                <a16:creationId xmlns:a16="http://schemas.microsoft.com/office/drawing/2014/main" id="{8C79289A-BA7B-A14D-9FE4-5F63047AE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341EF-9DC4-E049-B67A-332336C19B39}"/>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387731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B7E1-1F07-5F4A-81A7-5CF313D1E4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E4F2B-EC4B-7342-9A0A-40116F31C8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4AEDC-241E-6E4D-B250-9157B805262A}"/>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5" name="Footer Placeholder 4">
            <a:extLst>
              <a:ext uri="{FF2B5EF4-FFF2-40B4-BE49-F238E27FC236}">
                <a16:creationId xmlns:a16="http://schemas.microsoft.com/office/drawing/2014/main" id="{9FCC4C2B-F7F9-6C4F-AE03-26C7F0A1A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AB9D1-11D9-054C-A500-43C4289715B4}"/>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37008113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196BED8-5452-4928-A023-B4D7A45D9D9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BBFE285-C7AD-4A53-97B9-CD1C9A9B5C57}"/>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80061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E31716-E0E7-42D9-BAA5-E3BE359EA7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69FB5F-D2DB-48C8-BF47-257C6D518697}"/>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8763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1AF248-4A37-4318-A312-7A86FF7A50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2060AA-448F-4235-B436-F10CA5FE84D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75718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798E89-3434-47EE-91FA-DDD8DB746E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793B13-BDC0-4AFE-98F1-7D2F029BB12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5346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1CA3A12-AAD4-4484-B3E2-F8B96F84D7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4AA9CF-E89D-4394-9799-90D9454C511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0195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8C6CD1B1-7055-4F84-96FC-A10645C3CE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2591E9-2C73-47A8-A2DB-82078E46968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75992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09C711F4-0B0C-4304-A754-30DE17B3F6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BC50D7-5AC1-4DF0-96F9-DE75A77E173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704104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E5AA1E-72D7-4986-AD98-1A613A6BD3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CF1F53-BC21-4627-9BA4-FC3822F015B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16234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3086DD42-F5EE-46CC-94C1-BC2B0C0B1E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83A6BBC-7B58-4A2D-811D-3E65BBCAEAA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461733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00867-5CFB-4005-81C3-906E8A9D9F13}"/>
              </a:ext>
            </a:extLst>
          </p:cNvPr>
          <p:cNvSpPr>
            <a:spLocks noGrp="1" noChangeArrowheads="1"/>
          </p:cNvSpPr>
          <p:nvPr>
            <p:ph type="dt" sz="half" idx="10"/>
          </p:nvPr>
        </p:nvSpPr>
        <p:spPr/>
        <p:txBody>
          <a:bodyPr/>
          <a:lstStyle>
            <a:lvl1pPr>
              <a:defRPr>
                <a:solidFill>
                  <a:srgbClr val="000000"/>
                </a:solidFill>
                <a:latin typeface="Arial" charset="0"/>
                <a:cs typeface="+mn-cs"/>
              </a:defRPr>
            </a:lvl1pPr>
          </a:lstStyle>
          <a:p>
            <a:pPr>
              <a:defRPr/>
            </a:pPr>
            <a:endParaRPr lang="en-US"/>
          </a:p>
        </p:txBody>
      </p:sp>
      <p:sp>
        <p:nvSpPr>
          <p:cNvPr id="6" name="Footer Placeholder 5">
            <a:extLst>
              <a:ext uri="{FF2B5EF4-FFF2-40B4-BE49-F238E27FC236}">
                <a16:creationId xmlns:a16="http://schemas.microsoft.com/office/drawing/2014/main" id="{CF71956D-8C6F-4E3C-877D-48167DF6339A}"/>
              </a:ext>
            </a:extLst>
          </p:cNvPr>
          <p:cNvSpPr>
            <a:spLocks noGrp="1" noChangeArrowheads="1"/>
          </p:cNvSpPr>
          <p:nvPr>
            <p:ph type="ftr" sz="quarter" idx="11"/>
          </p:nvPr>
        </p:nvSpPr>
        <p:spPr/>
        <p:txBody>
          <a:bodyPr/>
          <a:lstStyle>
            <a:lvl1pPr>
              <a:defRPr>
                <a:solidFill>
                  <a:srgbClr val="000000"/>
                </a:solidFill>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19C066F2-61F5-468F-A087-ED5E45EE09DE}"/>
              </a:ext>
            </a:extLst>
          </p:cNvPr>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7BE0D230-5BBB-4BC9-A210-85923101DC1A}" type="slidenum">
              <a:rPr lang="en-US" altLang="en-US"/>
              <a:pPr/>
              <a:t>‹#›</a:t>
            </a:fld>
            <a:endParaRPr lang="en-US" altLang="en-US"/>
          </a:p>
        </p:txBody>
      </p:sp>
    </p:spTree>
    <p:extLst>
      <p:ext uri="{BB962C8B-B14F-4D97-AF65-F5344CB8AC3E}">
        <p14:creationId xmlns:p14="http://schemas.microsoft.com/office/powerpoint/2010/main" val="137290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74D04-0E18-D041-81BA-745587F9B7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FE12C8-8293-5B47-941A-F2585C934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D7CD-6252-584E-AB51-6BDCB0575B97}"/>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5" name="Footer Placeholder 4">
            <a:extLst>
              <a:ext uri="{FF2B5EF4-FFF2-40B4-BE49-F238E27FC236}">
                <a16:creationId xmlns:a16="http://schemas.microsoft.com/office/drawing/2014/main" id="{F85F2EC4-6646-6E41-A056-E569CFE19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8B1B9-29DA-0447-AF7C-B94B9D6F044F}"/>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8591106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atin typeface="+mj-lt"/>
                <a:ea typeface="Tahoma" panose="020B0604030504040204" pitchFamily="34" charset="0"/>
                <a:cs typeface="Tahoma" panose="020B060403050404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609600" y="1600200"/>
            <a:ext cx="10972800" cy="4658360"/>
          </a:xfrm>
        </p:spPr>
        <p:txBody>
          <a:bodyPr/>
          <a:lstStyle>
            <a:lvl1pPr>
              <a:defRPr sz="2400">
                <a:latin typeface="+mn-lt"/>
                <a:ea typeface="Tahoma" pitchFamily="34" charset="0"/>
                <a:cs typeface="Tahoma" panose="020B0604030504040204" pitchFamily="34" charset="0"/>
              </a:defRPr>
            </a:lvl1pPr>
            <a:lvl2pPr>
              <a:defRPr sz="2400">
                <a:latin typeface="+mn-lt"/>
                <a:ea typeface="Tahoma" pitchFamily="34" charset="0"/>
                <a:cs typeface="Tahoma" panose="020B0604030504040204" pitchFamily="34" charset="0"/>
              </a:defRPr>
            </a:lvl2pPr>
            <a:lvl3pPr>
              <a:defRPr>
                <a:latin typeface="Interstate-Light" pitchFamily="2" charset="0"/>
              </a:defRPr>
            </a:lvl3pPr>
            <a:lvl4pPr>
              <a:defRPr>
                <a:latin typeface="Interstate-Light" pitchFamily="2" charset="0"/>
              </a:defRPr>
            </a:lvl4pPr>
            <a:lvl5pPr>
              <a:defRPr>
                <a:latin typeface="Interstate-Light" pitchFamily="2" charset="0"/>
              </a:defRPr>
            </a:lvl5pPr>
          </a:lstStyle>
          <a:p>
            <a:pPr lvl="0"/>
            <a:r>
              <a:rPr lang="en-US" dirty="0"/>
              <a:t>Click to edit Master text styles</a:t>
            </a:r>
          </a:p>
          <a:p>
            <a:pPr lvl="1"/>
            <a:r>
              <a:rPr lang="en-US" dirty="0"/>
              <a:t>Second level</a:t>
            </a:r>
          </a:p>
        </p:txBody>
      </p:sp>
      <p:sp>
        <p:nvSpPr>
          <p:cNvPr id="7" name="Content Placeholder 2"/>
          <p:cNvSpPr>
            <a:spLocks noGrp="1"/>
          </p:cNvSpPr>
          <p:nvPr>
            <p:ph idx="13"/>
          </p:nvPr>
        </p:nvSpPr>
        <p:spPr>
          <a:xfrm>
            <a:off x="609600" y="6258562"/>
            <a:ext cx="10972800" cy="462916"/>
          </a:xfrm>
        </p:spPr>
        <p:txBody>
          <a:bodyPr/>
          <a:lstStyle>
            <a:lvl1pPr marL="0" indent="0">
              <a:buNone/>
              <a:defRPr sz="1200">
                <a:latin typeface="+mn-lt"/>
                <a:ea typeface="Tahoma" pitchFamily="34" charset="0"/>
                <a:cs typeface="Tahoma" panose="020B0604030504040204" pitchFamily="34" charset="0"/>
              </a:defRPr>
            </a:lvl1pPr>
            <a:lvl2pPr marL="342891" indent="0">
              <a:buNone/>
              <a:defRPr sz="1200">
                <a:latin typeface="+mn-lt"/>
                <a:ea typeface="Tahoma" pitchFamily="34" charset="0"/>
                <a:cs typeface="Tahoma" panose="020B0604030504040204" pitchFamily="34" charset="0"/>
              </a:defRPr>
            </a:lvl2pPr>
            <a:lvl3pPr>
              <a:defRPr>
                <a:latin typeface="Interstate-Light" pitchFamily="2" charset="0"/>
              </a:defRPr>
            </a:lvl3pPr>
            <a:lvl4pPr>
              <a:defRPr>
                <a:latin typeface="Interstate-Light" pitchFamily="2" charset="0"/>
              </a:defRPr>
            </a:lvl4pPr>
            <a:lvl5pPr>
              <a:defRPr>
                <a:latin typeface="Interstate-Light" pitchFamily="2" charset="0"/>
              </a:defRPr>
            </a:lvl5pPr>
          </a:lstStyle>
          <a:p>
            <a:pPr lvl="0"/>
            <a:r>
              <a:rPr lang="en-US"/>
              <a:t>Edit Master text styles</a:t>
            </a:r>
          </a:p>
        </p:txBody>
      </p:sp>
      <p:sp>
        <p:nvSpPr>
          <p:cNvPr id="5" name="Date Placeholder 3">
            <a:extLst>
              <a:ext uri="{FF2B5EF4-FFF2-40B4-BE49-F238E27FC236}">
                <a16:creationId xmlns:a16="http://schemas.microsoft.com/office/drawing/2014/main" id="{E23C8F7D-52D8-433C-8FD9-94439C8F361D}"/>
              </a:ext>
            </a:extLst>
          </p:cNvPr>
          <p:cNvSpPr>
            <a:spLocks noGrp="1"/>
          </p:cNvSpPr>
          <p:nvPr>
            <p:ph type="dt" sz="half" idx="14"/>
          </p:nvPr>
        </p:nvSpPr>
        <p:spPr/>
        <p:txBody>
          <a:bodyPr/>
          <a:lstStyle>
            <a:lvl1pPr>
              <a:defRPr>
                <a:solidFill>
                  <a:srgbClr val="898989"/>
                </a:solidFill>
                <a:cs typeface="Arial" panose="020B0604020202020204" pitchFamily="34" charset="0"/>
              </a:defRPr>
            </a:lvl1pPr>
          </a:lstStyle>
          <a:p>
            <a:pPr>
              <a:defRPr/>
            </a:pPr>
            <a:fld id="{ABEFAB55-6BF8-4EB3-9CF0-6F2C3A010762}" type="datetime1">
              <a:rPr lang="en-US" altLang="en-US"/>
              <a:pPr>
                <a:defRPr/>
              </a:pPr>
              <a:t>3/16/2022</a:t>
            </a:fld>
            <a:endParaRPr lang="en-US" altLang="en-US"/>
          </a:p>
        </p:txBody>
      </p:sp>
      <p:sp>
        <p:nvSpPr>
          <p:cNvPr id="6" name="Footer Placeholder 4">
            <a:extLst>
              <a:ext uri="{FF2B5EF4-FFF2-40B4-BE49-F238E27FC236}">
                <a16:creationId xmlns:a16="http://schemas.microsoft.com/office/drawing/2014/main" id="{54244FBE-E630-4530-BA9A-6A5455047A8A}"/>
              </a:ext>
            </a:extLst>
          </p:cNvPr>
          <p:cNvSpPr>
            <a:spLocks noGrp="1"/>
          </p:cNvSpPr>
          <p:nvPr>
            <p:ph type="ftr" sz="quarter" idx="15"/>
          </p:nvPr>
        </p:nvSpPr>
        <p:spPr/>
        <p:txBody>
          <a:bodyPr/>
          <a:lstStyle>
            <a:lvl1pPr>
              <a:defRPr>
                <a:solidFill>
                  <a:srgbClr val="898989"/>
                </a:solidFill>
                <a:cs typeface="Arial" panose="020B0604020202020204" pitchFamily="34" charset="0"/>
              </a:defRPr>
            </a:lvl1pPr>
          </a:lstStyle>
          <a:p>
            <a:pPr>
              <a:defRPr/>
            </a:pPr>
            <a:endParaRPr lang="en-US" altLang="en-US"/>
          </a:p>
        </p:txBody>
      </p:sp>
      <p:sp>
        <p:nvSpPr>
          <p:cNvPr id="8" name="Slide Number Placeholder 5">
            <a:extLst>
              <a:ext uri="{FF2B5EF4-FFF2-40B4-BE49-F238E27FC236}">
                <a16:creationId xmlns:a16="http://schemas.microsoft.com/office/drawing/2014/main" id="{9F48E6A8-9578-4CFF-99E6-FE232791EC20}"/>
              </a:ext>
            </a:extLst>
          </p:cNvPr>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z="1500">
                <a:solidFill>
                  <a:srgbClr val="FFFFFF"/>
                </a:solidFill>
              </a:defRPr>
            </a:lvl1pPr>
          </a:lstStyle>
          <a:p>
            <a:fld id="{02CD23C2-6905-4F79-86AC-4167083129EF}" type="slidenum">
              <a:rPr lang="en-US" altLang="en-US"/>
              <a:pPr/>
              <a:t>‹#›</a:t>
            </a:fld>
            <a:endParaRPr lang="en-US" altLang="en-US"/>
          </a:p>
        </p:txBody>
      </p:sp>
    </p:spTree>
    <p:extLst>
      <p:ext uri="{BB962C8B-B14F-4D97-AF65-F5344CB8AC3E}">
        <p14:creationId xmlns:p14="http://schemas.microsoft.com/office/powerpoint/2010/main" val="32685879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508000" y="6248405"/>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4277561900"/>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EC7A3D4-F0D5-49FF-AA76-AFC39087824E}"/>
              </a:ext>
            </a:extLst>
          </p:cNvPr>
          <p:cNvSpPr>
            <a:spLocks noGrp="1" noChangeArrowheads="1"/>
          </p:cNvSpPr>
          <p:nvPr>
            <p:ph type="dt" sz="half" idx="10"/>
          </p:nvPr>
        </p:nvSpPr>
        <p:spPr/>
        <p:txBody>
          <a:bodyPr/>
          <a:lstStyle>
            <a:lvl1pPr>
              <a:defRPr>
                <a:solidFill>
                  <a:srgbClr val="44546A"/>
                </a:solidFill>
              </a:defRPr>
            </a:lvl1pPr>
          </a:lstStyle>
          <a:p>
            <a:pPr>
              <a:defRPr/>
            </a:pPr>
            <a:endParaRPr lang="en-US"/>
          </a:p>
        </p:txBody>
      </p:sp>
      <p:sp>
        <p:nvSpPr>
          <p:cNvPr id="7" name="Rectangle 5">
            <a:extLst>
              <a:ext uri="{FF2B5EF4-FFF2-40B4-BE49-F238E27FC236}">
                <a16:creationId xmlns:a16="http://schemas.microsoft.com/office/drawing/2014/main" id="{F62F908D-04A5-4699-B99F-2B1F8128E0E4}"/>
              </a:ext>
            </a:extLst>
          </p:cNvPr>
          <p:cNvSpPr>
            <a:spLocks noGrp="1" noChangeArrowheads="1"/>
          </p:cNvSpPr>
          <p:nvPr>
            <p:ph type="ftr" sz="quarter" idx="11"/>
          </p:nvPr>
        </p:nvSpPr>
        <p:spPr/>
        <p:txBody>
          <a:bodyPr/>
          <a:lstStyle>
            <a:lvl1pPr>
              <a:defRPr>
                <a:solidFill>
                  <a:srgbClr val="44546A"/>
                </a:solidFill>
              </a:defRPr>
            </a:lvl1pPr>
          </a:lstStyle>
          <a:p>
            <a:pPr>
              <a:defRPr/>
            </a:pPr>
            <a:endParaRPr lang="en-US"/>
          </a:p>
        </p:txBody>
      </p:sp>
      <p:sp>
        <p:nvSpPr>
          <p:cNvPr id="8" name="Rectangle 6">
            <a:extLst>
              <a:ext uri="{FF2B5EF4-FFF2-40B4-BE49-F238E27FC236}">
                <a16:creationId xmlns:a16="http://schemas.microsoft.com/office/drawing/2014/main" id="{468FCB57-5A6B-4A78-9290-1CCF38A4911C}"/>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solidFill>
                  <a:srgbClr val="FFFFFF"/>
                </a:solidFill>
              </a:defRPr>
            </a:lvl1pPr>
          </a:lstStyle>
          <a:p>
            <a:fld id="{08F39B7B-4F79-4D92-837A-F81C97A5C45D}" type="slidenum">
              <a:rPr lang="en-US" altLang="en-US"/>
              <a:pPr/>
              <a:t>‹#›</a:t>
            </a:fld>
            <a:endParaRPr lang="en-US" altLang="en-US"/>
          </a:p>
        </p:txBody>
      </p:sp>
    </p:spTree>
    <p:extLst>
      <p:ext uri="{BB962C8B-B14F-4D97-AF65-F5344CB8AC3E}">
        <p14:creationId xmlns:p14="http://schemas.microsoft.com/office/powerpoint/2010/main" val="37820739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2142737123"/>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itle and Content with Reference 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235628207"/>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891" indent="-342891">
              <a:buFont typeface="Arial" pitchFamily="34" charset="0"/>
              <a:buChar char="•"/>
              <a:defRPr baseline="0"/>
            </a:lvl1pPr>
            <a:lvl2pPr marL="342891" indent="-342891">
              <a:buFont typeface="Arial" pitchFamily="34" charset="0"/>
              <a:buChar char="•"/>
              <a:defRPr baseline="0"/>
            </a:lvl2pPr>
            <a:lvl3pPr marL="571486" indent="-238119">
              <a:buFont typeface="Arial" pitchFamily="34" charset="0"/>
              <a:buChar char="–"/>
              <a:defRPr baseline="0"/>
            </a:lvl3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494395494"/>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7584" y="152407"/>
            <a:ext cx="1296416" cy="5929313"/>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08000" y="152407"/>
            <a:ext cx="9855200" cy="5929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151813814"/>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60E6D313-637F-4507-8153-690346961E9B}"/>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790531"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90532" name="Rectangle 4"/>
          <p:cNvSpPr>
            <a:spLocks noGrp="1" noChangeArrowheads="1"/>
          </p:cNvSpPr>
          <p:nvPr>
            <p:ph type="subTitle" idx="1"/>
          </p:nvPr>
        </p:nvSpPr>
        <p:spPr>
          <a:xfrm>
            <a:off x="1828800" y="3886200"/>
            <a:ext cx="8534400" cy="1752600"/>
          </a:xfrm>
        </p:spPr>
        <p:txBody>
          <a:bodyPr/>
          <a:lstStyle>
            <a:lvl1pPr marL="0" indent="0" algn="ctr">
              <a:buFont typeface="Wingdings 2" pitchFamily="18"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02A5C728-BC81-4999-BB7B-2C61FCB58530}"/>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id="{BA9702EB-B875-4384-8A96-B0D729F755D1}"/>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0F55FC5C-C384-48FE-AC19-A8CC550EA0ED}"/>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578963"/>
                </a:solidFill>
                <a:latin typeface="Times New Roman" panose="02020603050405020304" pitchFamily="18" charset="0"/>
              </a:defRPr>
            </a:lvl1pPr>
          </a:lstStyle>
          <a:p>
            <a:fld id="{BABA61AE-A996-4A12-BE61-090336E30858}" type="slidenum">
              <a:rPr lang="en-US" altLang="en-US"/>
              <a:pPr/>
              <a:t>‹#›</a:t>
            </a:fld>
            <a:endParaRPr lang="en-US" altLang="en-US"/>
          </a:p>
        </p:txBody>
      </p:sp>
    </p:spTree>
    <p:extLst>
      <p:ext uri="{BB962C8B-B14F-4D97-AF65-F5344CB8AC3E}">
        <p14:creationId xmlns:p14="http://schemas.microsoft.com/office/powerpoint/2010/main" val="21013811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3D065C-8BE6-45B6-8A18-A32C4E707E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47C7BC-D9FC-483E-A193-BA630457812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5987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D18491F-174E-4581-B6A2-BE349EE2EB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52CB45-E868-499A-817B-CD0B46B843B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0593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3498" y="2130426"/>
            <a:ext cx="10177131" cy="1470025"/>
          </a:xfrm>
        </p:spPr>
        <p:txBody>
          <a:bodyPr/>
          <a:lstStyle>
            <a:lvl1pPr algn="r">
              <a:defRPr lang="en-AU" sz="4400" b="0" kern="1200" dirty="0">
                <a:solidFill>
                  <a:srgbClr val="DBB1D3"/>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119669" y="4293096"/>
            <a:ext cx="8668571" cy="1752600"/>
          </a:xfrm>
        </p:spPr>
        <p:txBody>
          <a:bodyPr/>
          <a:lstStyle>
            <a:lvl1pPr marL="0" indent="0" algn="r">
              <a:buNone/>
              <a:defRPr lang="en-AU" sz="2000" kern="1200" dirty="0">
                <a:solidFill>
                  <a:srgbClr val="FFFFCC"/>
                </a:solidFill>
                <a:latin typeface="Verdana" pitchFamily="34" charset="0"/>
                <a:ea typeface="Kozuka Gothic Pro R" pitchFamily="34" charset="-128"/>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254893972"/>
      </p:ext>
    </p:extLst>
  </p:cSld>
  <p:clrMapOvr>
    <a:masterClrMapping/>
  </p:clrMapOvr>
  <p:transition spd="med">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C07F4D-66D8-40C1-A93C-F11B5E9A34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4EE795C-1DDF-44EA-BE59-9426C225DB3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28886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2FEA714-01E8-43AF-9395-B681CA08FF1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2DCBAF8-701A-4D0C-B710-69BD9AEF420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59352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691DD28-4C6E-458B-B419-089506C7E8E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3E5561-2349-416A-9221-39216A2D52E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53493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D1777A-2D48-4DD4-98CE-56288021EC5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0DF64CF-A4DB-47B9-8359-479100176A4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93143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0AE1C0-426E-45AC-B43E-EB5B2B05A6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61BCF1-9EA7-4542-9A3E-91A458A103D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86729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0950148-EADF-41D2-919A-D716B1C615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E9C94C-6216-45E0-A6E4-B2EFFB4676D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54726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B2E513-D511-439D-94AC-1BE4530FD6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33C002-B032-4D2F-AB68-2F8D19D10E7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31427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627BEF-9B26-4FD4-A178-EBDED9111A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6611F0-18BF-4F5A-8B86-C3DF2987CA8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26220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54E08D7C-A705-455A-A88A-3F883006C5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C13661-D5F4-413F-BADE-82B9F6B6FBE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37063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544B8B80-00A7-480A-B4F9-CCD099D2FB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B6EB10-F230-4799-89A3-175DD825708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2077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49" y="357166"/>
            <a:ext cx="10418763" cy="1060472"/>
          </a:xfrm>
        </p:spPr>
        <p:txBody>
          <a:bodyPr/>
          <a:lstStyle>
            <a:lvl1pPr>
              <a:lnSpc>
                <a:spcPct val="90000"/>
              </a:lnSpc>
              <a:defRPr lang="en-AU" sz="3900" b="1"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285709" y="1600200"/>
            <a:ext cx="11525331" cy="5043510"/>
          </a:xfrm>
        </p:spPr>
        <p:txBody>
          <a:bodyPr/>
          <a:lstStyle>
            <a:lvl1pPr>
              <a:defRPr sz="2600">
                <a:solidFill>
                  <a:srgbClr val="FFFFCC"/>
                </a:solidFill>
                <a:latin typeface="Verdana" pitchFamily="34" charset="0"/>
              </a:defRPr>
            </a:lvl1pPr>
            <a:lvl2pPr>
              <a:defRPr>
                <a:solidFill>
                  <a:srgbClr val="FFFFCC"/>
                </a:solidFill>
                <a:latin typeface="Verdana" pitchFamily="34" charset="0"/>
              </a:defRPr>
            </a:lvl2pPr>
            <a:lvl3pPr>
              <a:buFont typeface="Wingdings" pitchFamily="2" charset="2"/>
              <a:buChar char="§"/>
              <a:defRPr>
                <a:solidFill>
                  <a:srgbClr val="FFFFCC"/>
                </a:solidFill>
                <a:latin typeface="Verdana"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17">
            <a:extLst>
              <a:ext uri="{FF2B5EF4-FFF2-40B4-BE49-F238E27FC236}">
                <a16:creationId xmlns:a16="http://schemas.microsoft.com/office/drawing/2014/main" id="{A258B502-E6B3-4166-904D-5019BD644706}"/>
              </a:ext>
            </a:extLst>
          </p:cNvPr>
          <p:cNvSpPr>
            <a:spLocks noGrp="1"/>
          </p:cNvSpPr>
          <p:nvPr>
            <p:ph type="sldNum" sz="quarter" idx="10"/>
          </p:nvPr>
        </p:nvSpPr>
        <p:spPr/>
        <p:txBody>
          <a:bodyPr/>
          <a:lstStyle>
            <a:lvl1pPr>
              <a:defRPr/>
            </a:lvl1pPr>
          </a:lstStyle>
          <a:p>
            <a:fld id="{E76D707D-DB7D-4163-87C6-9A58225A0860}" type="slidenum">
              <a:rPr lang="en-AU" altLang="en-US"/>
              <a:pPr/>
              <a:t>‹#›</a:t>
            </a:fld>
            <a:endParaRPr lang="en-AU" altLang="en-US"/>
          </a:p>
        </p:txBody>
      </p:sp>
    </p:spTree>
    <p:extLst>
      <p:ext uri="{BB962C8B-B14F-4D97-AF65-F5344CB8AC3E}">
        <p14:creationId xmlns:p14="http://schemas.microsoft.com/office/powerpoint/2010/main" val="1606186551"/>
      </p:ext>
    </p:extLst>
  </p:cSld>
  <p:clrMapOvr>
    <a:masterClrMapping/>
  </p:clrMapOvr>
  <p:transition spd="med">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E478ADA-C640-4F73-A1EA-7344A5B2CD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1E5218-8477-436D-8F45-5757C636117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2664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4AAE5CE6-2BE2-42E8-B89A-E2D4FF2FD0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664FD9-535C-4CF5-AF0F-3A64F31F9CB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195117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746685-8B47-4838-BFD9-20BA1305B5C3}"/>
              </a:ext>
            </a:extLst>
          </p:cNvPr>
          <p:cNvSpPr>
            <a:spLocks noGrp="1" noChangeArrowheads="1"/>
          </p:cNvSpPr>
          <p:nvPr>
            <p:ph type="dt" sz="half" idx="10"/>
          </p:nvPr>
        </p:nvSpPr>
        <p:spPr/>
        <p:txBody>
          <a:bodyPr/>
          <a:lstStyle>
            <a:lvl1pPr>
              <a:defRPr>
                <a:solidFill>
                  <a:srgbClr val="000000"/>
                </a:solidFill>
                <a:latin typeface="Arial" charset="0"/>
                <a:cs typeface="+mn-cs"/>
              </a:defRPr>
            </a:lvl1pPr>
          </a:lstStyle>
          <a:p>
            <a:pPr>
              <a:defRPr/>
            </a:pPr>
            <a:endParaRPr lang="en-US"/>
          </a:p>
        </p:txBody>
      </p:sp>
      <p:sp>
        <p:nvSpPr>
          <p:cNvPr id="6" name="Footer Placeholder 5">
            <a:extLst>
              <a:ext uri="{FF2B5EF4-FFF2-40B4-BE49-F238E27FC236}">
                <a16:creationId xmlns:a16="http://schemas.microsoft.com/office/drawing/2014/main" id="{CF2A3C57-BDCB-45D1-BD39-EC2E4FFF8F7F}"/>
              </a:ext>
            </a:extLst>
          </p:cNvPr>
          <p:cNvSpPr>
            <a:spLocks noGrp="1" noChangeArrowheads="1"/>
          </p:cNvSpPr>
          <p:nvPr>
            <p:ph type="ftr" sz="quarter" idx="11"/>
          </p:nvPr>
        </p:nvSpPr>
        <p:spPr/>
        <p:txBody>
          <a:bodyPr/>
          <a:lstStyle>
            <a:lvl1pPr>
              <a:defRPr>
                <a:solidFill>
                  <a:srgbClr val="000000"/>
                </a:solidFill>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39115A00-CEFA-45C8-A264-7D3FD4A9977D}"/>
              </a:ext>
            </a:extLst>
          </p:cNvPr>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53C2D94E-E3AE-44E9-8E30-03E16B4570E7}" type="slidenum">
              <a:rPr lang="en-US" altLang="en-US"/>
              <a:pPr/>
              <a:t>‹#›</a:t>
            </a:fld>
            <a:endParaRPr lang="en-US" altLang="en-US"/>
          </a:p>
        </p:txBody>
      </p:sp>
    </p:spTree>
    <p:extLst>
      <p:ext uri="{BB962C8B-B14F-4D97-AF65-F5344CB8AC3E}">
        <p14:creationId xmlns:p14="http://schemas.microsoft.com/office/powerpoint/2010/main" val="11970455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atin typeface="+mj-lt"/>
                <a:ea typeface="Tahoma" panose="020B0604030504040204" pitchFamily="34" charset="0"/>
                <a:cs typeface="Tahoma" panose="020B060403050404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609600" y="1600200"/>
            <a:ext cx="10972800" cy="4658360"/>
          </a:xfrm>
        </p:spPr>
        <p:txBody>
          <a:bodyPr/>
          <a:lstStyle>
            <a:lvl1pPr>
              <a:defRPr sz="2400">
                <a:latin typeface="+mn-lt"/>
                <a:ea typeface="Tahoma" pitchFamily="34" charset="0"/>
                <a:cs typeface="Tahoma" panose="020B0604030504040204" pitchFamily="34" charset="0"/>
              </a:defRPr>
            </a:lvl1pPr>
            <a:lvl2pPr>
              <a:defRPr sz="2400">
                <a:latin typeface="+mn-lt"/>
                <a:ea typeface="Tahoma" pitchFamily="34" charset="0"/>
                <a:cs typeface="Tahoma" panose="020B0604030504040204" pitchFamily="34" charset="0"/>
              </a:defRPr>
            </a:lvl2pPr>
            <a:lvl3pPr>
              <a:defRPr>
                <a:latin typeface="Interstate-Light" pitchFamily="2" charset="0"/>
              </a:defRPr>
            </a:lvl3pPr>
            <a:lvl4pPr>
              <a:defRPr>
                <a:latin typeface="Interstate-Light" pitchFamily="2" charset="0"/>
              </a:defRPr>
            </a:lvl4pPr>
            <a:lvl5pPr>
              <a:defRPr>
                <a:latin typeface="Interstate-Light" pitchFamily="2" charset="0"/>
              </a:defRPr>
            </a:lvl5pPr>
          </a:lstStyle>
          <a:p>
            <a:pPr lvl="0"/>
            <a:r>
              <a:rPr lang="en-US" dirty="0"/>
              <a:t>Click to edit Master text styles</a:t>
            </a:r>
          </a:p>
          <a:p>
            <a:pPr lvl="1"/>
            <a:r>
              <a:rPr lang="en-US" dirty="0"/>
              <a:t>Second level</a:t>
            </a:r>
          </a:p>
        </p:txBody>
      </p:sp>
      <p:sp>
        <p:nvSpPr>
          <p:cNvPr id="7" name="Content Placeholder 2"/>
          <p:cNvSpPr>
            <a:spLocks noGrp="1"/>
          </p:cNvSpPr>
          <p:nvPr>
            <p:ph idx="13"/>
          </p:nvPr>
        </p:nvSpPr>
        <p:spPr>
          <a:xfrm>
            <a:off x="609600" y="6258562"/>
            <a:ext cx="10972800" cy="462916"/>
          </a:xfrm>
        </p:spPr>
        <p:txBody>
          <a:bodyPr/>
          <a:lstStyle>
            <a:lvl1pPr marL="0" indent="0">
              <a:buNone/>
              <a:defRPr sz="1200">
                <a:latin typeface="+mn-lt"/>
                <a:ea typeface="Tahoma" pitchFamily="34" charset="0"/>
                <a:cs typeface="Tahoma" panose="020B0604030504040204" pitchFamily="34" charset="0"/>
              </a:defRPr>
            </a:lvl1pPr>
            <a:lvl2pPr marL="342891" indent="0">
              <a:buNone/>
              <a:defRPr sz="1200">
                <a:latin typeface="+mn-lt"/>
                <a:ea typeface="Tahoma" pitchFamily="34" charset="0"/>
                <a:cs typeface="Tahoma" panose="020B0604030504040204" pitchFamily="34" charset="0"/>
              </a:defRPr>
            </a:lvl2pPr>
            <a:lvl3pPr>
              <a:defRPr>
                <a:latin typeface="Interstate-Light" pitchFamily="2" charset="0"/>
              </a:defRPr>
            </a:lvl3pPr>
            <a:lvl4pPr>
              <a:defRPr>
                <a:latin typeface="Interstate-Light" pitchFamily="2" charset="0"/>
              </a:defRPr>
            </a:lvl4pPr>
            <a:lvl5pPr>
              <a:defRPr>
                <a:latin typeface="Interstate-Light" pitchFamily="2" charset="0"/>
              </a:defRPr>
            </a:lvl5pPr>
          </a:lstStyle>
          <a:p>
            <a:pPr lvl="0"/>
            <a:r>
              <a:rPr lang="en-US"/>
              <a:t>Edit Master text styles</a:t>
            </a:r>
          </a:p>
        </p:txBody>
      </p:sp>
      <p:sp>
        <p:nvSpPr>
          <p:cNvPr id="5" name="Date Placeholder 3">
            <a:extLst>
              <a:ext uri="{FF2B5EF4-FFF2-40B4-BE49-F238E27FC236}">
                <a16:creationId xmlns:a16="http://schemas.microsoft.com/office/drawing/2014/main" id="{9D37860E-A03F-4E06-B1C1-0B2791D62229}"/>
              </a:ext>
            </a:extLst>
          </p:cNvPr>
          <p:cNvSpPr>
            <a:spLocks noGrp="1"/>
          </p:cNvSpPr>
          <p:nvPr>
            <p:ph type="dt" sz="half" idx="14"/>
          </p:nvPr>
        </p:nvSpPr>
        <p:spPr/>
        <p:txBody>
          <a:bodyPr/>
          <a:lstStyle>
            <a:lvl1pPr>
              <a:defRPr>
                <a:solidFill>
                  <a:srgbClr val="898989"/>
                </a:solidFill>
                <a:cs typeface="Arial" panose="020B0604020202020204" pitchFamily="34" charset="0"/>
              </a:defRPr>
            </a:lvl1pPr>
          </a:lstStyle>
          <a:p>
            <a:pPr>
              <a:defRPr/>
            </a:pPr>
            <a:fld id="{ABEFAB55-6BF8-4EB3-9CF0-6F2C3A010762}" type="datetime1">
              <a:rPr lang="en-US" altLang="en-US"/>
              <a:pPr>
                <a:defRPr/>
              </a:pPr>
              <a:t>3/16/2022</a:t>
            </a:fld>
            <a:endParaRPr lang="en-US" altLang="en-US"/>
          </a:p>
        </p:txBody>
      </p:sp>
      <p:sp>
        <p:nvSpPr>
          <p:cNvPr id="6" name="Footer Placeholder 4">
            <a:extLst>
              <a:ext uri="{FF2B5EF4-FFF2-40B4-BE49-F238E27FC236}">
                <a16:creationId xmlns:a16="http://schemas.microsoft.com/office/drawing/2014/main" id="{607BD334-C764-42D9-BEAD-A3440E8FC546}"/>
              </a:ext>
            </a:extLst>
          </p:cNvPr>
          <p:cNvSpPr>
            <a:spLocks noGrp="1"/>
          </p:cNvSpPr>
          <p:nvPr>
            <p:ph type="ftr" sz="quarter" idx="15"/>
          </p:nvPr>
        </p:nvSpPr>
        <p:spPr/>
        <p:txBody>
          <a:bodyPr/>
          <a:lstStyle>
            <a:lvl1pPr>
              <a:defRPr>
                <a:solidFill>
                  <a:srgbClr val="898989"/>
                </a:solidFill>
                <a:cs typeface="Arial" panose="020B0604020202020204" pitchFamily="34" charset="0"/>
              </a:defRPr>
            </a:lvl1pPr>
          </a:lstStyle>
          <a:p>
            <a:pPr>
              <a:defRPr/>
            </a:pPr>
            <a:endParaRPr lang="en-US" altLang="en-US"/>
          </a:p>
        </p:txBody>
      </p:sp>
      <p:sp>
        <p:nvSpPr>
          <p:cNvPr id="8" name="Slide Number Placeholder 5">
            <a:extLst>
              <a:ext uri="{FF2B5EF4-FFF2-40B4-BE49-F238E27FC236}">
                <a16:creationId xmlns:a16="http://schemas.microsoft.com/office/drawing/2014/main" id="{65D586BF-563D-4081-A69E-820B90D58A15}"/>
              </a:ext>
            </a:extLst>
          </p:cNvPr>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z="1500">
                <a:solidFill>
                  <a:srgbClr val="FFFFFF"/>
                </a:solidFill>
              </a:defRPr>
            </a:lvl1pPr>
          </a:lstStyle>
          <a:p>
            <a:fld id="{858BC883-7F04-47F6-9F16-8C710C28329F}" type="slidenum">
              <a:rPr lang="en-US" altLang="en-US"/>
              <a:pPr/>
              <a:t>‹#›</a:t>
            </a:fld>
            <a:endParaRPr lang="en-US" altLang="en-US"/>
          </a:p>
        </p:txBody>
      </p:sp>
    </p:spTree>
    <p:extLst>
      <p:ext uri="{BB962C8B-B14F-4D97-AF65-F5344CB8AC3E}">
        <p14:creationId xmlns:p14="http://schemas.microsoft.com/office/powerpoint/2010/main" val="25376598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508000" y="6248405"/>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2563283505"/>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9BED816-9C08-448A-9EA0-27F27FAA246F}"/>
              </a:ext>
            </a:extLst>
          </p:cNvPr>
          <p:cNvSpPr>
            <a:spLocks noGrp="1" noChangeArrowheads="1"/>
          </p:cNvSpPr>
          <p:nvPr>
            <p:ph type="dt" sz="half" idx="10"/>
          </p:nvPr>
        </p:nvSpPr>
        <p:spPr/>
        <p:txBody>
          <a:bodyPr/>
          <a:lstStyle>
            <a:lvl1pPr>
              <a:defRPr>
                <a:solidFill>
                  <a:srgbClr val="44546A"/>
                </a:solidFill>
              </a:defRPr>
            </a:lvl1pPr>
          </a:lstStyle>
          <a:p>
            <a:pPr>
              <a:defRPr/>
            </a:pPr>
            <a:endParaRPr lang="en-US"/>
          </a:p>
        </p:txBody>
      </p:sp>
      <p:sp>
        <p:nvSpPr>
          <p:cNvPr id="7" name="Rectangle 5">
            <a:extLst>
              <a:ext uri="{FF2B5EF4-FFF2-40B4-BE49-F238E27FC236}">
                <a16:creationId xmlns:a16="http://schemas.microsoft.com/office/drawing/2014/main" id="{27D251E7-7922-44CE-86F5-746671E382F0}"/>
              </a:ext>
            </a:extLst>
          </p:cNvPr>
          <p:cNvSpPr>
            <a:spLocks noGrp="1" noChangeArrowheads="1"/>
          </p:cNvSpPr>
          <p:nvPr>
            <p:ph type="ftr" sz="quarter" idx="11"/>
          </p:nvPr>
        </p:nvSpPr>
        <p:spPr/>
        <p:txBody>
          <a:bodyPr/>
          <a:lstStyle>
            <a:lvl1pPr>
              <a:defRPr>
                <a:solidFill>
                  <a:srgbClr val="44546A"/>
                </a:solidFill>
              </a:defRPr>
            </a:lvl1pPr>
          </a:lstStyle>
          <a:p>
            <a:pPr>
              <a:defRPr/>
            </a:pPr>
            <a:endParaRPr lang="en-US"/>
          </a:p>
        </p:txBody>
      </p:sp>
      <p:sp>
        <p:nvSpPr>
          <p:cNvPr id="8" name="Rectangle 6">
            <a:extLst>
              <a:ext uri="{FF2B5EF4-FFF2-40B4-BE49-F238E27FC236}">
                <a16:creationId xmlns:a16="http://schemas.microsoft.com/office/drawing/2014/main" id="{4D88B8C3-780D-47EF-80E9-5D59CE8C8989}"/>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solidFill>
                  <a:srgbClr val="FFFFFF"/>
                </a:solidFill>
              </a:defRPr>
            </a:lvl1pPr>
          </a:lstStyle>
          <a:p>
            <a:fld id="{2472354D-F92D-4CCE-A8F5-7DF031EEC2FF}" type="slidenum">
              <a:rPr lang="en-US" altLang="en-US"/>
              <a:pPr/>
              <a:t>‹#›</a:t>
            </a:fld>
            <a:endParaRPr lang="en-US" altLang="en-US"/>
          </a:p>
        </p:txBody>
      </p:sp>
    </p:spTree>
    <p:extLst>
      <p:ext uri="{BB962C8B-B14F-4D97-AF65-F5344CB8AC3E}">
        <p14:creationId xmlns:p14="http://schemas.microsoft.com/office/powerpoint/2010/main" val="13677981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757188313"/>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Title and Content with Reference 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41513305"/>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891" indent="-342891">
              <a:buFont typeface="Arial" pitchFamily="34" charset="0"/>
              <a:buChar char="•"/>
              <a:defRPr baseline="0"/>
            </a:lvl1pPr>
            <a:lvl2pPr marL="342891" indent="-342891">
              <a:buFont typeface="Arial" pitchFamily="34" charset="0"/>
              <a:buChar char="•"/>
              <a:defRPr baseline="0"/>
            </a:lvl2pPr>
            <a:lvl3pPr marL="571486" indent="-238119">
              <a:buFont typeface="Arial" pitchFamily="34" charset="0"/>
              <a:buChar char="–"/>
              <a:defRPr baseline="0"/>
            </a:lvl3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2346799537"/>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7584" y="152407"/>
            <a:ext cx="1296416" cy="5929313"/>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08000" y="152407"/>
            <a:ext cx="9855200" cy="5929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508000" y="6248407"/>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3049764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35" y="1988840"/>
            <a:ext cx="10750219" cy="2016224"/>
          </a:xfrm>
        </p:spPr>
        <p:txBody>
          <a:bodyPr/>
          <a:lstStyle>
            <a:lvl1pPr algn="r">
              <a:defRPr lang="en-AU" sz="4400" b="0"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215680" y="4365104"/>
            <a:ext cx="8572560" cy="1752600"/>
          </a:xfrm>
        </p:spPr>
        <p:txBody>
          <a:bodyPr/>
          <a:lstStyle>
            <a:lvl1pPr marL="0" indent="0" algn="r">
              <a:buNone/>
              <a:defRPr sz="2000">
                <a:solidFill>
                  <a:srgbClr val="FFFFCC"/>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4037194878"/>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3">
            <a:extLst>
              <a:ext uri="{FF2B5EF4-FFF2-40B4-BE49-F238E27FC236}">
                <a16:creationId xmlns:a16="http://schemas.microsoft.com/office/drawing/2014/main" id="{0F640869-762D-4190-B50D-D35F7ED73748}"/>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373FF541-9F64-4ABF-A606-C14B59B6906D}"/>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1237B1C5-CAA9-46E9-A90E-96A42B922D38}"/>
              </a:ext>
            </a:extLst>
          </p:cNvPr>
          <p:cNvSpPr>
            <a:spLocks noGrp="1"/>
          </p:cNvSpPr>
          <p:nvPr>
            <p:ph type="sldNum" sz="quarter" idx="12"/>
          </p:nvPr>
        </p:nvSpPr>
        <p:spPr>
          <a:xfrm>
            <a:off x="11277600" y="6419851"/>
            <a:ext cx="914400" cy="365125"/>
          </a:xfrm>
        </p:spPr>
        <p:txBody>
          <a:bodyPr/>
          <a:lstStyle>
            <a:lvl1pPr>
              <a:defRPr/>
            </a:lvl1pPr>
          </a:lstStyle>
          <a:p>
            <a:fld id="{8411997E-13EE-4F60-BA39-08491BFEF60F}" type="slidenum">
              <a:rPr lang="en-AU" altLang="en-US"/>
              <a:pPr/>
              <a:t>‹#›</a:t>
            </a:fld>
            <a:endParaRPr lang="en-AU" altLang="en-US"/>
          </a:p>
        </p:txBody>
      </p:sp>
    </p:spTree>
    <p:extLst>
      <p:ext uri="{BB962C8B-B14F-4D97-AF65-F5344CB8AC3E}">
        <p14:creationId xmlns:p14="http://schemas.microsoft.com/office/powerpoint/2010/main" val="4172635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3">
            <a:extLst>
              <a:ext uri="{FF2B5EF4-FFF2-40B4-BE49-F238E27FC236}">
                <a16:creationId xmlns:a16="http://schemas.microsoft.com/office/drawing/2014/main" id="{421C68E5-6009-4A69-91DC-C9C767DF0D25}"/>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8" name="Footer Placeholder 4">
            <a:extLst>
              <a:ext uri="{FF2B5EF4-FFF2-40B4-BE49-F238E27FC236}">
                <a16:creationId xmlns:a16="http://schemas.microsoft.com/office/drawing/2014/main" id="{B7CB51E2-A62A-446A-A54E-AE3A11F2E1C6}"/>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9" name="Slide Number Placeholder 5">
            <a:extLst>
              <a:ext uri="{FF2B5EF4-FFF2-40B4-BE49-F238E27FC236}">
                <a16:creationId xmlns:a16="http://schemas.microsoft.com/office/drawing/2014/main" id="{FCFE2BD5-2A23-4BDA-85E3-1162A79A1969}"/>
              </a:ext>
            </a:extLst>
          </p:cNvPr>
          <p:cNvSpPr>
            <a:spLocks noGrp="1"/>
          </p:cNvSpPr>
          <p:nvPr>
            <p:ph type="sldNum" sz="quarter" idx="12"/>
          </p:nvPr>
        </p:nvSpPr>
        <p:spPr>
          <a:xfrm>
            <a:off x="9347200" y="6426201"/>
            <a:ext cx="2844800" cy="365125"/>
          </a:xfrm>
        </p:spPr>
        <p:txBody>
          <a:bodyPr/>
          <a:lstStyle>
            <a:lvl1pPr>
              <a:defRPr/>
            </a:lvl1pPr>
          </a:lstStyle>
          <a:p>
            <a:fld id="{0B8A4931-7C85-4AE9-87B1-FFF48AD0BFD7}" type="slidenum">
              <a:rPr lang="en-AU" altLang="en-US"/>
              <a:pPr/>
              <a:t>‹#›</a:t>
            </a:fld>
            <a:endParaRPr lang="en-AU" altLang="en-US"/>
          </a:p>
        </p:txBody>
      </p:sp>
    </p:spTree>
    <p:extLst>
      <p:ext uri="{BB962C8B-B14F-4D97-AF65-F5344CB8AC3E}">
        <p14:creationId xmlns:p14="http://schemas.microsoft.com/office/powerpoint/2010/main" val="3781919148"/>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03B4AE2E-E567-495B-B77F-4DB9BF9BFB98}"/>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4" name="Footer Placeholder 4">
            <a:extLst>
              <a:ext uri="{FF2B5EF4-FFF2-40B4-BE49-F238E27FC236}">
                <a16:creationId xmlns:a16="http://schemas.microsoft.com/office/drawing/2014/main" id="{33D4FD94-1D22-45F9-9234-92C5DF3BE740}"/>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Slide Number Placeholder 5">
            <a:extLst>
              <a:ext uri="{FF2B5EF4-FFF2-40B4-BE49-F238E27FC236}">
                <a16:creationId xmlns:a16="http://schemas.microsoft.com/office/drawing/2014/main" id="{4C85B184-FFF6-480C-A452-82F5ABCD4322}"/>
              </a:ext>
            </a:extLst>
          </p:cNvPr>
          <p:cNvSpPr>
            <a:spLocks noGrp="1"/>
          </p:cNvSpPr>
          <p:nvPr>
            <p:ph type="sldNum" sz="quarter" idx="12"/>
          </p:nvPr>
        </p:nvSpPr>
        <p:spPr>
          <a:xfrm>
            <a:off x="11277600" y="6434139"/>
            <a:ext cx="914400" cy="365125"/>
          </a:xfrm>
        </p:spPr>
        <p:txBody>
          <a:bodyPr/>
          <a:lstStyle>
            <a:lvl1pPr>
              <a:defRPr/>
            </a:lvl1pPr>
          </a:lstStyle>
          <a:p>
            <a:fld id="{183EF566-1DC7-4A60-A6B7-E28D22402846}" type="slidenum">
              <a:rPr lang="en-AU" altLang="en-US"/>
              <a:pPr/>
              <a:t>‹#›</a:t>
            </a:fld>
            <a:endParaRPr lang="en-AU" altLang="en-US"/>
          </a:p>
        </p:txBody>
      </p:sp>
    </p:spTree>
    <p:extLst>
      <p:ext uri="{BB962C8B-B14F-4D97-AF65-F5344CB8AC3E}">
        <p14:creationId xmlns:p14="http://schemas.microsoft.com/office/powerpoint/2010/main" val="411928746"/>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81FA79-563B-4B65-9AFD-81D291BBBA34}"/>
              </a:ext>
            </a:extLst>
          </p:cNvPr>
          <p:cNvSpPr>
            <a:spLocks noGrp="1"/>
          </p:cNvSpPr>
          <p:nvPr>
            <p:ph type="sldNum" sz="quarter" idx="10"/>
          </p:nvPr>
        </p:nvSpPr>
        <p:spPr>
          <a:xfrm>
            <a:off x="10953752" y="6315075"/>
            <a:ext cx="1238249" cy="571500"/>
          </a:xfrm>
        </p:spPr>
        <p:txBody>
          <a:bodyPr/>
          <a:lstStyle>
            <a:lvl1pPr>
              <a:defRPr/>
            </a:lvl1pPr>
          </a:lstStyle>
          <a:p>
            <a:fld id="{FC086640-D50B-47F9-8366-01C83D5C7938}" type="slidenum">
              <a:rPr lang="en-AU" altLang="en-US"/>
              <a:pPr/>
              <a:t>‹#›</a:t>
            </a:fld>
            <a:endParaRPr lang="en-AU" altLang="en-US"/>
          </a:p>
        </p:txBody>
      </p:sp>
    </p:spTree>
    <p:extLst>
      <p:ext uri="{BB962C8B-B14F-4D97-AF65-F5344CB8AC3E}">
        <p14:creationId xmlns:p14="http://schemas.microsoft.com/office/powerpoint/2010/main" val="1418974458"/>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6D46BA-9558-4D08-A82C-91CB55881152}"/>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B95C9C55-06A5-49F8-8A2C-96736D287F7E}"/>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6809D486-B643-48E6-9645-4B49D17256ED}"/>
              </a:ext>
            </a:extLst>
          </p:cNvPr>
          <p:cNvSpPr>
            <a:spLocks noGrp="1"/>
          </p:cNvSpPr>
          <p:nvPr>
            <p:ph type="sldNum" sz="quarter" idx="12"/>
          </p:nvPr>
        </p:nvSpPr>
        <p:spPr>
          <a:xfrm>
            <a:off x="8737600" y="6356351"/>
            <a:ext cx="2844800" cy="365125"/>
          </a:xfrm>
        </p:spPr>
        <p:txBody>
          <a:bodyPr/>
          <a:lstStyle>
            <a:lvl1pPr>
              <a:defRPr/>
            </a:lvl1pPr>
          </a:lstStyle>
          <a:p>
            <a:fld id="{475358A3-FE01-4F9B-91DB-76A38A2B0CC2}" type="slidenum">
              <a:rPr lang="en-AU" altLang="en-US"/>
              <a:pPr/>
              <a:t>‹#›</a:t>
            </a:fld>
            <a:endParaRPr lang="en-AU" altLang="en-US"/>
          </a:p>
        </p:txBody>
      </p:sp>
    </p:spTree>
    <p:extLst>
      <p:ext uri="{BB962C8B-B14F-4D97-AF65-F5344CB8AC3E}">
        <p14:creationId xmlns:p14="http://schemas.microsoft.com/office/powerpoint/2010/main" val="3530152120"/>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439A-781C-A544-B0F3-BFA98B7E4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17EAC7-422D-6D46-894D-ADE5F8D6D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47169-48AF-C44E-B9F3-64D4EFF7EC0F}"/>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5" name="Footer Placeholder 4">
            <a:extLst>
              <a:ext uri="{FF2B5EF4-FFF2-40B4-BE49-F238E27FC236}">
                <a16:creationId xmlns:a16="http://schemas.microsoft.com/office/drawing/2014/main" id="{F995F209-93EC-4943-904D-DBF50EF71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F249E-28AC-0B40-8A81-826489BF6C91}"/>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4187295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293FA-EE59-47A2-BF79-374AE640AFE0}"/>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1206E5FC-4024-4771-B196-CF1164C694F3}"/>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0646B650-16BB-4FEB-8142-379A79A45A28}"/>
              </a:ext>
            </a:extLst>
          </p:cNvPr>
          <p:cNvSpPr>
            <a:spLocks noGrp="1"/>
          </p:cNvSpPr>
          <p:nvPr>
            <p:ph type="sldNum" sz="quarter" idx="12"/>
          </p:nvPr>
        </p:nvSpPr>
        <p:spPr>
          <a:xfrm>
            <a:off x="11277600" y="6381751"/>
            <a:ext cx="914400" cy="365125"/>
          </a:xfrm>
        </p:spPr>
        <p:txBody>
          <a:bodyPr/>
          <a:lstStyle>
            <a:lvl1pPr>
              <a:defRPr/>
            </a:lvl1pPr>
          </a:lstStyle>
          <a:p>
            <a:fld id="{365A1F2D-CB83-4271-983F-335DD01BF6BE}" type="slidenum">
              <a:rPr lang="en-AU" altLang="en-US"/>
              <a:pPr/>
              <a:t>‹#›</a:t>
            </a:fld>
            <a:endParaRPr lang="en-AU" altLang="en-US"/>
          </a:p>
        </p:txBody>
      </p:sp>
    </p:spTree>
    <p:extLst>
      <p:ext uri="{BB962C8B-B14F-4D97-AF65-F5344CB8AC3E}">
        <p14:creationId xmlns:p14="http://schemas.microsoft.com/office/powerpoint/2010/main" val="4192085924"/>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lvl1pPr>
              <a:defRPr>
                <a:solidFill>
                  <a:srgbClr val="FFFFCC"/>
                </a:solidFill>
                <a:latin typeface="Verdana" pitchFamily="34" charset="0"/>
              </a:defRPr>
            </a:lvl1pPr>
            <a:lvl2pPr>
              <a:defRPr>
                <a:solidFill>
                  <a:srgbClr val="FFFFCC"/>
                </a:solidFill>
                <a:latin typeface="Verdana" pitchFamily="34" charset="0"/>
              </a:defRPr>
            </a:lvl2pPr>
            <a:lvl3pPr>
              <a:defRPr>
                <a:solidFill>
                  <a:srgbClr val="FFFFCC"/>
                </a:solidFill>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A62BF77B-93D9-40BD-868E-4BA427C74D89}"/>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2FF7F61F-959B-4D01-8F65-081688FCAA83}"/>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97245200-835D-4B3D-B085-E040C14A9C1F}"/>
              </a:ext>
            </a:extLst>
          </p:cNvPr>
          <p:cNvSpPr>
            <a:spLocks noGrp="1"/>
          </p:cNvSpPr>
          <p:nvPr>
            <p:ph type="sldNum" sz="quarter" idx="12"/>
          </p:nvPr>
        </p:nvSpPr>
        <p:spPr>
          <a:xfrm>
            <a:off x="11277600" y="6419851"/>
            <a:ext cx="914400" cy="365125"/>
          </a:xfrm>
        </p:spPr>
        <p:txBody>
          <a:bodyPr/>
          <a:lstStyle>
            <a:lvl1pPr>
              <a:defRPr/>
            </a:lvl1pPr>
          </a:lstStyle>
          <a:p>
            <a:fld id="{F14A8380-FFF0-41E2-8C3F-3196679D03E6}" type="slidenum">
              <a:rPr lang="en-AU" altLang="en-US"/>
              <a:pPr/>
              <a:t>‹#›</a:t>
            </a:fld>
            <a:endParaRPr lang="en-AU" altLang="en-US"/>
          </a:p>
        </p:txBody>
      </p:sp>
    </p:spTree>
    <p:extLst>
      <p:ext uri="{BB962C8B-B14F-4D97-AF65-F5344CB8AC3E}">
        <p14:creationId xmlns:p14="http://schemas.microsoft.com/office/powerpoint/2010/main" val="666982656"/>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00809"/>
            <a:ext cx="2743200" cy="4425355"/>
          </a:xfrm>
        </p:spPr>
        <p:txBody>
          <a:bodyPr vert="eaVert"/>
          <a:lstStyle>
            <a:lvl1pPr>
              <a:defRPr sz="4000">
                <a:solidFill>
                  <a:schemeClr val="accent4">
                    <a:lumMod val="40000"/>
                    <a:lumOff val="60000"/>
                  </a:schemeClr>
                </a:solidFill>
              </a:defRPr>
            </a:lvl1pPr>
          </a:lstStyle>
          <a:p>
            <a:r>
              <a:rPr lang="en-US"/>
              <a:t>Click to edit Master title style</a:t>
            </a:r>
            <a:endParaRPr lang="en-AU"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Verdana" pitchFamily="34" charset="0"/>
              </a:defRPr>
            </a:lvl1pPr>
            <a:lvl2pPr>
              <a:defRPr>
                <a:latin typeface="Verdana" pitchFamily="34" charset="0"/>
              </a:defRPr>
            </a:lvl2pPr>
            <a:lvl3pPr>
              <a:defRPr>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3080AA72-2FE0-489E-8A07-68B357684063}"/>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05380137-E419-4D33-AD8F-8BCD0B4DBC6D}"/>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EE7105E6-DCC8-44C6-8D6E-502AEDEE3468}"/>
              </a:ext>
            </a:extLst>
          </p:cNvPr>
          <p:cNvSpPr>
            <a:spLocks noGrp="1"/>
          </p:cNvSpPr>
          <p:nvPr>
            <p:ph type="sldNum" sz="quarter" idx="12"/>
          </p:nvPr>
        </p:nvSpPr>
        <p:spPr>
          <a:xfrm>
            <a:off x="11277600" y="6405564"/>
            <a:ext cx="914400" cy="365125"/>
          </a:xfrm>
        </p:spPr>
        <p:txBody>
          <a:bodyPr/>
          <a:lstStyle>
            <a:lvl1pPr>
              <a:defRPr/>
            </a:lvl1pPr>
          </a:lstStyle>
          <a:p>
            <a:fld id="{3D3A7B2F-4B2F-494D-A2A0-E273D211EE98}" type="slidenum">
              <a:rPr lang="en-AU" altLang="en-US"/>
              <a:pPr/>
              <a:t>‹#›</a:t>
            </a:fld>
            <a:endParaRPr lang="en-AU" altLang="en-US"/>
          </a:p>
        </p:txBody>
      </p:sp>
    </p:spTree>
    <p:extLst>
      <p:ext uri="{BB962C8B-B14F-4D97-AF65-F5344CB8AC3E}">
        <p14:creationId xmlns:p14="http://schemas.microsoft.com/office/powerpoint/2010/main" val="3351295943"/>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FD77BC67-C215-4F94-A85F-CAFEA0125240}"/>
              </a:ext>
            </a:extLst>
          </p:cNvPr>
          <p:cNvGrpSpPr>
            <a:grpSpLocks/>
          </p:cNvGrpSpPr>
          <p:nvPr/>
        </p:nvGrpSpPr>
        <p:grpSpPr bwMode="auto">
          <a:xfrm>
            <a:off x="0" y="1447800"/>
            <a:ext cx="12192000" cy="46038"/>
            <a:chOff x="0" y="1613647"/>
            <a:chExt cx="9144000" cy="45291"/>
          </a:xfrm>
        </p:grpSpPr>
        <p:cxnSp>
          <p:nvCxnSpPr>
            <p:cNvPr id="5" name="Straight Connector 4">
              <a:extLst>
                <a:ext uri="{FF2B5EF4-FFF2-40B4-BE49-F238E27FC236}">
                  <a16:creationId xmlns:a16="http://schemas.microsoft.com/office/drawing/2014/main" id="{7AF2A83D-1EFC-44C3-99A5-52806C762FA5}"/>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DE8F1D-C688-4460-A5E8-425834780FB3}"/>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a:extLst>
              <a:ext uri="{FF2B5EF4-FFF2-40B4-BE49-F238E27FC236}">
                <a16:creationId xmlns:a16="http://schemas.microsoft.com/office/drawing/2014/main" id="{1F3E06E1-8A3F-4CF3-98FE-093AF0F7B090}"/>
              </a:ext>
            </a:extLst>
          </p:cNvPr>
          <p:cNvGrpSpPr>
            <a:grpSpLocks/>
          </p:cNvGrpSpPr>
          <p:nvPr/>
        </p:nvGrpSpPr>
        <p:grpSpPr bwMode="auto">
          <a:xfrm>
            <a:off x="0" y="4940300"/>
            <a:ext cx="12192000" cy="44450"/>
            <a:chOff x="0" y="1613647"/>
            <a:chExt cx="9144000" cy="45291"/>
          </a:xfrm>
        </p:grpSpPr>
        <p:cxnSp>
          <p:nvCxnSpPr>
            <p:cNvPr id="8" name="Straight Connector 7">
              <a:extLst>
                <a:ext uri="{FF2B5EF4-FFF2-40B4-BE49-F238E27FC236}">
                  <a16:creationId xmlns:a16="http://schemas.microsoft.com/office/drawing/2014/main" id="{9413D129-B410-4332-96D9-BFF2C7B7AAD7}"/>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CEEE51-EE02-4CDF-A02A-CA13A8A7F96C}"/>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09601" y="2133601"/>
            <a:ext cx="10970684" cy="1362075"/>
          </a:xfrm>
        </p:spPr>
        <p:txBody>
          <a:bodyPr anchor="b"/>
          <a:lstStyle>
            <a:lvl1pPr algn="ctr">
              <a:defRPr sz="4800" b="1" cap="none" baseline="0"/>
            </a:lvl1pPr>
          </a:lstStyle>
          <a:p>
            <a:r>
              <a:rPr lang="en-US"/>
              <a:t>Click to edit Master title style</a:t>
            </a:r>
            <a:endParaRPr/>
          </a:p>
        </p:txBody>
      </p:sp>
      <p:sp>
        <p:nvSpPr>
          <p:cNvPr id="3" name="Text Placeholder 2"/>
          <p:cNvSpPr>
            <a:spLocks noGrp="1"/>
          </p:cNvSpPr>
          <p:nvPr>
            <p:ph type="body" idx="1"/>
          </p:nvPr>
        </p:nvSpPr>
        <p:spPr>
          <a:xfrm>
            <a:off x="609601" y="3529014"/>
            <a:ext cx="10970684" cy="13477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A58FEB95-E120-431B-8535-5A89154C9174}"/>
              </a:ext>
            </a:extLst>
          </p:cNvPr>
          <p:cNvSpPr>
            <a:spLocks noGrp="1"/>
          </p:cNvSpPr>
          <p:nvPr>
            <p:ph type="dt" sz="half" idx="10"/>
          </p:nvPr>
        </p:nvSpPr>
        <p:spPr>
          <a:xfrm>
            <a:off x="8760884" y="6356351"/>
            <a:ext cx="2844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fld id="{B0B2586C-F8CB-4911-8F93-5CA17E2DAE24}" type="datetimeFigureOut">
              <a:rPr lang="en-US"/>
              <a:pPr>
                <a:defRPr/>
              </a:pPr>
              <a:t>3/16/2022</a:t>
            </a:fld>
            <a:endParaRPr lang="en-US"/>
          </a:p>
        </p:txBody>
      </p:sp>
      <p:sp>
        <p:nvSpPr>
          <p:cNvPr id="11" name="Footer Placeholder 4">
            <a:extLst>
              <a:ext uri="{FF2B5EF4-FFF2-40B4-BE49-F238E27FC236}">
                <a16:creationId xmlns:a16="http://schemas.microsoft.com/office/drawing/2014/main" id="{296746E6-BC49-42FF-A547-CAC1F1B1295A}"/>
              </a:ext>
            </a:extLst>
          </p:cNvPr>
          <p:cNvSpPr>
            <a:spLocks noGrp="1"/>
          </p:cNvSpPr>
          <p:nvPr>
            <p:ph type="ftr" sz="quarter" idx="11"/>
          </p:nvPr>
        </p:nvSpPr>
        <p:spPr>
          <a:xfrm>
            <a:off x="609600" y="6356351"/>
            <a:ext cx="3860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endParaRPr lang="en-US"/>
          </a:p>
        </p:txBody>
      </p:sp>
      <p:sp>
        <p:nvSpPr>
          <p:cNvPr id="12" name="Slide Number Placeholder 5">
            <a:extLst>
              <a:ext uri="{FF2B5EF4-FFF2-40B4-BE49-F238E27FC236}">
                <a16:creationId xmlns:a16="http://schemas.microsoft.com/office/drawing/2014/main" id="{09AB3746-7CE7-4611-B039-C287FE2C0A98}"/>
              </a:ext>
            </a:extLst>
          </p:cNvPr>
          <p:cNvSpPr>
            <a:spLocks noGrp="1"/>
          </p:cNvSpPr>
          <p:nvPr>
            <p:ph type="sldNum" sz="quarter" idx="12"/>
          </p:nvPr>
        </p:nvSpPr>
        <p:spPr/>
        <p:txBody>
          <a:bodyPr/>
          <a:lstStyle>
            <a:lvl1pPr>
              <a:defRPr/>
            </a:lvl1pPr>
          </a:lstStyle>
          <a:p>
            <a:fld id="{B941F4CB-9C45-485F-B810-E4053E1867B7}" type="slidenum">
              <a:rPr lang="en-US" altLang="en-US"/>
              <a:pPr/>
              <a:t>‹#›</a:t>
            </a:fld>
            <a:endParaRPr lang="en-US" altLang="en-US"/>
          </a:p>
        </p:txBody>
      </p:sp>
    </p:spTree>
    <p:extLst>
      <p:ext uri="{BB962C8B-B14F-4D97-AF65-F5344CB8AC3E}">
        <p14:creationId xmlns:p14="http://schemas.microsoft.com/office/powerpoint/2010/main" val="53522519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45A6C762-3D0B-4A4D-8932-CC36D924A8B6}"/>
              </a:ext>
            </a:extLst>
          </p:cNvPr>
          <p:cNvSpPr>
            <a:spLocks noGrp="1" noChangeArrowheads="1"/>
          </p:cNvSpPr>
          <p:nvPr>
            <p:ph type="dt" sz="half" idx="10"/>
          </p:nvPr>
        </p:nvSpPr>
        <p:spPr>
          <a:xfrm>
            <a:off x="0" y="0"/>
            <a:ext cx="0" cy="0"/>
          </a:xfrm>
        </p:spPr>
        <p:txBody>
          <a:bodyPr/>
          <a:lstStyle>
            <a:lvl1pPr eaLnBrk="1" hangingPunct="1">
              <a:defRPr/>
            </a:lvl1pPr>
          </a:lstStyle>
          <a:p>
            <a:pPr>
              <a:defRPr/>
            </a:pPr>
            <a:endParaRPr lang="en-US"/>
          </a:p>
        </p:txBody>
      </p:sp>
      <p:sp>
        <p:nvSpPr>
          <p:cNvPr id="6" name="Rectangle 5">
            <a:extLst>
              <a:ext uri="{FF2B5EF4-FFF2-40B4-BE49-F238E27FC236}">
                <a16:creationId xmlns:a16="http://schemas.microsoft.com/office/drawing/2014/main" id="{EE6C6A4E-AE52-49DB-B212-DCB77AD30472}"/>
              </a:ext>
            </a:extLst>
          </p:cNvPr>
          <p:cNvSpPr>
            <a:spLocks noGrp="1" noChangeArrowheads="1"/>
          </p:cNvSpPr>
          <p:nvPr>
            <p:ph type="ftr" sz="quarter" idx="11"/>
          </p:nvPr>
        </p:nvSpPr>
        <p:spPr>
          <a:xfrm>
            <a:off x="0" y="0"/>
            <a:ext cx="0" cy="0"/>
          </a:xfrm>
        </p:spPr>
        <p:txBody>
          <a:bodyPr/>
          <a:lstStyle>
            <a:lvl1pPr eaLnBrk="1" hangingPunct="1">
              <a:defRPr/>
            </a:lvl1pPr>
          </a:lstStyle>
          <a:p>
            <a:pPr>
              <a:defRPr/>
            </a:pPr>
            <a:endParaRPr lang="en-US"/>
          </a:p>
        </p:txBody>
      </p:sp>
      <p:sp>
        <p:nvSpPr>
          <p:cNvPr id="7" name="Slide Number Placeholder 6">
            <a:extLst>
              <a:ext uri="{FF2B5EF4-FFF2-40B4-BE49-F238E27FC236}">
                <a16:creationId xmlns:a16="http://schemas.microsoft.com/office/drawing/2014/main" id="{E0ECC409-855E-40C3-865C-A253359C325B}"/>
              </a:ext>
            </a:extLst>
          </p:cNvPr>
          <p:cNvSpPr>
            <a:spLocks noGrp="1" noChangeArrowheads="1"/>
          </p:cNvSpPr>
          <p:nvPr>
            <p:ph type="sldNum" sz="quarter" idx="12"/>
          </p:nvPr>
        </p:nvSpPr>
        <p:spPr/>
        <p:txBody>
          <a:bodyPr/>
          <a:lstStyle>
            <a:lvl1pPr>
              <a:defRPr/>
            </a:lvl1pPr>
          </a:lstStyle>
          <a:p>
            <a:fld id="{EBEAF896-E6DE-4F14-808F-42D52091070C}" type="slidenum">
              <a:rPr lang="en-US" altLang="en-US"/>
              <a:pPr/>
              <a:t>‹#›</a:t>
            </a:fld>
            <a:endParaRPr lang="en-US" altLang="en-US"/>
          </a:p>
        </p:txBody>
      </p:sp>
    </p:spTree>
    <p:extLst>
      <p:ext uri="{BB962C8B-B14F-4D97-AF65-F5344CB8AC3E}">
        <p14:creationId xmlns:p14="http://schemas.microsoft.com/office/powerpoint/2010/main" val="1893115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68208793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7076780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baseline="0"/>
            </a:lvl1pPr>
            <a:lvl2pPr marL="342900" indent="-342900">
              <a:buFont typeface="Arial" pitchFamily="34" charset="0"/>
              <a:buChar char="•"/>
              <a:defRPr baseline="0"/>
            </a:lvl2pPr>
            <a:lvl3pPr marL="571500" indent="-238125">
              <a:buFont typeface="Arial" pitchFamily="34" charset="0"/>
              <a:buChar char="–"/>
              <a:defRPr baseline="0"/>
            </a:lvl3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34152201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7584" y="152401"/>
            <a:ext cx="1296416" cy="5929313"/>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08000" y="152401"/>
            <a:ext cx="9855200" cy="5929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07680004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0F818A3E-717E-4F97-9792-E6A4CC5296A6}"/>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5"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1828800" y="3886200"/>
            <a:ext cx="8534400" cy="1752600"/>
          </a:xfrm>
        </p:spPr>
        <p:txBody>
          <a:bodyPr/>
          <a:lstStyle>
            <a:lvl1pPr marL="0" indent="0" algn="ctr">
              <a:buFont typeface="Wingdings 2" pitchFamily="18"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27D39B31-964A-4479-8A21-2437334D4D83}"/>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id="{3693F926-918B-4638-BC36-4DC953B68AC2}"/>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98E6D4F6-E383-4DB9-B7EC-A2FA1C5F5CEE}"/>
              </a:ext>
            </a:extLst>
          </p:cNvPr>
          <p:cNvSpPr>
            <a:spLocks noGrp="1" noChangeArrowheads="1"/>
          </p:cNvSpPr>
          <p:nvPr>
            <p:ph type="sldNum" sz="quarter" idx="12"/>
          </p:nvPr>
        </p:nvSpPr>
        <p:spPr/>
        <p:txBody>
          <a:bodyPr/>
          <a:lstStyle>
            <a:lvl1pPr>
              <a:defRPr>
                <a:solidFill>
                  <a:srgbClr val="578963"/>
                </a:solidFill>
              </a:defRPr>
            </a:lvl1pPr>
          </a:lstStyle>
          <a:p>
            <a:fld id="{728F1AE1-95C0-4762-892D-1F876E9528A4}" type="slidenum">
              <a:rPr lang="en-US" altLang="en-US"/>
              <a:pPr/>
              <a:t>‹#›</a:t>
            </a:fld>
            <a:endParaRPr lang="en-US" altLang="en-US"/>
          </a:p>
        </p:txBody>
      </p:sp>
    </p:spTree>
    <p:extLst>
      <p:ext uri="{BB962C8B-B14F-4D97-AF65-F5344CB8AC3E}">
        <p14:creationId xmlns:p14="http://schemas.microsoft.com/office/powerpoint/2010/main" val="397361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77A2-8BB3-594F-89AD-4211184CE0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59C36D-82E7-8A40-B27A-539B765E6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4B189D-8A99-9847-9745-17154E00C083}"/>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5" name="Footer Placeholder 4">
            <a:extLst>
              <a:ext uri="{FF2B5EF4-FFF2-40B4-BE49-F238E27FC236}">
                <a16:creationId xmlns:a16="http://schemas.microsoft.com/office/drawing/2014/main" id="{88E7A366-472F-C546-ABB4-613106E6A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44D3C-7DA5-2F41-8DBE-660F1C265146}"/>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1198982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D10C09-F89C-419B-864A-CFABE7ABEA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3F7C59-3E4F-41C3-9F12-28669551D4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D9D8F1-0C81-4952-B317-BF249030963F}"/>
              </a:ext>
            </a:extLst>
          </p:cNvPr>
          <p:cNvSpPr>
            <a:spLocks noGrp="1" noChangeArrowheads="1"/>
          </p:cNvSpPr>
          <p:nvPr>
            <p:ph type="sldNum" sz="quarter" idx="12"/>
          </p:nvPr>
        </p:nvSpPr>
        <p:spPr>
          <a:ln/>
        </p:spPr>
        <p:txBody>
          <a:bodyPr/>
          <a:lstStyle>
            <a:lvl1pPr>
              <a:defRPr/>
            </a:lvl1pPr>
          </a:lstStyle>
          <a:p>
            <a:fld id="{F90199B7-5BFB-4C56-8F1E-9CFE91C68C04}" type="slidenum">
              <a:rPr lang="en-US" altLang="en-US"/>
              <a:pPr/>
              <a:t>‹#›</a:t>
            </a:fld>
            <a:endParaRPr lang="en-US" altLang="en-US"/>
          </a:p>
        </p:txBody>
      </p:sp>
    </p:spTree>
    <p:extLst>
      <p:ext uri="{BB962C8B-B14F-4D97-AF65-F5344CB8AC3E}">
        <p14:creationId xmlns:p14="http://schemas.microsoft.com/office/powerpoint/2010/main" val="3007337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8473AFF-F001-41E0-9255-FD19A89B29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9939B1-16C0-4063-885C-38DCB90232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6970DF-DF96-4A78-BFF9-A5F0951388B7}"/>
              </a:ext>
            </a:extLst>
          </p:cNvPr>
          <p:cNvSpPr>
            <a:spLocks noGrp="1" noChangeArrowheads="1"/>
          </p:cNvSpPr>
          <p:nvPr>
            <p:ph type="sldNum" sz="quarter" idx="12"/>
          </p:nvPr>
        </p:nvSpPr>
        <p:spPr>
          <a:ln/>
        </p:spPr>
        <p:txBody>
          <a:bodyPr/>
          <a:lstStyle>
            <a:lvl1pPr>
              <a:defRPr/>
            </a:lvl1pPr>
          </a:lstStyle>
          <a:p>
            <a:fld id="{CDEAF2CD-1880-4956-B164-8C71E2E221CC}" type="slidenum">
              <a:rPr lang="en-US" altLang="en-US"/>
              <a:pPr/>
              <a:t>‹#›</a:t>
            </a:fld>
            <a:endParaRPr lang="en-US" altLang="en-US"/>
          </a:p>
        </p:txBody>
      </p:sp>
    </p:spTree>
    <p:extLst>
      <p:ext uri="{BB962C8B-B14F-4D97-AF65-F5344CB8AC3E}">
        <p14:creationId xmlns:p14="http://schemas.microsoft.com/office/powerpoint/2010/main" val="2084205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3CAA396-7E92-4D1D-9C79-911E58CE36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86EA3F-64F6-4240-B951-B7FF7040C4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AB4762-8F83-4B40-8B4C-21CB5A780E54}"/>
              </a:ext>
            </a:extLst>
          </p:cNvPr>
          <p:cNvSpPr>
            <a:spLocks noGrp="1" noChangeArrowheads="1"/>
          </p:cNvSpPr>
          <p:nvPr>
            <p:ph type="sldNum" sz="quarter" idx="12"/>
          </p:nvPr>
        </p:nvSpPr>
        <p:spPr>
          <a:ln/>
        </p:spPr>
        <p:txBody>
          <a:bodyPr/>
          <a:lstStyle>
            <a:lvl1pPr>
              <a:defRPr/>
            </a:lvl1pPr>
          </a:lstStyle>
          <a:p>
            <a:fld id="{888D68FC-FF09-4090-9B11-013D81B37EDB}" type="slidenum">
              <a:rPr lang="en-US" altLang="en-US"/>
              <a:pPr/>
              <a:t>‹#›</a:t>
            </a:fld>
            <a:endParaRPr lang="en-US" altLang="en-US"/>
          </a:p>
        </p:txBody>
      </p:sp>
    </p:spTree>
    <p:extLst>
      <p:ext uri="{BB962C8B-B14F-4D97-AF65-F5344CB8AC3E}">
        <p14:creationId xmlns:p14="http://schemas.microsoft.com/office/powerpoint/2010/main" val="900362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B7CB9E-25EB-4C39-943E-E95F92F4A4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116038-B19A-4AF7-857D-3B8ECCB92B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6D3F4BB-0FC5-4AD2-91F5-DC4C655C298F}"/>
              </a:ext>
            </a:extLst>
          </p:cNvPr>
          <p:cNvSpPr>
            <a:spLocks noGrp="1" noChangeArrowheads="1"/>
          </p:cNvSpPr>
          <p:nvPr>
            <p:ph type="sldNum" sz="quarter" idx="12"/>
          </p:nvPr>
        </p:nvSpPr>
        <p:spPr>
          <a:ln/>
        </p:spPr>
        <p:txBody>
          <a:bodyPr/>
          <a:lstStyle>
            <a:lvl1pPr>
              <a:defRPr/>
            </a:lvl1pPr>
          </a:lstStyle>
          <a:p>
            <a:fld id="{DE5AA0E0-90E3-427D-8C90-826961DE72DD}" type="slidenum">
              <a:rPr lang="en-US" altLang="en-US"/>
              <a:pPr/>
              <a:t>‹#›</a:t>
            </a:fld>
            <a:endParaRPr lang="en-US" altLang="en-US"/>
          </a:p>
        </p:txBody>
      </p:sp>
    </p:spTree>
    <p:extLst>
      <p:ext uri="{BB962C8B-B14F-4D97-AF65-F5344CB8AC3E}">
        <p14:creationId xmlns:p14="http://schemas.microsoft.com/office/powerpoint/2010/main" val="3005675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FAB5FFA-7F78-481B-A76C-E0D64A3CF51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DA90468-A6F9-4447-B020-7881644153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4BC4069-2855-4947-B4D3-BC5748A2BD5E}"/>
              </a:ext>
            </a:extLst>
          </p:cNvPr>
          <p:cNvSpPr>
            <a:spLocks noGrp="1" noChangeArrowheads="1"/>
          </p:cNvSpPr>
          <p:nvPr>
            <p:ph type="sldNum" sz="quarter" idx="12"/>
          </p:nvPr>
        </p:nvSpPr>
        <p:spPr>
          <a:ln/>
        </p:spPr>
        <p:txBody>
          <a:bodyPr/>
          <a:lstStyle>
            <a:lvl1pPr>
              <a:defRPr/>
            </a:lvl1pPr>
          </a:lstStyle>
          <a:p>
            <a:fld id="{7E64BE69-93E1-4BF8-9F62-27636F9A286A}" type="slidenum">
              <a:rPr lang="en-US" altLang="en-US"/>
              <a:pPr/>
              <a:t>‹#›</a:t>
            </a:fld>
            <a:endParaRPr lang="en-US" altLang="en-US"/>
          </a:p>
        </p:txBody>
      </p:sp>
    </p:spTree>
    <p:extLst>
      <p:ext uri="{BB962C8B-B14F-4D97-AF65-F5344CB8AC3E}">
        <p14:creationId xmlns:p14="http://schemas.microsoft.com/office/powerpoint/2010/main" val="631015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3E9702-D217-43B9-9954-622A786A4BF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146DAB5-9CC9-4DD0-87A8-AA9D86B5EB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24CE207-C577-41F3-8A05-AF931891707D}"/>
              </a:ext>
            </a:extLst>
          </p:cNvPr>
          <p:cNvSpPr>
            <a:spLocks noGrp="1" noChangeArrowheads="1"/>
          </p:cNvSpPr>
          <p:nvPr>
            <p:ph type="sldNum" sz="quarter" idx="12"/>
          </p:nvPr>
        </p:nvSpPr>
        <p:spPr>
          <a:ln/>
        </p:spPr>
        <p:txBody>
          <a:bodyPr/>
          <a:lstStyle>
            <a:lvl1pPr>
              <a:defRPr/>
            </a:lvl1pPr>
          </a:lstStyle>
          <a:p>
            <a:fld id="{2F68EF10-69F1-40F1-BA29-3D3800BEE9B1}" type="slidenum">
              <a:rPr lang="en-US" altLang="en-US"/>
              <a:pPr/>
              <a:t>‹#›</a:t>
            </a:fld>
            <a:endParaRPr lang="en-US" altLang="en-US"/>
          </a:p>
        </p:txBody>
      </p:sp>
    </p:spTree>
    <p:extLst>
      <p:ext uri="{BB962C8B-B14F-4D97-AF65-F5344CB8AC3E}">
        <p14:creationId xmlns:p14="http://schemas.microsoft.com/office/powerpoint/2010/main" val="1489635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8BDCDC-0EAE-497E-8D77-585060483F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6409B5-B952-40B1-A1BD-997EFD00C8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7BF211-9B6D-45B5-AC2A-B7FADC427D5F}"/>
              </a:ext>
            </a:extLst>
          </p:cNvPr>
          <p:cNvSpPr>
            <a:spLocks noGrp="1" noChangeArrowheads="1"/>
          </p:cNvSpPr>
          <p:nvPr>
            <p:ph type="sldNum" sz="quarter" idx="12"/>
          </p:nvPr>
        </p:nvSpPr>
        <p:spPr>
          <a:ln/>
        </p:spPr>
        <p:txBody>
          <a:bodyPr/>
          <a:lstStyle>
            <a:lvl1pPr>
              <a:defRPr/>
            </a:lvl1pPr>
          </a:lstStyle>
          <a:p>
            <a:fld id="{F33F444B-5B4B-4F14-97A4-53DF7DB4E9A9}" type="slidenum">
              <a:rPr lang="en-US" altLang="en-US"/>
              <a:pPr/>
              <a:t>‹#›</a:t>
            </a:fld>
            <a:endParaRPr lang="en-US" altLang="en-US"/>
          </a:p>
        </p:txBody>
      </p:sp>
    </p:spTree>
    <p:extLst>
      <p:ext uri="{BB962C8B-B14F-4D97-AF65-F5344CB8AC3E}">
        <p14:creationId xmlns:p14="http://schemas.microsoft.com/office/powerpoint/2010/main" val="3388581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4E53D6C-66BF-48FF-9E02-AAF6202120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731A01-EAA1-4633-86F3-BE63395C27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716AFE-D25C-488A-BAF9-C17C0DACB791}"/>
              </a:ext>
            </a:extLst>
          </p:cNvPr>
          <p:cNvSpPr>
            <a:spLocks noGrp="1" noChangeArrowheads="1"/>
          </p:cNvSpPr>
          <p:nvPr>
            <p:ph type="sldNum" sz="quarter" idx="12"/>
          </p:nvPr>
        </p:nvSpPr>
        <p:spPr>
          <a:ln/>
        </p:spPr>
        <p:txBody>
          <a:bodyPr/>
          <a:lstStyle>
            <a:lvl1pPr>
              <a:defRPr/>
            </a:lvl1pPr>
          </a:lstStyle>
          <a:p>
            <a:fld id="{383A5834-202C-4FCB-90E4-DE1F7D86040B}" type="slidenum">
              <a:rPr lang="en-US" altLang="en-US"/>
              <a:pPr/>
              <a:t>‹#›</a:t>
            </a:fld>
            <a:endParaRPr lang="en-US" altLang="en-US"/>
          </a:p>
        </p:txBody>
      </p:sp>
    </p:spTree>
    <p:extLst>
      <p:ext uri="{BB962C8B-B14F-4D97-AF65-F5344CB8AC3E}">
        <p14:creationId xmlns:p14="http://schemas.microsoft.com/office/powerpoint/2010/main" val="3919950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481368-318D-42A9-8791-07A08D2B73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028AA1-8B46-41DB-95BB-99AA132310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590579-C268-46FF-88D0-80509850C1A6}"/>
              </a:ext>
            </a:extLst>
          </p:cNvPr>
          <p:cNvSpPr>
            <a:spLocks noGrp="1" noChangeArrowheads="1"/>
          </p:cNvSpPr>
          <p:nvPr>
            <p:ph type="sldNum" sz="quarter" idx="12"/>
          </p:nvPr>
        </p:nvSpPr>
        <p:spPr>
          <a:ln/>
        </p:spPr>
        <p:txBody>
          <a:bodyPr/>
          <a:lstStyle>
            <a:lvl1pPr>
              <a:defRPr/>
            </a:lvl1pPr>
          </a:lstStyle>
          <a:p>
            <a:fld id="{C51E4C47-9296-4452-8C99-E8B06BBC7D78}" type="slidenum">
              <a:rPr lang="en-US" altLang="en-US"/>
              <a:pPr/>
              <a:t>‹#›</a:t>
            </a:fld>
            <a:endParaRPr lang="en-US" altLang="en-US"/>
          </a:p>
        </p:txBody>
      </p:sp>
    </p:spTree>
    <p:extLst>
      <p:ext uri="{BB962C8B-B14F-4D97-AF65-F5344CB8AC3E}">
        <p14:creationId xmlns:p14="http://schemas.microsoft.com/office/powerpoint/2010/main" val="251065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9F21CB-1770-4B08-8BF2-B3D6F9E591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A4789C-90D6-4FFB-B698-7F758EFB6E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678C99-A5B0-43FD-8CB2-FD8EBA91030F}"/>
              </a:ext>
            </a:extLst>
          </p:cNvPr>
          <p:cNvSpPr>
            <a:spLocks noGrp="1" noChangeArrowheads="1"/>
          </p:cNvSpPr>
          <p:nvPr>
            <p:ph type="sldNum" sz="quarter" idx="12"/>
          </p:nvPr>
        </p:nvSpPr>
        <p:spPr>
          <a:ln/>
        </p:spPr>
        <p:txBody>
          <a:bodyPr/>
          <a:lstStyle>
            <a:lvl1pPr>
              <a:defRPr/>
            </a:lvl1pPr>
          </a:lstStyle>
          <a:p>
            <a:fld id="{15800A55-32B8-4C87-B001-E06618B4709C}" type="slidenum">
              <a:rPr lang="en-US" altLang="en-US"/>
              <a:pPr/>
              <a:t>‹#›</a:t>
            </a:fld>
            <a:endParaRPr lang="en-US" altLang="en-US"/>
          </a:p>
        </p:txBody>
      </p:sp>
    </p:spTree>
    <p:extLst>
      <p:ext uri="{BB962C8B-B14F-4D97-AF65-F5344CB8AC3E}">
        <p14:creationId xmlns:p14="http://schemas.microsoft.com/office/powerpoint/2010/main" val="75982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0261-5585-2E42-B510-308C0B6FB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61C0DF-4131-DD43-B9A3-60170FAFE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34C7C-5175-3B4B-AF75-9556ACB2EE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3105A-45D2-E744-A256-BFF19687EC31}"/>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6" name="Footer Placeholder 5">
            <a:extLst>
              <a:ext uri="{FF2B5EF4-FFF2-40B4-BE49-F238E27FC236}">
                <a16:creationId xmlns:a16="http://schemas.microsoft.com/office/drawing/2014/main" id="{AAF73BEE-1003-084B-8A77-D1E23640E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3C134-9BBB-6E4C-959A-45D31B2F298A}"/>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1436284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DBC9865F-B610-47E3-8F6E-B9DB467617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63037C-72F3-43D5-B061-FA101B8ACB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45E422-1FAE-4558-B9F0-EBA3C886F45E}"/>
              </a:ext>
            </a:extLst>
          </p:cNvPr>
          <p:cNvSpPr>
            <a:spLocks noGrp="1" noChangeArrowheads="1"/>
          </p:cNvSpPr>
          <p:nvPr>
            <p:ph type="sldNum" sz="quarter" idx="12"/>
          </p:nvPr>
        </p:nvSpPr>
        <p:spPr>
          <a:ln/>
        </p:spPr>
        <p:txBody>
          <a:bodyPr/>
          <a:lstStyle>
            <a:lvl1pPr>
              <a:defRPr/>
            </a:lvl1pPr>
          </a:lstStyle>
          <a:p>
            <a:fld id="{03D8AB68-3FC8-4BAC-8476-F28B91E70115}" type="slidenum">
              <a:rPr lang="en-US" altLang="en-US"/>
              <a:pPr/>
              <a:t>‹#›</a:t>
            </a:fld>
            <a:endParaRPr lang="en-US" altLang="en-US"/>
          </a:p>
        </p:txBody>
      </p:sp>
    </p:spTree>
    <p:extLst>
      <p:ext uri="{BB962C8B-B14F-4D97-AF65-F5344CB8AC3E}">
        <p14:creationId xmlns:p14="http://schemas.microsoft.com/office/powerpoint/2010/main" val="869774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97A51D9D-CFEA-4A23-8393-05B021ABB5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6AAA73-98DB-4475-9FD4-3108A4973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B54BEC-EFCD-4319-89DC-C51AF57B27C4}"/>
              </a:ext>
            </a:extLst>
          </p:cNvPr>
          <p:cNvSpPr>
            <a:spLocks noGrp="1" noChangeArrowheads="1"/>
          </p:cNvSpPr>
          <p:nvPr>
            <p:ph type="sldNum" sz="quarter" idx="12"/>
          </p:nvPr>
        </p:nvSpPr>
        <p:spPr>
          <a:ln/>
        </p:spPr>
        <p:txBody>
          <a:bodyPr/>
          <a:lstStyle>
            <a:lvl1pPr>
              <a:defRPr/>
            </a:lvl1pPr>
          </a:lstStyle>
          <a:p>
            <a:fld id="{D11879AF-D9C7-4BD1-84BC-47BCBC61CEFF}" type="slidenum">
              <a:rPr lang="en-US" altLang="en-US"/>
              <a:pPr/>
              <a:t>‹#›</a:t>
            </a:fld>
            <a:endParaRPr lang="en-US" altLang="en-US"/>
          </a:p>
        </p:txBody>
      </p:sp>
    </p:spTree>
    <p:extLst>
      <p:ext uri="{BB962C8B-B14F-4D97-AF65-F5344CB8AC3E}">
        <p14:creationId xmlns:p14="http://schemas.microsoft.com/office/powerpoint/2010/main" val="1085525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Media Placeholder 2"/>
          <p:cNvSpPr>
            <a:spLocks noGrp="1"/>
          </p:cNvSpPr>
          <p:nvPr>
            <p:ph type="media"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485433-4579-4B88-B400-71756D99B6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9F5FA3-3AFE-40DF-873C-EBE5AE5A6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5D58F1-2210-48E1-B4A5-BAC53748F6A8}"/>
              </a:ext>
            </a:extLst>
          </p:cNvPr>
          <p:cNvSpPr>
            <a:spLocks noGrp="1" noChangeArrowheads="1"/>
          </p:cNvSpPr>
          <p:nvPr>
            <p:ph type="sldNum" sz="quarter" idx="12"/>
          </p:nvPr>
        </p:nvSpPr>
        <p:spPr>
          <a:ln/>
        </p:spPr>
        <p:txBody>
          <a:bodyPr/>
          <a:lstStyle>
            <a:lvl1pPr>
              <a:defRPr/>
            </a:lvl1pPr>
          </a:lstStyle>
          <a:p>
            <a:fld id="{E7B5DE03-4711-4559-AF3B-3D3969951F86}" type="slidenum">
              <a:rPr lang="en-US" altLang="en-US"/>
              <a:pPr/>
              <a:t>‹#›</a:t>
            </a:fld>
            <a:endParaRPr lang="en-US" altLang="en-US"/>
          </a:p>
        </p:txBody>
      </p:sp>
    </p:spTree>
    <p:extLst>
      <p:ext uri="{BB962C8B-B14F-4D97-AF65-F5344CB8AC3E}">
        <p14:creationId xmlns:p14="http://schemas.microsoft.com/office/powerpoint/2010/main" val="1294101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7E63F50-7A8D-4281-887C-B3AACEBFB2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030AFB-3F9A-4F02-A050-C1E67273E1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09F411-5BCA-47BD-8AF7-5781C86F10FF}"/>
              </a:ext>
            </a:extLst>
          </p:cNvPr>
          <p:cNvSpPr>
            <a:spLocks noGrp="1" noChangeArrowheads="1"/>
          </p:cNvSpPr>
          <p:nvPr>
            <p:ph type="sldNum" sz="quarter" idx="12"/>
          </p:nvPr>
        </p:nvSpPr>
        <p:spPr>
          <a:ln/>
        </p:spPr>
        <p:txBody>
          <a:bodyPr/>
          <a:lstStyle>
            <a:lvl1pPr>
              <a:defRPr/>
            </a:lvl1pPr>
          </a:lstStyle>
          <a:p>
            <a:fld id="{9AD04052-FB5B-4F07-A366-6C91A356DB0B}" type="slidenum">
              <a:rPr lang="en-US" altLang="en-US"/>
              <a:pPr/>
              <a:t>‹#›</a:t>
            </a:fld>
            <a:endParaRPr lang="en-US" altLang="en-US"/>
          </a:p>
        </p:txBody>
      </p:sp>
    </p:spTree>
    <p:extLst>
      <p:ext uri="{BB962C8B-B14F-4D97-AF65-F5344CB8AC3E}">
        <p14:creationId xmlns:p14="http://schemas.microsoft.com/office/powerpoint/2010/main" val="2599316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6C060287-51FF-4DD8-AE1D-A4A7769097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8D8D0F-DF9F-4C7A-AB66-C7D3C8F325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C541DB-C383-45C7-9681-5123A28AC081}"/>
              </a:ext>
            </a:extLst>
          </p:cNvPr>
          <p:cNvSpPr>
            <a:spLocks noGrp="1" noChangeArrowheads="1"/>
          </p:cNvSpPr>
          <p:nvPr>
            <p:ph type="sldNum" sz="quarter" idx="12"/>
          </p:nvPr>
        </p:nvSpPr>
        <p:spPr>
          <a:ln/>
        </p:spPr>
        <p:txBody>
          <a:bodyPr/>
          <a:lstStyle>
            <a:lvl1pPr>
              <a:defRPr/>
            </a:lvl1pPr>
          </a:lstStyle>
          <a:p>
            <a:fld id="{3C6C8B44-F630-49CC-975F-E95128F52DB4}" type="slidenum">
              <a:rPr lang="en-US" altLang="en-US"/>
              <a:pPr/>
              <a:t>‹#›</a:t>
            </a:fld>
            <a:endParaRPr lang="en-US" altLang="en-US"/>
          </a:p>
        </p:txBody>
      </p:sp>
    </p:spTree>
    <p:extLst>
      <p:ext uri="{BB962C8B-B14F-4D97-AF65-F5344CB8AC3E}">
        <p14:creationId xmlns:p14="http://schemas.microsoft.com/office/powerpoint/2010/main" val="1316693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DC11BF9-647F-4803-AAFA-F3E04DD5301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D6D30B-240D-47DE-88B1-F1D96F946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D838568-BC8C-49CD-A353-8CDB3055BF3C}"/>
              </a:ext>
            </a:extLst>
          </p:cNvPr>
          <p:cNvSpPr>
            <a:spLocks noGrp="1" noChangeArrowheads="1"/>
          </p:cNvSpPr>
          <p:nvPr>
            <p:ph type="sldNum" sz="quarter" idx="12"/>
          </p:nvPr>
        </p:nvSpPr>
        <p:spPr>
          <a:ln/>
        </p:spPr>
        <p:txBody>
          <a:bodyPr/>
          <a:lstStyle>
            <a:lvl1pPr>
              <a:defRPr/>
            </a:lvl1pPr>
          </a:lstStyle>
          <a:p>
            <a:fld id="{3A8BE60F-3181-46EB-AC34-A5E6FC16EBF9}" type="slidenum">
              <a:rPr lang="en-US" altLang="en-US"/>
              <a:pPr/>
              <a:t>‹#›</a:t>
            </a:fld>
            <a:endParaRPr lang="en-US" altLang="en-US"/>
          </a:p>
        </p:txBody>
      </p:sp>
    </p:spTree>
    <p:extLst>
      <p:ext uri="{BB962C8B-B14F-4D97-AF65-F5344CB8AC3E}">
        <p14:creationId xmlns:p14="http://schemas.microsoft.com/office/powerpoint/2010/main" val="1261432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16F82D9D-5E30-4CA8-AA12-73B2F814C3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25A8CE-C8D8-42E1-ACED-0347868870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213CD4-D021-4C4D-8F5D-4FFB1079A40D}"/>
              </a:ext>
            </a:extLst>
          </p:cNvPr>
          <p:cNvSpPr>
            <a:spLocks noGrp="1" noChangeArrowheads="1"/>
          </p:cNvSpPr>
          <p:nvPr>
            <p:ph type="sldNum" sz="quarter" idx="12"/>
          </p:nvPr>
        </p:nvSpPr>
        <p:spPr>
          <a:ln/>
        </p:spPr>
        <p:txBody>
          <a:bodyPr/>
          <a:lstStyle>
            <a:lvl1pPr>
              <a:defRPr/>
            </a:lvl1pPr>
          </a:lstStyle>
          <a:p>
            <a:fld id="{7E2D50AC-A81E-4A33-9D38-D9CA979CDD11}" type="slidenum">
              <a:rPr lang="en-US" altLang="en-US"/>
              <a:pPr/>
              <a:t>‹#›</a:t>
            </a:fld>
            <a:endParaRPr lang="en-US" altLang="en-US"/>
          </a:p>
        </p:txBody>
      </p:sp>
    </p:spTree>
    <p:extLst>
      <p:ext uri="{BB962C8B-B14F-4D97-AF65-F5344CB8AC3E}">
        <p14:creationId xmlns:p14="http://schemas.microsoft.com/office/powerpoint/2010/main" val="2595199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3498" y="2130426"/>
            <a:ext cx="10177131" cy="1470025"/>
          </a:xfrm>
        </p:spPr>
        <p:txBody>
          <a:bodyPr/>
          <a:lstStyle>
            <a:lvl1pPr algn="r">
              <a:defRPr lang="en-AU" sz="4400" b="0" kern="1200" dirty="0">
                <a:solidFill>
                  <a:srgbClr val="DBB1D3"/>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119669" y="4293096"/>
            <a:ext cx="8668571" cy="1752600"/>
          </a:xfrm>
        </p:spPr>
        <p:txBody>
          <a:bodyPr/>
          <a:lstStyle>
            <a:lvl1pPr marL="0" indent="0" algn="r">
              <a:buNone/>
              <a:defRPr lang="en-AU" sz="2000" kern="1200" dirty="0">
                <a:solidFill>
                  <a:srgbClr val="FFFFCC"/>
                </a:solidFill>
                <a:latin typeface="Verdana" pitchFamily="34" charset="0"/>
                <a:ea typeface="Kozuka Gothic Pro R" pitchFamily="34" charset="-128"/>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540451402"/>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49" y="357166"/>
            <a:ext cx="10418763" cy="1060472"/>
          </a:xfrm>
        </p:spPr>
        <p:txBody>
          <a:bodyPr/>
          <a:lstStyle>
            <a:lvl1pPr>
              <a:lnSpc>
                <a:spcPct val="90000"/>
              </a:lnSpc>
              <a:defRPr lang="en-AU" sz="3900" b="1"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285709" y="1600200"/>
            <a:ext cx="11525331" cy="5043510"/>
          </a:xfrm>
        </p:spPr>
        <p:txBody>
          <a:bodyPr/>
          <a:lstStyle>
            <a:lvl1pPr>
              <a:defRPr sz="2600">
                <a:solidFill>
                  <a:srgbClr val="FFFFCC"/>
                </a:solidFill>
                <a:latin typeface="Verdana" pitchFamily="34" charset="0"/>
              </a:defRPr>
            </a:lvl1pPr>
            <a:lvl2pPr>
              <a:defRPr>
                <a:solidFill>
                  <a:srgbClr val="FFFFCC"/>
                </a:solidFill>
                <a:latin typeface="Verdana" pitchFamily="34" charset="0"/>
              </a:defRPr>
            </a:lvl2pPr>
            <a:lvl3pPr>
              <a:buFont typeface="Wingdings" pitchFamily="2" charset="2"/>
              <a:buChar char="§"/>
              <a:defRPr>
                <a:solidFill>
                  <a:srgbClr val="FFFFCC"/>
                </a:solidFill>
                <a:latin typeface="Verdana"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17">
            <a:extLst>
              <a:ext uri="{FF2B5EF4-FFF2-40B4-BE49-F238E27FC236}">
                <a16:creationId xmlns:a16="http://schemas.microsoft.com/office/drawing/2014/main" id="{A72E469F-F9A2-4CF8-8616-6B9F676DE1B9}"/>
              </a:ext>
            </a:extLst>
          </p:cNvPr>
          <p:cNvSpPr>
            <a:spLocks noGrp="1"/>
          </p:cNvSpPr>
          <p:nvPr>
            <p:ph type="sldNum" sz="quarter" idx="10"/>
          </p:nvPr>
        </p:nvSpPr>
        <p:spPr/>
        <p:txBody>
          <a:bodyPr/>
          <a:lstStyle>
            <a:lvl1pPr>
              <a:defRPr/>
            </a:lvl1pPr>
          </a:lstStyle>
          <a:p>
            <a:pPr>
              <a:defRPr/>
            </a:pPr>
            <a:fld id="{ADB2BFFC-B58D-499D-8407-24A393F175FE}" type="slidenum">
              <a:rPr lang="en-AU" altLang="en-US"/>
              <a:pPr>
                <a:defRPr/>
              </a:pPr>
              <a:t>‹#›</a:t>
            </a:fld>
            <a:endParaRPr lang="en-AU" altLang="en-US"/>
          </a:p>
        </p:txBody>
      </p:sp>
    </p:spTree>
    <p:extLst>
      <p:ext uri="{BB962C8B-B14F-4D97-AF65-F5344CB8AC3E}">
        <p14:creationId xmlns:p14="http://schemas.microsoft.com/office/powerpoint/2010/main" val="4028892581"/>
      </p:ext>
    </p:extLst>
  </p:cSld>
  <p:clrMapOvr>
    <a:masterClrMapping/>
  </p:clrMapOvr>
  <p:transition spd="med">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35" y="1988840"/>
            <a:ext cx="10750219" cy="2016224"/>
          </a:xfrm>
        </p:spPr>
        <p:txBody>
          <a:bodyPr/>
          <a:lstStyle>
            <a:lvl1pPr algn="r">
              <a:defRPr lang="en-AU" sz="4400" b="0" kern="1200" dirty="0">
                <a:solidFill>
                  <a:srgbClr val="CEA6D6"/>
                </a:solidFill>
                <a:latin typeface="Verdana" pitchFamily="34" charset="0"/>
                <a:ea typeface="+mj-ea"/>
                <a:cs typeface="Tahoma"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3215680" y="4365104"/>
            <a:ext cx="8572560" cy="1752600"/>
          </a:xfrm>
        </p:spPr>
        <p:txBody>
          <a:bodyPr/>
          <a:lstStyle>
            <a:lvl1pPr marL="0" indent="0" algn="r">
              <a:buNone/>
              <a:defRPr sz="2000">
                <a:solidFill>
                  <a:srgbClr val="FFFFCC"/>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959588268"/>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DF8A-5613-454A-8E5C-E7F41605E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971365-CC15-2E4F-B114-D15E6BD00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358ADA-63ED-454C-8498-DDD81C65AE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10F89F-6317-AE4F-9418-992F0377B3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D84D20-2C6E-0348-A798-99B420F833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491DC2-55E5-4446-93C0-D336B0C5BBF1}"/>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8" name="Footer Placeholder 7">
            <a:extLst>
              <a:ext uri="{FF2B5EF4-FFF2-40B4-BE49-F238E27FC236}">
                <a16:creationId xmlns:a16="http://schemas.microsoft.com/office/drawing/2014/main" id="{27526AE8-6421-0346-924B-8D6C688E69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7F3E31-1C51-A149-B343-F6ACA6E6E547}"/>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4153456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FFFFCC"/>
                </a:solidFill>
                <a:latin typeface="Verdana" pitchFamily="34" charset="0"/>
              </a:defRPr>
            </a:lvl1pPr>
            <a:lvl2pPr>
              <a:defRPr sz="2400">
                <a:solidFill>
                  <a:srgbClr val="FFFFCC"/>
                </a:solidFill>
                <a:latin typeface="Verdana" pitchFamily="34" charset="0"/>
              </a:defRPr>
            </a:lvl2pPr>
            <a:lvl3pPr>
              <a:defRPr sz="2000">
                <a:solidFill>
                  <a:srgbClr val="FFFFCC"/>
                </a:solidFill>
                <a:latin typeface="Verdana" pitchFamily="34" charset="0"/>
              </a:defRPr>
            </a:lvl3pPr>
            <a:lvl4pPr>
              <a:buFont typeface="Wingdings" pitchFamily="2" charset="2"/>
              <a:buChar char="§"/>
              <a:defRPr sz="1800">
                <a:solidFill>
                  <a:srgbClr val="FFFFCC"/>
                </a:solidFill>
                <a:latin typeface="Verdana" pitchFamily="34" charset="0"/>
              </a:defRPr>
            </a:lvl4pPr>
            <a:lvl5pPr>
              <a:buFont typeface="Wingdings" pitchFamily="2" charset="2"/>
              <a:buChar char="§"/>
              <a:defRPr sz="1800">
                <a:solidFill>
                  <a:srgbClr val="FFFFCC"/>
                </a:solidFill>
                <a:latin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3">
            <a:extLst>
              <a:ext uri="{FF2B5EF4-FFF2-40B4-BE49-F238E27FC236}">
                <a16:creationId xmlns:a16="http://schemas.microsoft.com/office/drawing/2014/main" id="{6053DC11-EAE3-4AA4-8DA0-FAF6786C0559}"/>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69742FF3-1D12-4422-82F1-A132454B505D}"/>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D6449277-FC24-4786-B178-F63191F4C2A0}"/>
              </a:ext>
            </a:extLst>
          </p:cNvPr>
          <p:cNvSpPr>
            <a:spLocks noGrp="1"/>
          </p:cNvSpPr>
          <p:nvPr>
            <p:ph type="sldNum" sz="quarter" idx="12"/>
          </p:nvPr>
        </p:nvSpPr>
        <p:spPr>
          <a:xfrm>
            <a:off x="11277600" y="6419851"/>
            <a:ext cx="914400" cy="365125"/>
          </a:xfrm>
        </p:spPr>
        <p:txBody>
          <a:bodyPr/>
          <a:lstStyle>
            <a:lvl1pPr>
              <a:defRPr/>
            </a:lvl1pPr>
          </a:lstStyle>
          <a:p>
            <a:pPr>
              <a:defRPr/>
            </a:pPr>
            <a:fld id="{4C7051AC-FE65-4D5C-BF4F-9C2AF8752490}" type="slidenum">
              <a:rPr lang="en-AU" altLang="en-US"/>
              <a:pPr>
                <a:defRPr/>
              </a:pPr>
              <a:t>‹#›</a:t>
            </a:fld>
            <a:endParaRPr lang="en-AU" altLang="en-US"/>
          </a:p>
        </p:txBody>
      </p:sp>
    </p:spTree>
    <p:extLst>
      <p:ext uri="{BB962C8B-B14F-4D97-AF65-F5344CB8AC3E}">
        <p14:creationId xmlns:p14="http://schemas.microsoft.com/office/powerpoint/2010/main" val="1628794210"/>
      </p:ext>
    </p:extLst>
  </p:cSld>
  <p:clrMapOvr>
    <a:masterClrMapping/>
  </p:clrMapOvr>
  <p:transition spd="med">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3">
            <a:extLst>
              <a:ext uri="{FF2B5EF4-FFF2-40B4-BE49-F238E27FC236}">
                <a16:creationId xmlns:a16="http://schemas.microsoft.com/office/drawing/2014/main" id="{8065DC32-BF32-48EA-AED6-322D026BD834}"/>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8" name="Footer Placeholder 4">
            <a:extLst>
              <a:ext uri="{FF2B5EF4-FFF2-40B4-BE49-F238E27FC236}">
                <a16:creationId xmlns:a16="http://schemas.microsoft.com/office/drawing/2014/main" id="{91BA45E8-C684-4B2D-BF47-C9AF34A26B7B}"/>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9" name="Slide Number Placeholder 5">
            <a:extLst>
              <a:ext uri="{FF2B5EF4-FFF2-40B4-BE49-F238E27FC236}">
                <a16:creationId xmlns:a16="http://schemas.microsoft.com/office/drawing/2014/main" id="{DF19BF02-DF58-406A-9E76-02DB735C1D8E}"/>
              </a:ext>
            </a:extLst>
          </p:cNvPr>
          <p:cNvSpPr>
            <a:spLocks noGrp="1"/>
          </p:cNvSpPr>
          <p:nvPr>
            <p:ph type="sldNum" sz="quarter" idx="12"/>
          </p:nvPr>
        </p:nvSpPr>
        <p:spPr>
          <a:xfrm>
            <a:off x="9347200" y="6426201"/>
            <a:ext cx="2844800" cy="365125"/>
          </a:xfrm>
        </p:spPr>
        <p:txBody>
          <a:bodyPr/>
          <a:lstStyle>
            <a:lvl1pPr>
              <a:defRPr/>
            </a:lvl1pPr>
          </a:lstStyle>
          <a:p>
            <a:pPr>
              <a:defRPr/>
            </a:pPr>
            <a:fld id="{8A9F6331-3ECB-4ED7-BDA2-5CB479ACA551}" type="slidenum">
              <a:rPr lang="en-AU" altLang="en-US"/>
              <a:pPr>
                <a:defRPr/>
              </a:pPr>
              <a:t>‹#›</a:t>
            </a:fld>
            <a:endParaRPr lang="en-AU" altLang="en-US"/>
          </a:p>
        </p:txBody>
      </p:sp>
    </p:spTree>
    <p:extLst>
      <p:ext uri="{BB962C8B-B14F-4D97-AF65-F5344CB8AC3E}">
        <p14:creationId xmlns:p14="http://schemas.microsoft.com/office/powerpoint/2010/main" val="1252337640"/>
      </p:ext>
    </p:extLst>
  </p:cSld>
  <p:clrMapOvr>
    <a:masterClrMapping/>
  </p:clrMapOvr>
  <p:transition spd="med">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A6D6"/>
                </a:solidFil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A7F923A0-B2FC-4F78-8103-528CEF0606D1}"/>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4" name="Footer Placeholder 4">
            <a:extLst>
              <a:ext uri="{FF2B5EF4-FFF2-40B4-BE49-F238E27FC236}">
                <a16:creationId xmlns:a16="http://schemas.microsoft.com/office/drawing/2014/main" id="{72E5EF13-4D41-4636-BB73-04F924B02387}"/>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Slide Number Placeholder 5">
            <a:extLst>
              <a:ext uri="{FF2B5EF4-FFF2-40B4-BE49-F238E27FC236}">
                <a16:creationId xmlns:a16="http://schemas.microsoft.com/office/drawing/2014/main" id="{5662CDB0-8DEE-4DBE-AF62-C5345CA1D1BF}"/>
              </a:ext>
            </a:extLst>
          </p:cNvPr>
          <p:cNvSpPr>
            <a:spLocks noGrp="1"/>
          </p:cNvSpPr>
          <p:nvPr>
            <p:ph type="sldNum" sz="quarter" idx="12"/>
          </p:nvPr>
        </p:nvSpPr>
        <p:spPr>
          <a:xfrm>
            <a:off x="11277600" y="6434139"/>
            <a:ext cx="914400" cy="365125"/>
          </a:xfrm>
        </p:spPr>
        <p:txBody>
          <a:bodyPr/>
          <a:lstStyle>
            <a:lvl1pPr>
              <a:defRPr/>
            </a:lvl1pPr>
          </a:lstStyle>
          <a:p>
            <a:pPr>
              <a:defRPr/>
            </a:pPr>
            <a:fld id="{C3526ED2-2EE2-42C2-A1D6-C2B0751F980C}" type="slidenum">
              <a:rPr lang="en-AU" altLang="en-US"/>
              <a:pPr>
                <a:defRPr/>
              </a:pPr>
              <a:t>‹#›</a:t>
            </a:fld>
            <a:endParaRPr lang="en-AU" altLang="en-US"/>
          </a:p>
        </p:txBody>
      </p:sp>
    </p:spTree>
    <p:extLst>
      <p:ext uri="{BB962C8B-B14F-4D97-AF65-F5344CB8AC3E}">
        <p14:creationId xmlns:p14="http://schemas.microsoft.com/office/powerpoint/2010/main" val="4154486771"/>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59B3BEE-C627-44D5-A135-EAABFD8CE531}"/>
              </a:ext>
            </a:extLst>
          </p:cNvPr>
          <p:cNvSpPr>
            <a:spLocks noGrp="1"/>
          </p:cNvSpPr>
          <p:nvPr>
            <p:ph type="sldNum" sz="quarter" idx="10"/>
          </p:nvPr>
        </p:nvSpPr>
        <p:spPr>
          <a:xfrm>
            <a:off x="10953752" y="6315075"/>
            <a:ext cx="1238249" cy="571500"/>
          </a:xfrm>
        </p:spPr>
        <p:txBody>
          <a:bodyPr/>
          <a:lstStyle>
            <a:lvl1pPr>
              <a:defRPr/>
            </a:lvl1pPr>
          </a:lstStyle>
          <a:p>
            <a:pPr>
              <a:defRPr/>
            </a:pPr>
            <a:fld id="{2EB81D0E-E3FB-40E7-B647-413946E4D388}" type="slidenum">
              <a:rPr lang="en-AU" altLang="en-US"/>
              <a:pPr>
                <a:defRPr/>
              </a:pPr>
              <a:t>‹#›</a:t>
            </a:fld>
            <a:endParaRPr lang="en-AU" altLang="en-US"/>
          </a:p>
        </p:txBody>
      </p:sp>
    </p:spTree>
    <p:extLst>
      <p:ext uri="{BB962C8B-B14F-4D97-AF65-F5344CB8AC3E}">
        <p14:creationId xmlns:p14="http://schemas.microsoft.com/office/powerpoint/2010/main" val="2198753712"/>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055EB0B-80FF-42C3-9311-B81ACC806A14}"/>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2A9C249D-A833-43DA-B7A3-A3976F186C3A}"/>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19E4F277-F51D-4E65-846B-E445205B32F1}"/>
              </a:ext>
            </a:extLst>
          </p:cNvPr>
          <p:cNvSpPr>
            <a:spLocks noGrp="1"/>
          </p:cNvSpPr>
          <p:nvPr>
            <p:ph type="sldNum" sz="quarter" idx="12"/>
          </p:nvPr>
        </p:nvSpPr>
        <p:spPr>
          <a:xfrm>
            <a:off x="8737600" y="6356351"/>
            <a:ext cx="2844800" cy="365125"/>
          </a:xfrm>
        </p:spPr>
        <p:txBody>
          <a:bodyPr/>
          <a:lstStyle>
            <a:lvl1pPr>
              <a:defRPr/>
            </a:lvl1pPr>
          </a:lstStyle>
          <a:p>
            <a:pPr>
              <a:defRPr/>
            </a:pPr>
            <a:fld id="{D0072A65-3603-4E9F-852E-A8DEBF36DF5A}" type="slidenum">
              <a:rPr lang="en-AU" altLang="en-US"/>
              <a:pPr>
                <a:defRPr/>
              </a:pPr>
              <a:t>‹#›</a:t>
            </a:fld>
            <a:endParaRPr lang="en-AU" altLang="en-US"/>
          </a:p>
        </p:txBody>
      </p:sp>
    </p:spTree>
    <p:extLst>
      <p:ext uri="{BB962C8B-B14F-4D97-AF65-F5344CB8AC3E}">
        <p14:creationId xmlns:p14="http://schemas.microsoft.com/office/powerpoint/2010/main" val="3677666794"/>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58607E8-69D9-4495-AA33-CCCA5F0AB319}"/>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Footer Placeholder 4">
            <a:extLst>
              <a:ext uri="{FF2B5EF4-FFF2-40B4-BE49-F238E27FC236}">
                <a16:creationId xmlns:a16="http://schemas.microsoft.com/office/drawing/2014/main" id="{67836426-4691-434D-8DD7-474864C856D9}"/>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7" name="Slide Number Placeholder 5">
            <a:extLst>
              <a:ext uri="{FF2B5EF4-FFF2-40B4-BE49-F238E27FC236}">
                <a16:creationId xmlns:a16="http://schemas.microsoft.com/office/drawing/2014/main" id="{6E5E0486-FE67-4F6A-BF85-96174B7A082A}"/>
              </a:ext>
            </a:extLst>
          </p:cNvPr>
          <p:cNvSpPr>
            <a:spLocks noGrp="1"/>
          </p:cNvSpPr>
          <p:nvPr>
            <p:ph type="sldNum" sz="quarter" idx="12"/>
          </p:nvPr>
        </p:nvSpPr>
        <p:spPr>
          <a:xfrm>
            <a:off x="11277600" y="6381751"/>
            <a:ext cx="914400" cy="365125"/>
          </a:xfrm>
        </p:spPr>
        <p:txBody>
          <a:bodyPr/>
          <a:lstStyle>
            <a:lvl1pPr>
              <a:defRPr/>
            </a:lvl1pPr>
          </a:lstStyle>
          <a:p>
            <a:pPr>
              <a:defRPr/>
            </a:pPr>
            <a:fld id="{34B88806-1E1D-45E4-ADD2-0B60DB3A9D9B}" type="slidenum">
              <a:rPr lang="en-AU" altLang="en-US"/>
              <a:pPr>
                <a:defRPr/>
              </a:pPr>
              <a:t>‹#›</a:t>
            </a:fld>
            <a:endParaRPr lang="en-AU" altLang="en-US"/>
          </a:p>
        </p:txBody>
      </p:sp>
    </p:spTree>
    <p:extLst>
      <p:ext uri="{BB962C8B-B14F-4D97-AF65-F5344CB8AC3E}">
        <p14:creationId xmlns:p14="http://schemas.microsoft.com/office/powerpoint/2010/main" val="390399059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lvl1pPr>
              <a:defRPr>
                <a:solidFill>
                  <a:srgbClr val="FFFFCC"/>
                </a:solidFill>
                <a:latin typeface="Verdana" pitchFamily="34" charset="0"/>
              </a:defRPr>
            </a:lvl1pPr>
            <a:lvl2pPr>
              <a:defRPr>
                <a:solidFill>
                  <a:srgbClr val="FFFFCC"/>
                </a:solidFill>
                <a:latin typeface="Verdana" pitchFamily="34" charset="0"/>
              </a:defRPr>
            </a:lvl2pPr>
            <a:lvl3pPr>
              <a:defRPr>
                <a:solidFill>
                  <a:srgbClr val="FFFFCC"/>
                </a:solidFill>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12D3DBA3-E906-4FA7-B0C3-506F36813BCF}"/>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294169E0-53FA-4A6A-B11F-AAEF431B665C}"/>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FE6A8699-1CE4-49AC-8D18-47281AD1D411}"/>
              </a:ext>
            </a:extLst>
          </p:cNvPr>
          <p:cNvSpPr>
            <a:spLocks noGrp="1"/>
          </p:cNvSpPr>
          <p:nvPr>
            <p:ph type="sldNum" sz="quarter" idx="12"/>
          </p:nvPr>
        </p:nvSpPr>
        <p:spPr>
          <a:xfrm>
            <a:off x="11277600" y="6419851"/>
            <a:ext cx="914400" cy="365125"/>
          </a:xfrm>
        </p:spPr>
        <p:txBody>
          <a:bodyPr/>
          <a:lstStyle>
            <a:lvl1pPr>
              <a:defRPr/>
            </a:lvl1pPr>
          </a:lstStyle>
          <a:p>
            <a:pPr>
              <a:defRPr/>
            </a:pPr>
            <a:fld id="{0C0E3F19-0EFA-4D69-8BCF-13E30A9CF033}" type="slidenum">
              <a:rPr lang="en-AU" altLang="en-US"/>
              <a:pPr>
                <a:defRPr/>
              </a:pPr>
              <a:t>‹#›</a:t>
            </a:fld>
            <a:endParaRPr lang="en-AU" altLang="en-US"/>
          </a:p>
        </p:txBody>
      </p:sp>
    </p:spTree>
    <p:extLst>
      <p:ext uri="{BB962C8B-B14F-4D97-AF65-F5344CB8AC3E}">
        <p14:creationId xmlns:p14="http://schemas.microsoft.com/office/powerpoint/2010/main" val="3102778093"/>
      </p:ext>
    </p:extLst>
  </p:cSld>
  <p:clrMapOvr>
    <a:masterClrMapping/>
  </p:clrMapOvr>
  <p:transition spd="med">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00809"/>
            <a:ext cx="2743200" cy="4425355"/>
          </a:xfrm>
        </p:spPr>
        <p:txBody>
          <a:bodyPr vert="eaVert"/>
          <a:lstStyle>
            <a:lvl1pPr>
              <a:defRPr sz="4000">
                <a:solidFill>
                  <a:schemeClr val="accent4">
                    <a:lumMod val="40000"/>
                    <a:lumOff val="60000"/>
                  </a:schemeClr>
                </a:solidFill>
              </a:defRPr>
            </a:lvl1pPr>
          </a:lstStyle>
          <a:p>
            <a:r>
              <a:rPr lang="en-US"/>
              <a:t>Click to edit Master title style</a:t>
            </a:r>
            <a:endParaRPr lang="en-AU"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Verdana" pitchFamily="34" charset="0"/>
              </a:defRPr>
            </a:lvl1pPr>
            <a:lvl2pPr>
              <a:defRPr>
                <a:latin typeface="Verdana" pitchFamily="34" charset="0"/>
              </a:defRPr>
            </a:lvl2pPr>
            <a:lvl3pPr>
              <a:defRPr>
                <a:latin typeface="Verdana" pitchFamily="34" charset="0"/>
              </a:defRPr>
            </a:lvl3pPr>
            <a:lvl4pPr>
              <a:buFont typeface="Wingdings" pitchFamily="2" charset="2"/>
              <a:buChar char="§"/>
              <a:defRPr>
                <a:solidFill>
                  <a:srgbClr val="FFFFCC"/>
                </a:solidFill>
                <a:latin typeface="Verdana" pitchFamily="34" charset="0"/>
              </a:defRPr>
            </a:lvl4pPr>
            <a:lvl5pPr>
              <a:buFont typeface="Wingdings" pitchFamily="2" charset="2"/>
              <a:buChar char="§"/>
              <a:defRPr>
                <a:solidFill>
                  <a:srgbClr val="FFFFCC"/>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BAF294DF-8F11-4E1E-B6DF-FA64093B9C91}"/>
              </a:ext>
            </a:extLst>
          </p:cNvPr>
          <p:cNvSpPr>
            <a:spLocks noGrp="1"/>
          </p:cNvSpPr>
          <p:nvPr>
            <p:ph type="dt" sz="half" idx="10"/>
          </p:nvPr>
        </p:nvSpPr>
        <p:spPr>
          <a:xfrm>
            <a:off x="609600" y="6356351"/>
            <a:ext cx="2844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5" name="Footer Placeholder 4">
            <a:extLst>
              <a:ext uri="{FF2B5EF4-FFF2-40B4-BE49-F238E27FC236}">
                <a16:creationId xmlns:a16="http://schemas.microsoft.com/office/drawing/2014/main" id="{ED929A32-757D-46C5-A04F-CC7A01D488C7}"/>
              </a:ext>
            </a:extLst>
          </p:cNvPr>
          <p:cNvSpPr>
            <a:spLocks noGrp="1"/>
          </p:cNvSpPr>
          <p:nvPr>
            <p:ph type="ftr" sz="quarter" idx="11"/>
          </p:nvPr>
        </p:nvSpPr>
        <p:spPr>
          <a:xfrm>
            <a:off x="4165600" y="6356351"/>
            <a:ext cx="3860800" cy="365125"/>
          </a:xfrm>
          <a:prstGeom prst="rect">
            <a:avLst/>
          </a:prstGeom>
        </p:spPr>
        <p:txBody>
          <a:bodyPr/>
          <a:lstStyle>
            <a:lvl1pPr eaLnBrk="0" hangingPunct="0">
              <a:defRPr sz="2400">
                <a:solidFill>
                  <a:prstClr val="white"/>
                </a:solidFill>
                <a:latin typeface="Times New Roman" pitchFamily="18" charset="0"/>
                <a:cs typeface="+mn-cs"/>
              </a:defRPr>
            </a:lvl1pPr>
          </a:lstStyle>
          <a:p>
            <a:pPr>
              <a:defRPr/>
            </a:pPr>
            <a:endParaRPr lang="en-AU"/>
          </a:p>
        </p:txBody>
      </p:sp>
      <p:sp>
        <p:nvSpPr>
          <p:cNvPr id="6" name="Slide Number Placeholder 5">
            <a:extLst>
              <a:ext uri="{FF2B5EF4-FFF2-40B4-BE49-F238E27FC236}">
                <a16:creationId xmlns:a16="http://schemas.microsoft.com/office/drawing/2014/main" id="{507592F9-F5BA-40BA-AAFE-68C1439907DC}"/>
              </a:ext>
            </a:extLst>
          </p:cNvPr>
          <p:cNvSpPr>
            <a:spLocks noGrp="1"/>
          </p:cNvSpPr>
          <p:nvPr>
            <p:ph type="sldNum" sz="quarter" idx="12"/>
          </p:nvPr>
        </p:nvSpPr>
        <p:spPr>
          <a:xfrm>
            <a:off x="11277600" y="6405564"/>
            <a:ext cx="914400" cy="365125"/>
          </a:xfrm>
        </p:spPr>
        <p:txBody>
          <a:bodyPr/>
          <a:lstStyle>
            <a:lvl1pPr>
              <a:defRPr/>
            </a:lvl1pPr>
          </a:lstStyle>
          <a:p>
            <a:pPr>
              <a:defRPr/>
            </a:pPr>
            <a:fld id="{D1E2535F-A9B6-4932-89C6-4EDF3123AB47}" type="slidenum">
              <a:rPr lang="en-AU" altLang="en-US"/>
              <a:pPr>
                <a:defRPr/>
              </a:pPr>
              <a:t>‹#›</a:t>
            </a:fld>
            <a:endParaRPr lang="en-AU" altLang="en-US"/>
          </a:p>
        </p:txBody>
      </p:sp>
    </p:spTree>
    <p:extLst>
      <p:ext uri="{BB962C8B-B14F-4D97-AF65-F5344CB8AC3E}">
        <p14:creationId xmlns:p14="http://schemas.microsoft.com/office/powerpoint/2010/main" val="1126867422"/>
      </p:ext>
    </p:extLst>
  </p:cSld>
  <p:clrMapOvr>
    <a:masterClrMapping/>
  </p:clrMapOvr>
  <p:transition spd="med">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DD32974E-4239-44C7-915B-8C4AA4542A75}"/>
              </a:ext>
            </a:extLst>
          </p:cNvPr>
          <p:cNvGrpSpPr>
            <a:grpSpLocks/>
          </p:cNvGrpSpPr>
          <p:nvPr/>
        </p:nvGrpSpPr>
        <p:grpSpPr bwMode="auto">
          <a:xfrm>
            <a:off x="0" y="1447800"/>
            <a:ext cx="12192000" cy="46038"/>
            <a:chOff x="0" y="1613647"/>
            <a:chExt cx="9144000" cy="45291"/>
          </a:xfrm>
        </p:grpSpPr>
        <p:cxnSp>
          <p:nvCxnSpPr>
            <p:cNvPr id="5" name="Straight Connector 4">
              <a:extLst>
                <a:ext uri="{FF2B5EF4-FFF2-40B4-BE49-F238E27FC236}">
                  <a16:creationId xmlns:a16="http://schemas.microsoft.com/office/drawing/2014/main" id="{5D3588B5-8115-4D60-9509-9027E94C4877}"/>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6F32FD-00FF-497B-9F3A-FC7D417653D6}"/>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a:extLst>
              <a:ext uri="{FF2B5EF4-FFF2-40B4-BE49-F238E27FC236}">
                <a16:creationId xmlns:a16="http://schemas.microsoft.com/office/drawing/2014/main" id="{B71F4ECA-5E10-488E-86FA-8BED5C05FD05}"/>
              </a:ext>
            </a:extLst>
          </p:cNvPr>
          <p:cNvGrpSpPr>
            <a:grpSpLocks/>
          </p:cNvGrpSpPr>
          <p:nvPr/>
        </p:nvGrpSpPr>
        <p:grpSpPr bwMode="auto">
          <a:xfrm>
            <a:off x="0" y="4940300"/>
            <a:ext cx="12192000" cy="44450"/>
            <a:chOff x="0" y="1613647"/>
            <a:chExt cx="9144000" cy="45291"/>
          </a:xfrm>
        </p:grpSpPr>
        <p:cxnSp>
          <p:nvCxnSpPr>
            <p:cNvPr id="8" name="Straight Connector 7">
              <a:extLst>
                <a:ext uri="{FF2B5EF4-FFF2-40B4-BE49-F238E27FC236}">
                  <a16:creationId xmlns:a16="http://schemas.microsoft.com/office/drawing/2014/main" id="{C4C16926-D2B4-46F3-AB76-163A7BAADFF6}"/>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052EB2-2D0E-4803-B9BC-E231C93EAED0}"/>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09601" y="2133601"/>
            <a:ext cx="10970684" cy="1362075"/>
          </a:xfrm>
        </p:spPr>
        <p:txBody>
          <a:bodyPr anchor="b"/>
          <a:lstStyle>
            <a:lvl1pPr algn="ctr">
              <a:defRPr sz="4800" b="1" cap="none" baseline="0"/>
            </a:lvl1pPr>
          </a:lstStyle>
          <a:p>
            <a:r>
              <a:rPr lang="en-US"/>
              <a:t>Click to edit Master title style</a:t>
            </a:r>
            <a:endParaRPr/>
          </a:p>
        </p:txBody>
      </p:sp>
      <p:sp>
        <p:nvSpPr>
          <p:cNvPr id="3" name="Text Placeholder 2"/>
          <p:cNvSpPr>
            <a:spLocks noGrp="1"/>
          </p:cNvSpPr>
          <p:nvPr>
            <p:ph type="body" idx="1"/>
          </p:nvPr>
        </p:nvSpPr>
        <p:spPr>
          <a:xfrm>
            <a:off x="609601" y="3529014"/>
            <a:ext cx="10970684" cy="13477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45F4BA31-D16F-4F21-BEB2-E099559298D4}"/>
              </a:ext>
            </a:extLst>
          </p:cNvPr>
          <p:cNvSpPr>
            <a:spLocks noGrp="1"/>
          </p:cNvSpPr>
          <p:nvPr>
            <p:ph type="dt" sz="half" idx="10"/>
          </p:nvPr>
        </p:nvSpPr>
        <p:spPr>
          <a:xfrm>
            <a:off x="8760884" y="6356351"/>
            <a:ext cx="2844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fld id="{A83F12C3-A8E5-49A3-B90A-60078E0F33DF}" type="datetimeFigureOut">
              <a:rPr lang="en-US"/>
              <a:pPr>
                <a:defRPr/>
              </a:pPr>
              <a:t>3/16/2022</a:t>
            </a:fld>
            <a:endParaRPr lang="en-US"/>
          </a:p>
        </p:txBody>
      </p:sp>
      <p:sp>
        <p:nvSpPr>
          <p:cNvPr id="11" name="Footer Placeholder 4">
            <a:extLst>
              <a:ext uri="{FF2B5EF4-FFF2-40B4-BE49-F238E27FC236}">
                <a16:creationId xmlns:a16="http://schemas.microsoft.com/office/drawing/2014/main" id="{A54D3064-0967-4A84-BE24-D44441CEA6BA}"/>
              </a:ext>
            </a:extLst>
          </p:cNvPr>
          <p:cNvSpPr>
            <a:spLocks noGrp="1"/>
          </p:cNvSpPr>
          <p:nvPr>
            <p:ph type="ftr" sz="quarter" idx="11"/>
          </p:nvPr>
        </p:nvSpPr>
        <p:spPr>
          <a:xfrm>
            <a:off x="609600" y="6356351"/>
            <a:ext cx="3860800" cy="365125"/>
          </a:xfrm>
          <a:prstGeom prst="rect">
            <a:avLst/>
          </a:prstGeom>
        </p:spPr>
        <p:txBody>
          <a:bodyPr/>
          <a:lstStyle>
            <a:lvl1pPr eaLnBrk="1" hangingPunct="1">
              <a:defRPr sz="2400">
                <a:solidFill>
                  <a:prstClr val="white"/>
                </a:solidFill>
                <a:latin typeface="Times New Roman" pitchFamily="18" charset="0"/>
                <a:cs typeface="Arial" pitchFamily="34" charset="0"/>
              </a:defRPr>
            </a:lvl1pPr>
          </a:lstStyle>
          <a:p>
            <a:pPr>
              <a:defRPr/>
            </a:pPr>
            <a:endParaRPr lang="en-US"/>
          </a:p>
        </p:txBody>
      </p:sp>
      <p:sp>
        <p:nvSpPr>
          <p:cNvPr id="12" name="Slide Number Placeholder 5">
            <a:extLst>
              <a:ext uri="{FF2B5EF4-FFF2-40B4-BE49-F238E27FC236}">
                <a16:creationId xmlns:a16="http://schemas.microsoft.com/office/drawing/2014/main" id="{374BA394-740C-4F53-9C59-526BEF8EAE08}"/>
              </a:ext>
            </a:extLst>
          </p:cNvPr>
          <p:cNvSpPr>
            <a:spLocks noGrp="1"/>
          </p:cNvSpPr>
          <p:nvPr>
            <p:ph type="sldNum" sz="quarter" idx="12"/>
          </p:nvPr>
        </p:nvSpPr>
        <p:spPr/>
        <p:txBody>
          <a:bodyPr/>
          <a:lstStyle>
            <a:lvl1pPr>
              <a:defRPr/>
            </a:lvl1pPr>
          </a:lstStyle>
          <a:p>
            <a:pPr>
              <a:defRPr/>
            </a:pPr>
            <a:fld id="{9BE2742B-6011-4516-A53C-6747BB13E9F4}" type="slidenum">
              <a:rPr lang="en-US" altLang="en-US"/>
              <a:pPr>
                <a:defRPr/>
              </a:pPr>
              <a:t>‹#›</a:t>
            </a:fld>
            <a:endParaRPr lang="en-US" altLang="en-US"/>
          </a:p>
        </p:txBody>
      </p:sp>
    </p:spTree>
    <p:extLst>
      <p:ext uri="{BB962C8B-B14F-4D97-AF65-F5344CB8AC3E}">
        <p14:creationId xmlns:p14="http://schemas.microsoft.com/office/powerpoint/2010/main" val="18973466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21184320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76B2-3164-E24D-97A8-CBCD74D786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B61A9-6778-784D-A08B-307360500264}"/>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4" name="Footer Placeholder 3">
            <a:extLst>
              <a:ext uri="{FF2B5EF4-FFF2-40B4-BE49-F238E27FC236}">
                <a16:creationId xmlns:a16="http://schemas.microsoft.com/office/drawing/2014/main" id="{CD95D5D1-A977-EA4D-A0B7-88AE3702BB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C7EC18-9782-C040-A12A-A5322517C9F4}"/>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2053896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700898444"/>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baseline="0"/>
            </a:lvl1pPr>
            <a:lvl2pPr marL="342900" indent="-342900">
              <a:buFont typeface="Arial" pitchFamily="34" charset="0"/>
              <a:buChar char="•"/>
              <a:defRPr baseline="0"/>
            </a:lvl2pPr>
            <a:lvl3pPr marL="571500" indent="-238125">
              <a:buFont typeface="Arial" pitchFamily="34" charset="0"/>
              <a:buChar char="–"/>
              <a:defRPr baseline="0"/>
            </a:lvl3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3732007139"/>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7584" y="152401"/>
            <a:ext cx="1296416" cy="5929313"/>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08000" y="152401"/>
            <a:ext cx="9855200" cy="5929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508000" y="6248401"/>
            <a:ext cx="11176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a:t>Click to edit Master text styles</a:t>
            </a:r>
          </a:p>
        </p:txBody>
      </p:sp>
    </p:spTree>
    <p:extLst>
      <p:ext uri="{BB962C8B-B14F-4D97-AF65-F5344CB8AC3E}">
        <p14:creationId xmlns:p14="http://schemas.microsoft.com/office/powerpoint/2010/main" val="1205230356"/>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6A21223A-B606-4465-B969-2AE8134729F3}"/>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790531"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90532" name="Rectangle 4"/>
          <p:cNvSpPr>
            <a:spLocks noGrp="1" noChangeArrowheads="1"/>
          </p:cNvSpPr>
          <p:nvPr>
            <p:ph type="subTitle" idx="1"/>
          </p:nvPr>
        </p:nvSpPr>
        <p:spPr>
          <a:xfrm>
            <a:off x="1828800" y="3886200"/>
            <a:ext cx="8534400" cy="1752600"/>
          </a:xfrm>
        </p:spPr>
        <p:txBody>
          <a:bodyPr/>
          <a:lstStyle>
            <a:lvl1pPr marL="0" indent="0" algn="ctr">
              <a:buFont typeface="Wingdings 2" pitchFamily="18"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B13FC9C4-22E3-49C9-AEA1-95992AB9C787}"/>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id="{7AA6BE57-D756-4F08-964B-16863F6E656E}"/>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7DB184DA-03BB-4855-920A-D8F72FB254B6}"/>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578963"/>
                </a:solidFill>
                <a:latin typeface="Times New Roman" panose="02020603050405020304" pitchFamily="18" charset="0"/>
              </a:defRPr>
            </a:lvl1pPr>
          </a:lstStyle>
          <a:p>
            <a:fld id="{A3FEF2A1-A1D6-4143-AED8-B796824DE1FC}" type="slidenum">
              <a:rPr lang="en-US" altLang="en-US"/>
              <a:pPr/>
              <a:t>‹#›</a:t>
            </a:fld>
            <a:endParaRPr lang="en-US" altLang="en-US"/>
          </a:p>
        </p:txBody>
      </p:sp>
    </p:spTree>
    <p:extLst>
      <p:ext uri="{BB962C8B-B14F-4D97-AF65-F5344CB8AC3E}">
        <p14:creationId xmlns:p14="http://schemas.microsoft.com/office/powerpoint/2010/main" val="2585300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376551-6102-4FDE-B719-E9C3B65BE7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D84114-C501-4E1F-928C-3DE7E75AC8A7}"/>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9701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BFE4BD-F76E-42E4-8207-50F80D96F8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B035AA-C1CB-41A7-87FD-612933DB10D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4566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1C87039-2C98-4F97-B960-9E7DFAB859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E0A8FB-4A9A-4EAE-B9B0-CFB3BFCACDB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60671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3C9074E-30A9-45FB-A80F-1214022946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01FF9BE-C29C-4959-A203-49707340CD8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5200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F5E7AF0-7821-4157-B698-351C3AA605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D650C12-2447-4611-BD4B-C592AB29CCA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03222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FEF8D6-3A73-4D09-916B-A3CB5456C97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0AA0332-6A5C-4882-A8E5-23EB699C989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446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54BD0-CE88-B44D-8453-61FB4FD666B4}"/>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3" name="Footer Placeholder 2">
            <a:extLst>
              <a:ext uri="{FF2B5EF4-FFF2-40B4-BE49-F238E27FC236}">
                <a16:creationId xmlns:a16="http://schemas.microsoft.com/office/drawing/2014/main" id="{AFAE2A6E-E484-584D-9CE4-8E7295F846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15B9AA-8427-DA41-B1EE-B85BA2A1D24D}"/>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979589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22E50E4-B5E3-4CAD-B56D-B1E4F45584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C192E7-881B-4D7B-8F74-5A29C3F8097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7704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CB834A-D8E4-4309-9B4E-549E42FECF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0FEE7A-B933-4FC2-8EEC-FB0D46CB0BFF}"/>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282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042B99-32D2-4FD4-A02B-A39479BE0B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CCD9F5-B49F-4709-B341-193D3DEB498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30561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FFF151-2C47-44E4-AD3B-7109C854A0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EF668F-FAA3-438B-814D-F568F7CF3D2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7607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35F45DC8-C0AA-4EBE-B613-03C19F4E2F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084DAE-5F1F-49BE-9182-7D43CD6427D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148065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59D8A420-DA05-47C7-B58B-FCB454A3A1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91079F-6EBF-4C3A-9191-6CDBF674D1FF}"/>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09333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0E2169F-A953-44C6-9E4A-BEACAE9404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30627A-E4FD-43F5-91BA-06137CB75F2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92529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CE940D8F-0288-4953-B883-9041442A2C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DF1EEB-9D8D-408F-A08E-37EAF376EBD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55420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733"/>
            </a:lvl1pPr>
          </a:lstStyle>
          <a:p>
            <a:r>
              <a:rPr lang="en-US"/>
              <a:t>Click to edit Master title style</a:t>
            </a:r>
            <a:endParaRPr lang="en-AU" dirty="0"/>
          </a:p>
        </p:txBody>
      </p:sp>
      <p:sp>
        <p:nvSpPr>
          <p:cNvPr id="3" name="Slide Number Placeholder 4">
            <a:extLst>
              <a:ext uri="{FF2B5EF4-FFF2-40B4-BE49-F238E27FC236}">
                <a16:creationId xmlns:a16="http://schemas.microsoft.com/office/drawing/2014/main" id="{116D2C40-F2D9-4E85-A27F-0A9ACBFB2F1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sz="1300"/>
            </a:lvl1pPr>
          </a:lstStyle>
          <a:p>
            <a:fld id="{3E436FF9-7B80-4A5C-BB8E-91140228AF1C}" type="slidenum">
              <a:rPr lang="en-AU" altLang="en-US"/>
              <a:pPr/>
              <a:t>‹#›</a:t>
            </a:fld>
            <a:endParaRPr lang="en-AU" altLang="en-US"/>
          </a:p>
        </p:txBody>
      </p:sp>
    </p:spTree>
    <p:extLst>
      <p:ext uri="{BB962C8B-B14F-4D97-AF65-F5344CB8AC3E}">
        <p14:creationId xmlns:p14="http://schemas.microsoft.com/office/powerpoint/2010/main" val="19378019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C5D637E7-CDA5-4DBB-8B4B-BEBC60EF7232}"/>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790531"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90532" name="Rectangle 4"/>
          <p:cNvSpPr>
            <a:spLocks noGrp="1" noChangeArrowheads="1"/>
          </p:cNvSpPr>
          <p:nvPr>
            <p:ph type="subTitle" idx="1"/>
          </p:nvPr>
        </p:nvSpPr>
        <p:spPr>
          <a:xfrm>
            <a:off x="1828800" y="3886200"/>
            <a:ext cx="8534400" cy="1752600"/>
          </a:xfrm>
        </p:spPr>
        <p:txBody>
          <a:bodyPr/>
          <a:lstStyle>
            <a:lvl1pPr marL="0" indent="0" algn="ctr">
              <a:buFont typeface="Wingdings 2" pitchFamily="18"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F0964BBD-01BD-4403-A486-2134D748C187}"/>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id="{109589ED-D8A3-44B9-B717-08ADA8EB3734}"/>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779A64C3-9B0E-4512-B9E3-A6C963397004}"/>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578963"/>
                </a:solidFill>
                <a:latin typeface="Times New Roman" panose="02020603050405020304" pitchFamily="18" charset="0"/>
              </a:defRPr>
            </a:lvl1pPr>
          </a:lstStyle>
          <a:p>
            <a:fld id="{0FD4F7BC-98FE-4A45-949D-2BEF9C4B1EF5}" type="slidenum">
              <a:rPr lang="en-US" altLang="en-US"/>
              <a:pPr/>
              <a:t>‹#›</a:t>
            </a:fld>
            <a:endParaRPr lang="en-US" altLang="en-US"/>
          </a:p>
        </p:txBody>
      </p:sp>
    </p:spTree>
    <p:extLst>
      <p:ext uri="{BB962C8B-B14F-4D97-AF65-F5344CB8AC3E}">
        <p14:creationId xmlns:p14="http://schemas.microsoft.com/office/powerpoint/2010/main" val="136736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DCF0-D813-B24D-93D9-479C7F3EE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B42F84-8FD6-1541-9225-7416AB45D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08707D-737C-1745-9654-228B4D949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096D0-8196-F841-A97D-2E3F90B84459}"/>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6" name="Footer Placeholder 5">
            <a:extLst>
              <a:ext uri="{FF2B5EF4-FFF2-40B4-BE49-F238E27FC236}">
                <a16:creationId xmlns:a16="http://schemas.microsoft.com/office/drawing/2014/main" id="{4310018B-D450-714C-A0D3-D19C452E1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0B5BC-02F6-CC4E-A219-8D4B854BB4DC}"/>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24694415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17F555F-A8AB-48B6-9CC8-3455A60067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60F684-F4DB-42AF-B291-F76D5637E120}"/>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34042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6139B36-DFCE-4A64-8ACB-87CA91C0C2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A19C46-0289-4497-9171-004116882ABF}"/>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564464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43BDD88-304F-41C8-9C9A-4CD702277F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DC66F6-38D1-430E-AFDD-57D3BE1E6AA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061826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894ACA1-F78F-42B8-BEA4-EEE01751240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2A4B791-028E-4BAD-B0BC-A2297D43545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34513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D13641D-0E54-46ED-8DA8-2B8CE14E670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483A508-BFA1-4AC7-B47B-05FA38E08C7F}"/>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5077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A266CA-1C9A-4F8D-A3E4-8736C7E1DEB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3CEAD68-A290-482F-A2C9-5B051E2CB16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91218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730C67-300B-4112-AB4C-F73B161DB6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A18B66-DD5C-4855-83F0-6F4EA65043C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6751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4E4CAF7-0A77-45F8-B61A-B31A15F19D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EE7E59-9C52-4722-B40A-E256014540F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92855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BC1DCA-6370-4EA6-85CE-4B47264113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79EF72-DD5A-48EF-958C-447355DB195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23879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221047-19D7-4324-88F3-0A3E5DF197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48F5C0-70D6-4B69-8478-2A9962D03D3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8844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C835-3B27-094B-B65C-49A961FC5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25DF78-347F-CC43-929A-4A5D44284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89879C-826F-BD40-A008-3A257ABEF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28425-94FF-D74F-B258-17A5E01DF8CC}"/>
              </a:ext>
            </a:extLst>
          </p:cNvPr>
          <p:cNvSpPr>
            <a:spLocks noGrp="1"/>
          </p:cNvSpPr>
          <p:nvPr>
            <p:ph type="dt" sz="half" idx="10"/>
          </p:nvPr>
        </p:nvSpPr>
        <p:spPr/>
        <p:txBody>
          <a:bodyPr/>
          <a:lstStyle/>
          <a:p>
            <a:fld id="{E44FF54F-EDDA-CD44-A028-36BE23E1527B}" type="datetimeFigureOut">
              <a:rPr lang="en-US" smtClean="0"/>
              <a:t>3/16/2022</a:t>
            </a:fld>
            <a:endParaRPr lang="en-US"/>
          </a:p>
        </p:txBody>
      </p:sp>
      <p:sp>
        <p:nvSpPr>
          <p:cNvPr id="6" name="Footer Placeholder 5">
            <a:extLst>
              <a:ext uri="{FF2B5EF4-FFF2-40B4-BE49-F238E27FC236}">
                <a16:creationId xmlns:a16="http://schemas.microsoft.com/office/drawing/2014/main" id="{7C142C84-7AAA-5449-9632-5B6F40D9E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EDCDF-8221-5141-B3D7-23A7BC473110}"/>
              </a:ext>
            </a:extLst>
          </p:cNvPr>
          <p:cNvSpPr>
            <a:spLocks noGrp="1"/>
          </p:cNvSpPr>
          <p:nvPr>
            <p:ph type="sldNum" sz="quarter" idx="12"/>
          </p:nvPr>
        </p:nvSpPr>
        <p:spPr/>
        <p:txBody>
          <a:bodyPr/>
          <a:lstStyle/>
          <a:p>
            <a:fld id="{F363E460-4B90-E94D-AEBF-6E56D59F9146}" type="slidenum">
              <a:rPr lang="en-US" smtClean="0"/>
              <a:t>‹#›</a:t>
            </a:fld>
            <a:endParaRPr lang="en-US"/>
          </a:p>
        </p:txBody>
      </p:sp>
    </p:spTree>
    <p:extLst>
      <p:ext uri="{BB962C8B-B14F-4D97-AF65-F5344CB8AC3E}">
        <p14:creationId xmlns:p14="http://schemas.microsoft.com/office/powerpoint/2010/main" val="17629653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F7F58224-A66C-49B0-97E3-489EC11461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DBD808-47B6-4C73-A88B-6AC5A9B4505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10921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B97A20D7-8CFF-4A42-8C20-38451C440A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013B66-B60A-4DC1-A17B-669D2F88E06F}"/>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98262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2DD037-0AAF-4406-B849-7EE91F4B59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A125D6-D2D3-431C-AE92-C34FF8AB81A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5727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26562375-38CB-4B64-8494-B9BD6353BC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2A0EDC-1F5F-403E-960E-8DFCFBCBBB0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368380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D9D7E4B8-B924-4E65-B56D-F71E162C4C4E}"/>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790531"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90532" name="Rectangle 4"/>
          <p:cNvSpPr>
            <a:spLocks noGrp="1" noChangeArrowheads="1"/>
          </p:cNvSpPr>
          <p:nvPr>
            <p:ph type="subTitle" idx="1"/>
          </p:nvPr>
        </p:nvSpPr>
        <p:spPr>
          <a:xfrm>
            <a:off x="1828800" y="3886200"/>
            <a:ext cx="8534400" cy="1752600"/>
          </a:xfrm>
        </p:spPr>
        <p:txBody>
          <a:bodyPr/>
          <a:lstStyle>
            <a:lvl1pPr marL="0" indent="0" algn="ctr">
              <a:buFont typeface="Wingdings 2" pitchFamily="18"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733BC025-B675-42B7-B7E2-D0E9BC4A111B}"/>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id="{4852DB3A-DDA7-49F5-B1AE-E5DA1744942F}"/>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3EF8352D-522E-4DB8-A986-422C99508CB4}"/>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578963"/>
                </a:solidFill>
                <a:latin typeface="Times New Roman" panose="02020603050405020304" pitchFamily="18" charset="0"/>
              </a:defRPr>
            </a:lvl1pPr>
          </a:lstStyle>
          <a:p>
            <a:fld id="{71ACF3D9-951F-4B7C-97BB-F8E5C872868C}" type="slidenum">
              <a:rPr lang="en-US" altLang="en-US"/>
              <a:pPr/>
              <a:t>‹#›</a:t>
            </a:fld>
            <a:endParaRPr lang="en-US" altLang="en-US"/>
          </a:p>
        </p:txBody>
      </p:sp>
    </p:spTree>
    <p:extLst>
      <p:ext uri="{BB962C8B-B14F-4D97-AF65-F5344CB8AC3E}">
        <p14:creationId xmlns:p14="http://schemas.microsoft.com/office/powerpoint/2010/main" val="18913463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351DDF-742F-4F9C-8270-55424B62D2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6ED7EA-F653-4803-A1BF-CC69F7EB530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06174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70261DF-21B9-4760-B31A-BCFC14CA4B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B6116A-F9E1-488F-BCB5-C443CCABAF2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8362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CA16B6-2601-4614-9017-5BA99A11C3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D25713-3E76-40A4-8294-51D60E28194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261463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F6474DD-8493-4178-B304-DA5CCDB0D6D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B2E28DC-05F3-4619-9AFA-5FDE387B7B3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69318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271445-D8FD-458D-B064-6F9A009CCF4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0EB8BB-6F74-4E81-AE13-3927DFA5910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958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1.jpeg"/><Relationship Id="rId2" Type="http://schemas.openxmlformats.org/officeDocument/2006/relationships/slideLayout" Target="../slideLayouts/slideLayout80.xml"/><Relationship Id="rId16" Type="http://schemas.openxmlformats.org/officeDocument/2006/relationships/theme" Target="../theme/theme6.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theme" Target="../theme/theme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theme" Target="../theme/theme8.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57F2E-99A9-B24D-AF3F-6AF00C6A3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D54F6E-D0FB-0149-AF28-4D9C983A6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636B8-887E-A546-A6F4-65ECB6D6A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FF54F-EDDA-CD44-A028-36BE23E1527B}" type="datetimeFigureOut">
              <a:rPr lang="en-US" smtClean="0"/>
              <a:t>3/16/2022</a:t>
            </a:fld>
            <a:endParaRPr lang="en-US"/>
          </a:p>
        </p:txBody>
      </p:sp>
      <p:sp>
        <p:nvSpPr>
          <p:cNvPr id="5" name="Footer Placeholder 4">
            <a:extLst>
              <a:ext uri="{FF2B5EF4-FFF2-40B4-BE49-F238E27FC236}">
                <a16:creationId xmlns:a16="http://schemas.microsoft.com/office/drawing/2014/main" id="{B089ACEE-5B73-BC4F-8122-DB554046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63C6D5-C5CF-AA41-88B4-ABEFD8850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3E460-4B90-E94D-AEBF-6E56D59F9146}" type="slidenum">
              <a:rPr lang="en-US" smtClean="0"/>
              <a:t>‹#›</a:t>
            </a:fld>
            <a:endParaRPr lang="en-US"/>
          </a:p>
        </p:txBody>
      </p:sp>
    </p:spTree>
    <p:extLst>
      <p:ext uri="{BB962C8B-B14F-4D97-AF65-F5344CB8AC3E}">
        <p14:creationId xmlns:p14="http://schemas.microsoft.com/office/powerpoint/2010/main" val="1940019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7375E"/>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805C0F1B-850E-4DF5-BCB2-D1D2E47D0770}"/>
              </a:ext>
            </a:extLst>
          </p:cNvPr>
          <p:cNvSpPr>
            <a:spLocks noGrp="1"/>
          </p:cNvSpPr>
          <p:nvPr>
            <p:ph type="title"/>
          </p:nvPr>
        </p:nvSpPr>
        <p:spPr bwMode="auto">
          <a:xfrm>
            <a:off x="285751" y="274638"/>
            <a:ext cx="10227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D9075D03-4111-47DB-B353-B72707463476}"/>
              </a:ext>
            </a:extLst>
          </p:cNvPr>
          <p:cNvSpPr>
            <a:spLocks noGrp="1"/>
          </p:cNvSpPr>
          <p:nvPr>
            <p:ph type="body" idx="1"/>
          </p:nvPr>
        </p:nvSpPr>
        <p:spPr bwMode="auto">
          <a:xfrm>
            <a:off x="285751" y="1600200"/>
            <a:ext cx="11715749"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AU" altLang="en-US"/>
          </a:p>
        </p:txBody>
      </p:sp>
      <p:sp>
        <p:nvSpPr>
          <p:cNvPr id="19" name="Slide Number Placeholder 17">
            <a:extLst>
              <a:ext uri="{FF2B5EF4-FFF2-40B4-BE49-F238E27FC236}">
                <a16:creationId xmlns:a16="http://schemas.microsoft.com/office/drawing/2014/main" id="{AC557466-5658-4D26-AFCB-20D6AABEB44A}"/>
              </a:ext>
            </a:extLst>
          </p:cNvPr>
          <p:cNvSpPr>
            <a:spLocks noGrp="1"/>
          </p:cNvSpPr>
          <p:nvPr>
            <p:ph type="sldNum" sz="quarter" idx="4"/>
          </p:nvPr>
        </p:nvSpPr>
        <p:spPr>
          <a:xfrm>
            <a:off x="11379200" y="6427789"/>
            <a:ext cx="812800" cy="365125"/>
          </a:xfrm>
          <a:prstGeom prst="rect">
            <a:avLst/>
          </a:prstGeom>
        </p:spPr>
        <p:txBody>
          <a:bodyPr vert="horz" wrap="square" lIns="91440" tIns="45720" rIns="91440" bIns="45720" numCol="1" anchor="ctr" anchorCtr="0" compatLnSpc="1">
            <a:prstTxWarp prst="textNoShape">
              <a:avLst/>
            </a:prstTxWarp>
          </a:bodyPr>
          <a:lstStyle>
            <a:lvl1pPr algn="r">
              <a:defRPr sz="1600" b="1">
                <a:solidFill>
                  <a:srgbClr val="CEA6D6"/>
                </a:solidFill>
                <a:latin typeface="Verdana" panose="020B0604030504040204" pitchFamily="34" charset="0"/>
                <a:cs typeface="Tahoma" panose="020B0604030504040204" pitchFamily="34" charset="0"/>
              </a:defRPr>
            </a:lvl1pPr>
          </a:lstStyle>
          <a:p>
            <a:fld id="{98B6ACCD-BEF4-4E5C-95C5-13FF25734C43}" type="slidenum">
              <a:rPr lang="en-AU" altLang="en-US"/>
              <a:pPr/>
              <a:t>‹#›</a:t>
            </a:fld>
            <a:endParaRPr lang="en-AU" altLang="en-US"/>
          </a:p>
        </p:txBody>
      </p:sp>
    </p:spTree>
    <p:extLst>
      <p:ext uri="{BB962C8B-B14F-4D97-AF65-F5344CB8AC3E}">
        <p14:creationId xmlns:p14="http://schemas.microsoft.com/office/powerpoint/2010/main" val="3237270776"/>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ransition spd="med">
    <p:random/>
  </p:transition>
  <p:hf hdr="0" dt="0"/>
  <p:txStyles>
    <p:titleStyle>
      <a:lvl1pPr algn="l" rtl="0" eaLnBrk="0" fontAlgn="base" hangingPunct="0">
        <a:lnSpc>
          <a:spcPct val="90000"/>
        </a:lnSpc>
        <a:spcBef>
          <a:spcPct val="0"/>
        </a:spcBef>
        <a:spcAft>
          <a:spcPct val="0"/>
        </a:spcAft>
        <a:defRPr sz="3900" b="1" kern="1200">
          <a:solidFill>
            <a:srgbClr val="CEA6D6"/>
          </a:solidFill>
          <a:latin typeface="Verdana" pitchFamily="34" charset="0"/>
          <a:ea typeface="+mj-ea"/>
          <a:cs typeface="Tahoma" pitchFamily="34" charset="0"/>
        </a:defRPr>
      </a:lvl1pPr>
      <a:lvl2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2pPr>
      <a:lvl3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3pPr>
      <a:lvl4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4pPr>
      <a:lvl5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5pPr>
      <a:lvl6pPr marL="457200" algn="l" rtl="0" eaLnBrk="1" fontAlgn="base" hangingPunct="1">
        <a:spcBef>
          <a:spcPct val="0"/>
        </a:spcBef>
        <a:spcAft>
          <a:spcPct val="0"/>
        </a:spcAft>
        <a:defRPr sz="4000">
          <a:solidFill>
            <a:srgbClr val="DCE6F2"/>
          </a:solidFill>
          <a:latin typeface="Tahoma" pitchFamily="34" charset="0"/>
          <a:cs typeface="Tahoma" pitchFamily="34" charset="0"/>
        </a:defRPr>
      </a:lvl6pPr>
      <a:lvl7pPr marL="914400" algn="l" rtl="0" eaLnBrk="1" fontAlgn="base" hangingPunct="1">
        <a:spcBef>
          <a:spcPct val="0"/>
        </a:spcBef>
        <a:spcAft>
          <a:spcPct val="0"/>
        </a:spcAft>
        <a:defRPr sz="4000">
          <a:solidFill>
            <a:srgbClr val="DCE6F2"/>
          </a:solidFill>
          <a:latin typeface="Tahoma" pitchFamily="34" charset="0"/>
          <a:cs typeface="Tahoma" pitchFamily="34" charset="0"/>
        </a:defRPr>
      </a:lvl7pPr>
      <a:lvl8pPr marL="1371600" algn="l" rtl="0" eaLnBrk="1" fontAlgn="base" hangingPunct="1">
        <a:spcBef>
          <a:spcPct val="0"/>
        </a:spcBef>
        <a:spcAft>
          <a:spcPct val="0"/>
        </a:spcAft>
        <a:defRPr sz="4000">
          <a:solidFill>
            <a:srgbClr val="DCE6F2"/>
          </a:solidFill>
          <a:latin typeface="Tahoma" pitchFamily="34" charset="0"/>
          <a:cs typeface="Tahoma" pitchFamily="34" charset="0"/>
        </a:defRPr>
      </a:lvl8pPr>
      <a:lvl9pPr marL="1828800" algn="l" rtl="0" eaLnBrk="1" fontAlgn="base" hangingPunct="1">
        <a:spcBef>
          <a:spcPct val="0"/>
        </a:spcBef>
        <a:spcAft>
          <a:spcPct val="0"/>
        </a:spcAft>
        <a:defRPr sz="4000">
          <a:solidFill>
            <a:srgbClr val="DCE6F2"/>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1pPr>
      <a:lvl2pPr marL="742950" indent="-28575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Verdana" pitchFamily="34" charset="0"/>
          <a:ea typeface="Kozuka Gothic Pro R"/>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Tahoma" pitchFamily="34" charset="0"/>
          <a:ea typeface="Kozuka Gothic Pro R"/>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C8C0A52-81FB-4F5A-831F-9D538749A585}"/>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7651" name="Rectangle 3">
            <a:extLst>
              <a:ext uri="{FF2B5EF4-FFF2-40B4-BE49-F238E27FC236}">
                <a16:creationId xmlns:a16="http://schemas.microsoft.com/office/drawing/2014/main" id="{F679CA44-1BFF-449B-BEE1-F12C73CE466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BBA8C208-911C-466C-975A-73E0748273BB}"/>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u="none">
                <a:solidFill>
                  <a:schemeClr val="bg2"/>
                </a:solidFill>
                <a:latin typeface="Times New Roman" pitchFamily="18" charset="0"/>
              </a:defRPr>
            </a:lvl1pPr>
          </a:lstStyle>
          <a:p>
            <a:pPr>
              <a:defRPr/>
            </a:pPr>
            <a:endParaRPr lang="en-US"/>
          </a:p>
        </p:txBody>
      </p:sp>
      <p:sp>
        <p:nvSpPr>
          <p:cNvPr id="2053" name="Rectangle 5">
            <a:extLst>
              <a:ext uri="{FF2B5EF4-FFF2-40B4-BE49-F238E27FC236}">
                <a16:creationId xmlns:a16="http://schemas.microsoft.com/office/drawing/2014/main" id="{9D36AEA8-9EE8-46DA-A21F-750484F258E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u="none">
                <a:solidFill>
                  <a:schemeClr val="bg2"/>
                </a:solidFill>
                <a:latin typeface="Times New Roman" pitchFamily="18" charset="0"/>
              </a:defRPr>
            </a:lvl1pPr>
          </a:lstStyle>
          <a:p>
            <a:pPr>
              <a:defRPr/>
            </a:pPr>
            <a:endParaRPr lang="en-US"/>
          </a:p>
        </p:txBody>
      </p:sp>
      <p:sp>
        <p:nvSpPr>
          <p:cNvPr id="2054" name="Rectangle 6">
            <a:extLst>
              <a:ext uri="{FF2B5EF4-FFF2-40B4-BE49-F238E27FC236}">
                <a16:creationId xmlns:a16="http://schemas.microsoft.com/office/drawing/2014/main" id="{F9B70EBE-0EBA-4DD8-812A-3AE02B161AF7}"/>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chemeClr val="bg2"/>
                </a:solidFill>
                <a:latin typeface="Times New Roman" panose="02020603050405020304" pitchFamily="18" charset="0"/>
              </a:defRPr>
            </a:lvl1pPr>
          </a:lstStyle>
          <a:p>
            <a:fld id="{59C0F984-3543-4235-B5C5-300735372511}" type="slidenum">
              <a:rPr lang="en-US" altLang="en-US"/>
              <a:pPr/>
              <a:t>‹#›</a:t>
            </a:fld>
            <a:endParaRPr lang="en-US" altLang="en-US"/>
          </a:p>
        </p:txBody>
      </p:sp>
    </p:spTree>
    <p:extLst>
      <p:ext uri="{BB962C8B-B14F-4D97-AF65-F5344CB8AC3E}">
        <p14:creationId xmlns:p14="http://schemas.microsoft.com/office/powerpoint/2010/main" val="2243463976"/>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Papyrus" pitchFamily="66" charset="0"/>
        </a:defRPr>
      </a:lvl2pPr>
      <a:lvl3pPr algn="l" rtl="0" eaLnBrk="0" fontAlgn="base" hangingPunct="0">
        <a:spcBef>
          <a:spcPct val="0"/>
        </a:spcBef>
        <a:spcAft>
          <a:spcPct val="0"/>
        </a:spcAft>
        <a:defRPr kumimoji="1" sz="4400">
          <a:solidFill>
            <a:schemeClr val="tx2"/>
          </a:solidFill>
          <a:latin typeface="Papyrus" pitchFamily="66" charset="0"/>
        </a:defRPr>
      </a:lvl3pPr>
      <a:lvl4pPr algn="l" rtl="0" eaLnBrk="0" fontAlgn="base" hangingPunct="0">
        <a:spcBef>
          <a:spcPct val="0"/>
        </a:spcBef>
        <a:spcAft>
          <a:spcPct val="0"/>
        </a:spcAft>
        <a:defRPr kumimoji="1" sz="4400">
          <a:solidFill>
            <a:schemeClr val="tx2"/>
          </a:solidFill>
          <a:latin typeface="Papyrus" pitchFamily="66" charset="0"/>
        </a:defRPr>
      </a:lvl4pPr>
      <a:lvl5pPr algn="l" rtl="0" eaLnBrk="0" fontAlgn="base" hangingPunct="0">
        <a:spcBef>
          <a:spcPct val="0"/>
        </a:spcBef>
        <a:spcAft>
          <a:spcPct val="0"/>
        </a:spcAft>
        <a:defRPr kumimoji="1" sz="4400">
          <a:solidFill>
            <a:schemeClr val="tx2"/>
          </a:solidFill>
          <a:latin typeface="Papyrus" pitchFamily="66" charset="0"/>
        </a:defRPr>
      </a:lvl5pPr>
      <a:lvl6pPr marL="457200" algn="l" rtl="0" eaLnBrk="0" fontAlgn="base" hangingPunct="0">
        <a:spcBef>
          <a:spcPct val="0"/>
        </a:spcBef>
        <a:spcAft>
          <a:spcPct val="0"/>
        </a:spcAft>
        <a:defRPr kumimoji="1" sz="4400">
          <a:solidFill>
            <a:schemeClr val="tx2"/>
          </a:solidFill>
          <a:latin typeface="Papyrus" pitchFamily="66" charset="0"/>
        </a:defRPr>
      </a:lvl6pPr>
      <a:lvl7pPr marL="914400" algn="l" rtl="0" eaLnBrk="0" fontAlgn="base" hangingPunct="0">
        <a:spcBef>
          <a:spcPct val="0"/>
        </a:spcBef>
        <a:spcAft>
          <a:spcPct val="0"/>
        </a:spcAft>
        <a:defRPr kumimoji="1" sz="4400">
          <a:solidFill>
            <a:schemeClr val="tx2"/>
          </a:solidFill>
          <a:latin typeface="Papyrus" pitchFamily="66" charset="0"/>
        </a:defRPr>
      </a:lvl7pPr>
      <a:lvl8pPr marL="1371600" algn="l" rtl="0" eaLnBrk="0" fontAlgn="base" hangingPunct="0">
        <a:spcBef>
          <a:spcPct val="0"/>
        </a:spcBef>
        <a:spcAft>
          <a:spcPct val="0"/>
        </a:spcAft>
        <a:defRPr kumimoji="1" sz="4400">
          <a:solidFill>
            <a:schemeClr val="tx2"/>
          </a:solidFill>
          <a:latin typeface="Papyrus" pitchFamily="66" charset="0"/>
        </a:defRPr>
      </a:lvl8pPr>
      <a:lvl9pPr marL="1828800" algn="l" rtl="0" eaLnBrk="0" fontAlgn="base" hangingPunct="0">
        <a:spcBef>
          <a:spcPct val="0"/>
        </a:spcBef>
        <a:spcAft>
          <a:spcPct val="0"/>
        </a:spcAft>
        <a:defRPr kumimoji="1" sz="4400">
          <a:solidFill>
            <a:schemeClr val="tx2"/>
          </a:solidFill>
          <a:latin typeface="Papyrus" pitchFamily="66" charset="0"/>
        </a:defRPr>
      </a:lvl9pPr>
    </p:titleStyle>
    <p:bodyStyle>
      <a:lvl1pPr marL="342900" indent="-342900" algn="l" rtl="0" eaLnBrk="0" fontAlgn="base" hangingPunct="0">
        <a:spcBef>
          <a:spcPct val="20000"/>
        </a:spcBef>
        <a:spcAft>
          <a:spcPct val="0"/>
        </a:spcAft>
        <a:buClr>
          <a:schemeClr val="bg2"/>
        </a:buClr>
        <a:buFont typeface="Wingdings 2" panose="05020102010507070707" pitchFamily="18" charset="2"/>
        <a:buChar char="f"/>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2" panose="05020102010507070707" pitchFamily="18" charset="2"/>
        <a:buChar char="f"/>
        <a:defRPr kumimoji="1"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2" panose="05020102010507070707" pitchFamily="18"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5pPr>
      <a:lvl6pPr marL="25146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6pPr>
      <a:lvl7pPr marL="29718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7pPr>
      <a:lvl8pPr marL="34290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8pPr>
      <a:lvl9pPr marL="3886200" indent="-228600" algn="l" rtl="0" eaLnBrk="0" fontAlgn="base" hangingPunct="0">
        <a:spcBef>
          <a:spcPct val="20000"/>
        </a:spcBef>
        <a:spcAft>
          <a:spcPct val="0"/>
        </a:spcAft>
        <a:buClr>
          <a:schemeClr val="bg2"/>
        </a:buClr>
        <a:buFont typeface="Wingdings 2" pitchFamily="18" charset="2"/>
        <a:buChar char="f"/>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7375E"/>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662A4E2-F58B-4186-B833-055FB0E9D930}"/>
              </a:ext>
            </a:extLst>
          </p:cNvPr>
          <p:cNvSpPr>
            <a:spLocks noGrp="1"/>
          </p:cNvSpPr>
          <p:nvPr>
            <p:ph type="title"/>
          </p:nvPr>
        </p:nvSpPr>
        <p:spPr bwMode="auto">
          <a:xfrm>
            <a:off x="285751" y="274638"/>
            <a:ext cx="10227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5CEB8AB5-9C8B-4AFA-B855-4363E8CC02EA}"/>
              </a:ext>
            </a:extLst>
          </p:cNvPr>
          <p:cNvSpPr>
            <a:spLocks noGrp="1"/>
          </p:cNvSpPr>
          <p:nvPr>
            <p:ph type="body" idx="1"/>
          </p:nvPr>
        </p:nvSpPr>
        <p:spPr bwMode="auto">
          <a:xfrm>
            <a:off x="285751" y="1600200"/>
            <a:ext cx="11715749"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AU" altLang="en-US"/>
          </a:p>
        </p:txBody>
      </p:sp>
      <p:sp>
        <p:nvSpPr>
          <p:cNvPr id="19" name="Slide Number Placeholder 17">
            <a:extLst>
              <a:ext uri="{FF2B5EF4-FFF2-40B4-BE49-F238E27FC236}">
                <a16:creationId xmlns:a16="http://schemas.microsoft.com/office/drawing/2014/main" id="{F2A05044-D99C-4A15-A948-9E4A56D7971F}"/>
              </a:ext>
            </a:extLst>
          </p:cNvPr>
          <p:cNvSpPr>
            <a:spLocks noGrp="1"/>
          </p:cNvSpPr>
          <p:nvPr>
            <p:ph type="sldNum" sz="quarter" idx="4"/>
          </p:nvPr>
        </p:nvSpPr>
        <p:spPr>
          <a:xfrm>
            <a:off x="11379200" y="6427789"/>
            <a:ext cx="812800" cy="365125"/>
          </a:xfrm>
          <a:prstGeom prst="rect">
            <a:avLst/>
          </a:prstGeom>
        </p:spPr>
        <p:txBody>
          <a:bodyPr vert="horz" wrap="square" lIns="91440" tIns="45720" rIns="91440" bIns="45720" numCol="1" anchor="ctr" anchorCtr="0" compatLnSpc="1">
            <a:prstTxWarp prst="textNoShape">
              <a:avLst/>
            </a:prstTxWarp>
          </a:bodyPr>
          <a:lstStyle>
            <a:lvl1pPr algn="r">
              <a:defRPr sz="1600" b="1">
                <a:solidFill>
                  <a:srgbClr val="CEA6D6"/>
                </a:solidFill>
                <a:latin typeface="Verdana" panose="020B0604030504040204" pitchFamily="34" charset="0"/>
                <a:cs typeface="Tahoma" panose="020B0604030504040204" pitchFamily="34" charset="0"/>
              </a:defRPr>
            </a:lvl1pPr>
          </a:lstStyle>
          <a:p>
            <a:pPr>
              <a:defRPr/>
            </a:pPr>
            <a:fld id="{4D18FCE4-4DA9-49F3-BB4B-7FAF20A76B13}" type="slidenum">
              <a:rPr lang="en-AU" altLang="en-US"/>
              <a:pPr>
                <a:defRPr/>
              </a:pPr>
              <a:t>‹#›</a:t>
            </a:fld>
            <a:endParaRPr lang="en-AU" altLang="en-US"/>
          </a:p>
        </p:txBody>
      </p:sp>
    </p:spTree>
    <p:extLst>
      <p:ext uri="{BB962C8B-B14F-4D97-AF65-F5344CB8AC3E}">
        <p14:creationId xmlns:p14="http://schemas.microsoft.com/office/powerpoint/2010/main" val="2810720366"/>
      </p:ext>
    </p:extLst>
  </p:cSld>
  <p:clrMap bg1="dk1" tx1="lt1" bg2="dk2"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Lst>
  <p:transition spd="med">
    <p:random/>
  </p:transition>
  <p:hf hdr="0" dt="0"/>
  <p:txStyles>
    <p:titleStyle>
      <a:lvl1pPr algn="l" rtl="0" eaLnBrk="0" fontAlgn="base" hangingPunct="0">
        <a:lnSpc>
          <a:spcPct val="90000"/>
        </a:lnSpc>
        <a:spcBef>
          <a:spcPct val="0"/>
        </a:spcBef>
        <a:spcAft>
          <a:spcPct val="0"/>
        </a:spcAft>
        <a:defRPr sz="3900" b="1" kern="1200">
          <a:solidFill>
            <a:srgbClr val="CEA6D6"/>
          </a:solidFill>
          <a:latin typeface="Verdana" pitchFamily="34" charset="0"/>
          <a:ea typeface="+mj-ea"/>
          <a:cs typeface="Tahoma" pitchFamily="34" charset="0"/>
        </a:defRPr>
      </a:lvl1pPr>
      <a:lvl2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2pPr>
      <a:lvl3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3pPr>
      <a:lvl4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4pPr>
      <a:lvl5pPr algn="l" rtl="0" eaLnBrk="0" fontAlgn="base" hangingPunct="0">
        <a:lnSpc>
          <a:spcPct val="90000"/>
        </a:lnSpc>
        <a:spcBef>
          <a:spcPct val="0"/>
        </a:spcBef>
        <a:spcAft>
          <a:spcPct val="0"/>
        </a:spcAft>
        <a:defRPr sz="3900" b="1">
          <a:solidFill>
            <a:srgbClr val="CEA6D6"/>
          </a:solidFill>
          <a:latin typeface="Verdana" pitchFamily="34" charset="0"/>
          <a:cs typeface="Tahoma" pitchFamily="34" charset="0"/>
        </a:defRPr>
      </a:lvl5pPr>
      <a:lvl6pPr marL="457200" algn="l" rtl="0" eaLnBrk="1" fontAlgn="base" hangingPunct="1">
        <a:spcBef>
          <a:spcPct val="0"/>
        </a:spcBef>
        <a:spcAft>
          <a:spcPct val="0"/>
        </a:spcAft>
        <a:defRPr sz="4000">
          <a:solidFill>
            <a:srgbClr val="DCE6F2"/>
          </a:solidFill>
          <a:latin typeface="Tahoma" pitchFamily="34" charset="0"/>
          <a:cs typeface="Tahoma" pitchFamily="34" charset="0"/>
        </a:defRPr>
      </a:lvl6pPr>
      <a:lvl7pPr marL="914400" algn="l" rtl="0" eaLnBrk="1" fontAlgn="base" hangingPunct="1">
        <a:spcBef>
          <a:spcPct val="0"/>
        </a:spcBef>
        <a:spcAft>
          <a:spcPct val="0"/>
        </a:spcAft>
        <a:defRPr sz="4000">
          <a:solidFill>
            <a:srgbClr val="DCE6F2"/>
          </a:solidFill>
          <a:latin typeface="Tahoma" pitchFamily="34" charset="0"/>
          <a:cs typeface="Tahoma" pitchFamily="34" charset="0"/>
        </a:defRPr>
      </a:lvl7pPr>
      <a:lvl8pPr marL="1371600" algn="l" rtl="0" eaLnBrk="1" fontAlgn="base" hangingPunct="1">
        <a:spcBef>
          <a:spcPct val="0"/>
        </a:spcBef>
        <a:spcAft>
          <a:spcPct val="0"/>
        </a:spcAft>
        <a:defRPr sz="4000">
          <a:solidFill>
            <a:srgbClr val="DCE6F2"/>
          </a:solidFill>
          <a:latin typeface="Tahoma" pitchFamily="34" charset="0"/>
          <a:cs typeface="Tahoma" pitchFamily="34" charset="0"/>
        </a:defRPr>
      </a:lvl8pPr>
      <a:lvl9pPr marL="1828800" algn="l" rtl="0" eaLnBrk="1" fontAlgn="base" hangingPunct="1">
        <a:spcBef>
          <a:spcPct val="0"/>
        </a:spcBef>
        <a:spcAft>
          <a:spcPct val="0"/>
        </a:spcAft>
        <a:defRPr sz="4000">
          <a:solidFill>
            <a:srgbClr val="DCE6F2"/>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1pPr>
      <a:lvl2pPr marL="742950" indent="-28575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lang="en-US" sz="2600" kern="1200" dirty="0">
          <a:solidFill>
            <a:srgbClr val="FFFFCC"/>
          </a:solidFill>
          <a:latin typeface="Verdana" pitchFamily="34" charset="0"/>
          <a:ea typeface="Kozuka Gothic Pro R" pitchFamily="34" charset="-128"/>
          <a:cs typeface="Tahom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Verdana" pitchFamily="34" charset="0"/>
          <a:ea typeface="Kozuka Gothic Pro R"/>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99"/>
          </a:solidFill>
          <a:latin typeface="Tahoma" pitchFamily="34" charset="0"/>
          <a:ea typeface="Kozuka Gothic Pro R"/>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8564E25-4341-4876-A6AB-EB90A9A1DBEA}"/>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7411" name="Rectangle 3">
            <a:extLst>
              <a:ext uri="{FF2B5EF4-FFF2-40B4-BE49-F238E27FC236}">
                <a16:creationId xmlns:a16="http://schemas.microsoft.com/office/drawing/2014/main" id="{74D2703B-1CEC-4A7A-89A4-B13F3CC866FF}"/>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789508" name="Rectangle 4">
            <a:extLst>
              <a:ext uri="{FF2B5EF4-FFF2-40B4-BE49-F238E27FC236}">
                <a16:creationId xmlns:a16="http://schemas.microsoft.com/office/drawing/2014/main" id="{82187EC6-CBA6-48A6-AEE2-1BD318FA61E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u="none">
                <a:solidFill>
                  <a:schemeClr val="bg2"/>
                </a:solidFill>
                <a:latin typeface="Times New Roman" pitchFamily="18" charset="0"/>
                <a:cs typeface="+mn-cs"/>
              </a:defRPr>
            </a:lvl1pPr>
          </a:lstStyle>
          <a:p>
            <a:pPr>
              <a:defRPr/>
            </a:pPr>
            <a:endParaRPr lang="en-US"/>
          </a:p>
        </p:txBody>
      </p:sp>
      <p:sp>
        <p:nvSpPr>
          <p:cNvPr id="789509" name="Rectangle 5">
            <a:extLst>
              <a:ext uri="{FF2B5EF4-FFF2-40B4-BE49-F238E27FC236}">
                <a16:creationId xmlns:a16="http://schemas.microsoft.com/office/drawing/2014/main" id="{B50D5710-4A7D-481C-9957-3B9E8870AC6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u="none">
                <a:solidFill>
                  <a:schemeClr val="bg2"/>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3743514255"/>
      </p:ext>
    </p:extLst>
  </p:cSld>
  <p:clrMap bg1="dk1" tx1="lt1" bg2="dk2" tx2="lt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Calibri" panose="020F0502020204030204" pitchFamily="34" charset="0"/>
        </a:defRPr>
      </a:lvl2pPr>
      <a:lvl3pPr algn="l" rtl="0" eaLnBrk="0" fontAlgn="base" hangingPunct="0">
        <a:spcBef>
          <a:spcPct val="0"/>
        </a:spcBef>
        <a:spcAft>
          <a:spcPct val="0"/>
        </a:spcAft>
        <a:defRPr kumimoji="1" sz="4400">
          <a:solidFill>
            <a:schemeClr val="tx2"/>
          </a:solidFill>
          <a:latin typeface="Calibri" panose="020F0502020204030204" pitchFamily="34" charset="0"/>
        </a:defRPr>
      </a:lvl3pPr>
      <a:lvl4pPr algn="l" rtl="0" eaLnBrk="0" fontAlgn="base" hangingPunct="0">
        <a:spcBef>
          <a:spcPct val="0"/>
        </a:spcBef>
        <a:spcAft>
          <a:spcPct val="0"/>
        </a:spcAft>
        <a:defRPr kumimoji="1" sz="4400">
          <a:solidFill>
            <a:schemeClr val="tx2"/>
          </a:solidFill>
          <a:latin typeface="Calibri" panose="020F0502020204030204" pitchFamily="34" charset="0"/>
        </a:defRPr>
      </a:lvl4pPr>
      <a:lvl5pPr algn="l" rtl="0" eaLnBrk="0" fontAlgn="base" hangingPunct="0">
        <a:spcBef>
          <a:spcPct val="0"/>
        </a:spcBef>
        <a:spcAft>
          <a:spcPct val="0"/>
        </a:spcAft>
        <a:defRPr kumimoji="1" sz="4400">
          <a:solidFill>
            <a:schemeClr val="tx2"/>
          </a:solidFill>
          <a:latin typeface="Calibri" panose="020F0502020204030204" pitchFamily="34" charset="0"/>
        </a:defRPr>
      </a:lvl5pPr>
      <a:lvl6pPr marL="457200" algn="l" rtl="0" fontAlgn="base">
        <a:spcBef>
          <a:spcPct val="0"/>
        </a:spcBef>
        <a:spcAft>
          <a:spcPct val="0"/>
        </a:spcAft>
        <a:defRPr kumimoji="1" sz="4400">
          <a:solidFill>
            <a:schemeClr val="tx2"/>
          </a:solidFill>
          <a:latin typeface="Papyrus" pitchFamily="66" charset="0"/>
        </a:defRPr>
      </a:lvl6pPr>
      <a:lvl7pPr marL="914400" algn="l" rtl="0" fontAlgn="base">
        <a:spcBef>
          <a:spcPct val="0"/>
        </a:spcBef>
        <a:spcAft>
          <a:spcPct val="0"/>
        </a:spcAft>
        <a:defRPr kumimoji="1" sz="4400">
          <a:solidFill>
            <a:schemeClr val="tx2"/>
          </a:solidFill>
          <a:latin typeface="Papyrus" pitchFamily="66" charset="0"/>
        </a:defRPr>
      </a:lvl7pPr>
      <a:lvl8pPr marL="1371600" algn="l" rtl="0" fontAlgn="base">
        <a:spcBef>
          <a:spcPct val="0"/>
        </a:spcBef>
        <a:spcAft>
          <a:spcPct val="0"/>
        </a:spcAft>
        <a:defRPr kumimoji="1" sz="4400">
          <a:solidFill>
            <a:schemeClr val="tx2"/>
          </a:solidFill>
          <a:latin typeface="Papyrus" pitchFamily="66" charset="0"/>
        </a:defRPr>
      </a:lvl8pPr>
      <a:lvl9pPr marL="1828800" algn="l" rtl="0" fontAlgn="base">
        <a:spcBef>
          <a:spcPct val="0"/>
        </a:spcBef>
        <a:spcAft>
          <a:spcPct val="0"/>
        </a:spcAft>
        <a:defRPr kumimoji="1" sz="4400">
          <a:solidFill>
            <a:schemeClr val="tx2"/>
          </a:solidFill>
          <a:latin typeface="Papyrus" pitchFamily="66" charset="0"/>
        </a:defRPr>
      </a:lvl9pPr>
    </p:titleStyle>
    <p:bodyStyle>
      <a:lvl1pPr marL="342900" indent="-342900" algn="l" rtl="0" eaLnBrk="0" fontAlgn="base" hangingPunct="0">
        <a:spcBef>
          <a:spcPct val="20000"/>
        </a:spcBef>
        <a:spcAft>
          <a:spcPct val="0"/>
        </a:spcAft>
        <a:buClr>
          <a:schemeClr val="bg2"/>
        </a:buClr>
        <a:buFont typeface="Wingdings 2" panose="05020102010507070707" pitchFamily="18" charset="2"/>
        <a:buChar char="f"/>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2" panose="05020102010507070707" pitchFamily="18" charset="2"/>
        <a:buChar char="f"/>
        <a:defRPr kumimoji="1"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2" panose="05020102010507070707" pitchFamily="18"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5pPr>
      <a:lvl6pPr marL="25146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6pPr>
      <a:lvl7pPr marL="29718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7pPr>
      <a:lvl8pPr marL="34290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8pPr>
      <a:lvl9pPr marL="38862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511E3A7-D5CE-41DF-BAE1-1E8D109B0D72}"/>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B87AF3D5-16E1-45CA-BFA5-AC1BFA3F739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789508" name="Rectangle 4">
            <a:extLst>
              <a:ext uri="{FF2B5EF4-FFF2-40B4-BE49-F238E27FC236}">
                <a16:creationId xmlns:a16="http://schemas.microsoft.com/office/drawing/2014/main" id="{8237C19B-8705-46C9-802A-5BF06D73E210}"/>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u="none">
                <a:solidFill>
                  <a:srgbClr val="578963"/>
                </a:solidFill>
                <a:latin typeface="Times New Roman" pitchFamily="18" charset="0"/>
                <a:cs typeface="+mn-cs"/>
              </a:defRPr>
            </a:lvl1pPr>
          </a:lstStyle>
          <a:p>
            <a:pPr>
              <a:defRPr/>
            </a:pPr>
            <a:endParaRPr lang="en-US"/>
          </a:p>
        </p:txBody>
      </p:sp>
      <p:sp>
        <p:nvSpPr>
          <p:cNvPr id="789509" name="Rectangle 5">
            <a:extLst>
              <a:ext uri="{FF2B5EF4-FFF2-40B4-BE49-F238E27FC236}">
                <a16:creationId xmlns:a16="http://schemas.microsoft.com/office/drawing/2014/main" id="{A2847DD7-824D-47E6-8D5E-95482D806F8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u="none">
                <a:solidFill>
                  <a:srgbClr val="578963"/>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3488772944"/>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Lst>
  <p:txStyles>
    <p:titleStyle>
      <a:lvl1pPr algn="l" rtl="0" eaLnBrk="0" fontAlgn="base" hangingPunct="0">
        <a:spcBef>
          <a:spcPct val="0"/>
        </a:spcBef>
        <a:spcAft>
          <a:spcPct val="0"/>
        </a:spcAft>
        <a:defRPr kumimoji="1" sz="4400">
          <a:solidFill>
            <a:schemeClr val="tx2"/>
          </a:solidFill>
          <a:latin typeface="Arial" pitchFamily="34" charset="0"/>
          <a:ea typeface="+mj-ea"/>
          <a:cs typeface="+mj-cs"/>
        </a:defRPr>
      </a:lvl1pPr>
      <a:lvl2pPr algn="l" rtl="0" eaLnBrk="0" fontAlgn="base" hangingPunct="0">
        <a:spcBef>
          <a:spcPct val="0"/>
        </a:spcBef>
        <a:spcAft>
          <a:spcPct val="0"/>
        </a:spcAft>
        <a:defRPr kumimoji="1" sz="4400">
          <a:solidFill>
            <a:schemeClr val="tx2"/>
          </a:solidFill>
          <a:latin typeface="Arial" charset="0"/>
        </a:defRPr>
      </a:lvl2pPr>
      <a:lvl3pPr algn="l" rtl="0" eaLnBrk="0" fontAlgn="base" hangingPunct="0">
        <a:spcBef>
          <a:spcPct val="0"/>
        </a:spcBef>
        <a:spcAft>
          <a:spcPct val="0"/>
        </a:spcAft>
        <a:defRPr kumimoji="1" sz="4400">
          <a:solidFill>
            <a:schemeClr val="tx2"/>
          </a:solidFill>
          <a:latin typeface="Arial" charset="0"/>
        </a:defRPr>
      </a:lvl3pPr>
      <a:lvl4pPr algn="l" rtl="0" eaLnBrk="0" fontAlgn="base" hangingPunct="0">
        <a:spcBef>
          <a:spcPct val="0"/>
        </a:spcBef>
        <a:spcAft>
          <a:spcPct val="0"/>
        </a:spcAft>
        <a:defRPr kumimoji="1" sz="4400">
          <a:solidFill>
            <a:schemeClr val="tx2"/>
          </a:solidFill>
          <a:latin typeface="Arial" charset="0"/>
        </a:defRPr>
      </a:lvl4pPr>
      <a:lvl5pPr algn="l" rtl="0" eaLnBrk="0" fontAlgn="base" hangingPunct="0">
        <a:spcBef>
          <a:spcPct val="0"/>
        </a:spcBef>
        <a:spcAft>
          <a:spcPct val="0"/>
        </a:spcAft>
        <a:defRPr kumimoji="1" sz="4400">
          <a:solidFill>
            <a:schemeClr val="tx2"/>
          </a:solidFill>
          <a:latin typeface="Arial" charset="0"/>
        </a:defRPr>
      </a:lvl5pPr>
      <a:lvl6pPr marL="457200" algn="l" rtl="0" fontAlgn="base">
        <a:spcBef>
          <a:spcPct val="0"/>
        </a:spcBef>
        <a:spcAft>
          <a:spcPct val="0"/>
        </a:spcAft>
        <a:defRPr kumimoji="1" sz="4400">
          <a:solidFill>
            <a:schemeClr val="tx2"/>
          </a:solidFill>
          <a:latin typeface="Papyrus" pitchFamily="66" charset="0"/>
        </a:defRPr>
      </a:lvl6pPr>
      <a:lvl7pPr marL="914400" algn="l" rtl="0" fontAlgn="base">
        <a:spcBef>
          <a:spcPct val="0"/>
        </a:spcBef>
        <a:spcAft>
          <a:spcPct val="0"/>
        </a:spcAft>
        <a:defRPr kumimoji="1" sz="4400">
          <a:solidFill>
            <a:schemeClr val="tx2"/>
          </a:solidFill>
          <a:latin typeface="Papyrus" pitchFamily="66" charset="0"/>
        </a:defRPr>
      </a:lvl7pPr>
      <a:lvl8pPr marL="1371600" algn="l" rtl="0" fontAlgn="base">
        <a:spcBef>
          <a:spcPct val="0"/>
        </a:spcBef>
        <a:spcAft>
          <a:spcPct val="0"/>
        </a:spcAft>
        <a:defRPr kumimoji="1" sz="4400">
          <a:solidFill>
            <a:schemeClr val="tx2"/>
          </a:solidFill>
          <a:latin typeface="Papyrus" pitchFamily="66" charset="0"/>
        </a:defRPr>
      </a:lvl8pPr>
      <a:lvl9pPr marL="1828800" algn="l" rtl="0" fontAlgn="base">
        <a:spcBef>
          <a:spcPct val="0"/>
        </a:spcBef>
        <a:spcAft>
          <a:spcPct val="0"/>
        </a:spcAft>
        <a:defRPr kumimoji="1" sz="4400">
          <a:solidFill>
            <a:schemeClr val="tx2"/>
          </a:solidFill>
          <a:latin typeface="Papyrus" pitchFamily="66" charset="0"/>
        </a:defRPr>
      </a:lvl9pPr>
    </p:titleStyle>
    <p:bodyStyle>
      <a:lvl1pPr marL="342900" indent="-342900" algn="l" rtl="0" eaLnBrk="0" fontAlgn="base" hangingPunct="0">
        <a:spcBef>
          <a:spcPct val="20000"/>
        </a:spcBef>
        <a:spcAft>
          <a:spcPct val="0"/>
        </a:spcAft>
        <a:buClr>
          <a:schemeClr val="bg2"/>
        </a:buClr>
        <a:buFont typeface="Wingdings 2" panose="05020102010507070707" pitchFamily="18" charset="2"/>
        <a:buChar char="f"/>
        <a:defRPr kumimoji="1"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bg2"/>
        </a:buClr>
        <a:buFont typeface="Wingdings 2" panose="05020102010507070707" pitchFamily="18" charset="2"/>
        <a:buChar char="f"/>
        <a:defRPr kumimoji="1" sz="2800">
          <a:solidFill>
            <a:schemeClr val="tx1"/>
          </a:solidFill>
          <a:latin typeface="Arial" pitchFamily="34" charset="0"/>
        </a:defRPr>
      </a:lvl2pPr>
      <a:lvl3pPr marL="1143000" indent="-228600" algn="l" rtl="0" eaLnBrk="0" fontAlgn="base" hangingPunct="0">
        <a:spcBef>
          <a:spcPct val="20000"/>
        </a:spcBef>
        <a:spcAft>
          <a:spcPct val="0"/>
        </a:spcAft>
        <a:buClr>
          <a:schemeClr val="bg2"/>
        </a:buClr>
        <a:buFont typeface="Wingdings 2" panose="05020102010507070707" pitchFamily="18" charset="2"/>
        <a:buChar char="f"/>
        <a:defRPr kumimoji="1" sz="2400">
          <a:solidFill>
            <a:schemeClr val="tx1"/>
          </a:solidFill>
          <a:latin typeface="Arial" pitchFamily="34" charset="0"/>
        </a:defRPr>
      </a:lvl3pPr>
      <a:lvl4pPr marL="16002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Arial" pitchFamily="34" charset="0"/>
        </a:defRPr>
      </a:lvl4pPr>
      <a:lvl5pPr marL="20574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Arial" pitchFamily="34" charset="0"/>
        </a:defRPr>
      </a:lvl5pPr>
      <a:lvl6pPr marL="25146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6pPr>
      <a:lvl7pPr marL="29718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7pPr>
      <a:lvl8pPr marL="34290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8pPr>
      <a:lvl9pPr marL="38862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2B4A71E-001C-483E-856C-6BD35B756460}"/>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8675" name="Rectangle 3">
            <a:extLst>
              <a:ext uri="{FF2B5EF4-FFF2-40B4-BE49-F238E27FC236}">
                <a16:creationId xmlns:a16="http://schemas.microsoft.com/office/drawing/2014/main" id="{EEDB5D2E-A871-40C7-8FB8-3163FCB7377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789508" name="Rectangle 4">
            <a:extLst>
              <a:ext uri="{FF2B5EF4-FFF2-40B4-BE49-F238E27FC236}">
                <a16:creationId xmlns:a16="http://schemas.microsoft.com/office/drawing/2014/main" id="{081EA2C4-E15F-4795-8D06-C8B927F7702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u="none">
                <a:solidFill>
                  <a:schemeClr val="bg2"/>
                </a:solidFill>
                <a:latin typeface="Times New Roman" pitchFamily="18" charset="0"/>
                <a:cs typeface="+mn-cs"/>
              </a:defRPr>
            </a:lvl1pPr>
          </a:lstStyle>
          <a:p>
            <a:pPr>
              <a:defRPr/>
            </a:pPr>
            <a:endParaRPr lang="en-US"/>
          </a:p>
        </p:txBody>
      </p:sp>
      <p:sp>
        <p:nvSpPr>
          <p:cNvPr id="789509" name="Rectangle 5">
            <a:extLst>
              <a:ext uri="{FF2B5EF4-FFF2-40B4-BE49-F238E27FC236}">
                <a16:creationId xmlns:a16="http://schemas.microsoft.com/office/drawing/2014/main" id="{F7279F99-7B8B-450F-9B21-3C0BAB490252}"/>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u="none">
                <a:solidFill>
                  <a:schemeClr val="bg2"/>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2242478371"/>
      </p:ext>
    </p:extLst>
  </p:cSld>
  <p:clrMap bg1="dk1" tx1="lt1" bg2="dk2"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 id="2147484215" r:id="rId15"/>
    <p:sldLayoutId id="2147484216" r:id="rId16"/>
    <p:sldLayoutId id="2147484217" r:id="rId17"/>
    <p:sldLayoutId id="2147484218" r:id="rId18"/>
    <p:sldLayoutId id="2147484219" r:id="rId19"/>
    <p:sldLayoutId id="2147484220" r:id="rId20"/>
    <p:sldLayoutId id="2147484221" r:id="rId21"/>
    <p:sldLayoutId id="2147484222" r:id="rId22"/>
    <p:sldLayoutId id="2147484223" r:id="rId23"/>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Calibri" panose="020F0502020204030204" pitchFamily="34" charset="0"/>
        </a:defRPr>
      </a:lvl2pPr>
      <a:lvl3pPr algn="l" rtl="0" eaLnBrk="0" fontAlgn="base" hangingPunct="0">
        <a:spcBef>
          <a:spcPct val="0"/>
        </a:spcBef>
        <a:spcAft>
          <a:spcPct val="0"/>
        </a:spcAft>
        <a:defRPr kumimoji="1" sz="4400">
          <a:solidFill>
            <a:schemeClr val="tx2"/>
          </a:solidFill>
          <a:latin typeface="Calibri" panose="020F0502020204030204" pitchFamily="34" charset="0"/>
        </a:defRPr>
      </a:lvl3pPr>
      <a:lvl4pPr algn="l" rtl="0" eaLnBrk="0" fontAlgn="base" hangingPunct="0">
        <a:spcBef>
          <a:spcPct val="0"/>
        </a:spcBef>
        <a:spcAft>
          <a:spcPct val="0"/>
        </a:spcAft>
        <a:defRPr kumimoji="1" sz="4400">
          <a:solidFill>
            <a:schemeClr val="tx2"/>
          </a:solidFill>
          <a:latin typeface="Calibri" panose="020F0502020204030204" pitchFamily="34" charset="0"/>
        </a:defRPr>
      </a:lvl4pPr>
      <a:lvl5pPr algn="l" rtl="0" eaLnBrk="0" fontAlgn="base" hangingPunct="0">
        <a:spcBef>
          <a:spcPct val="0"/>
        </a:spcBef>
        <a:spcAft>
          <a:spcPct val="0"/>
        </a:spcAft>
        <a:defRPr kumimoji="1" sz="4400">
          <a:solidFill>
            <a:schemeClr val="tx2"/>
          </a:solidFill>
          <a:latin typeface="Calibri" panose="020F0502020204030204" pitchFamily="34" charset="0"/>
        </a:defRPr>
      </a:lvl5pPr>
      <a:lvl6pPr marL="457200" algn="l" rtl="0" fontAlgn="base">
        <a:spcBef>
          <a:spcPct val="0"/>
        </a:spcBef>
        <a:spcAft>
          <a:spcPct val="0"/>
        </a:spcAft>
        <a:defRPr kumimoji="1" sz="4400">
          <a:solidFill>
            <a:schemeClr val="tx2"/>
          </a:solidFill>
          <a:latin typeface="Papyrus" pitchFamily="66" charset="0"/>
        </a:defRPr>
      </a:lvl6pPr>
      <a:lvl7pPr marL="914400" algn="l" rtl="0" fontAlgn="base">
        <a:spcBef>
          <a:spcPct val="0"/>
        </a:spcBef>
        <a:spcAft>
          <a:spcPct val="0"/>
        </a:spcAft>
        <a:defRPr kumimoji="1" sz="4400">
          <a:solidFill>
            <a:schemeClr val="tx2"/>
          </a:solidFill>
          <a:latin typeface="Papyrus" pitchFamily="66" charset="0"/>
        </a:defRPr>
      </a:lvl7pPr>
      <a:lvl8pPr marL="1371600" algn="l" rtl="0" fontAlgn="base">
        <a:spcBef>
          <a:spcPct val="0"/>
        </a:spcBef>
        <a:spcAft>
          <a:spcPct val="0"/>
        </a:spcAft>
        <a:defRPr kumimoji="1" sz="4400">
          <a:solidFill>
            <a:schemeClr val="tx2"/>
          </a:solidFill>
          <a:latin typeface="Papyrus" pitchFamily="66" charset="0"/>
        </a:defRPr>
      </a:lvl8pPr>
      <a:lvl9pPr marL="1828800" algn="l" rtl="0" fontAlgn="base">
        <a:spcBef>
          <a:spcPct val="0"/>
        </a:spcBef>
        <a:spcAft>
          <a:spcPct val="0"/>
        </a:spcAft>
        <a:defRPr kumimoji="1" sz="4400">
          <a:solidFill>
            <a:schemeClr val="tx2"/>
          </a:solidFill>
          <a:latin typeface="Papyrus" pitchFamily="66" charset="0"/>
        </a:defRPr>
      </a:lvl9pPr>
    </p:titleStyle>
    <p:bodyStyle>
      <a:lvl1pPr marL="342900" indent="-342900" algn="l" rtl="0" eaLnBrk="0" fontAlgn="base" hangingPunct="0">
        <a:spcBef>
          <a:spcPct val="20000"/>
        </a:spcBef>
        <a:spcAft>
          <a:spcPct val="0"/>
        </a:spcAft>
        <a:buClr>
          <a:schemeClr val="bg2"/>
        </a:buClr>
        <a:buFont typeface="Wingdings 2" panose="05020102010507070707" pitchFamily="18" charset="2"/>
        <a:buChar char="f"/>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2" panose="05020102010507070707" pitchFamily="18" charset="2"/>
        <a:buChar char="f"/>
        <a:defRPr kumimoji="1"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2" panose="05020102010507070707" pitchFamily="18"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5pPr>
      <a:lvl6pPr marL="25146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6pPr>
      <a:lvl7pPr marL="29718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7pPr>
      <a:lvl8pPr marL="34290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8pPr>
      <a:lvl9pPr marL="38862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6750976-8920-4CF5-9629-E1B42F3A2E9D}"/>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3BB4C66-0769-4166-95DB-EC83DDB92FCB}"/>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789508" name="Rectangle 4">
            <a:extLst>
              <a:ext uri="{FF2B5EF4-FFF2-40B4-BE49-F238E27FC236}">
                <a16:creationId xmlns:a16="http://schemas.microsoft.com/office/drawing/2014/main" id="{346172ED-93EE-4C33-BC23-8796AD325E3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u="none">
                <a:solidFill>
                  <a:schemeClr val="bg2"/>
                </a:solidFill>
                <a:latin typeface="Times New Roman" pitchFamily="18" charset="0"/>
                <a:cs typeface="+mn-cs"/>
              </a:defRPr>
            </a:lvl1pPr>
          </a:lstStyle>
          <a:p>
            <a:pPr>
              <a:defRPr/>
            </a:pPr>
            <a:endParaRPr lang="en-US"/>
          </a:p>
        </p:txBody>
      </p:sp>
      <p:sp>
        <p:nvSpPr>
          <p:cNvPr id="789509" name="Rectangle 5">
            <a:extLst>
              <a:ext uri="{FF2B5EF4-FFF2-40B4-BE49-F238E27FC236}">
                <a16:creationId xmlns:a16="http://schemas.microsoft.com/office/drawing/2014/main" id="{D69E5FE7-59EA-4EB4-96E2-0D5BBF8660C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u="none">
                <a:solidFill>
                  <a:schemeClr val="bg2"/>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2373934413"/>
      </p:ext>
    </p:extLst>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 id="2147484242" r:id="rId18"/>
    <p:sldLayoutId id="2147484243" r:id="rId19"/>
    <p:sldLayoutId id="2147484244" r:id="rId20"/>
    <p:sldLayoutId id="2147484245" r:id="rId21"/>
    <p:sldLayoutId id="2147484246" r:id="rId22"/>
    <p:sldLayoutId id="2147484247" r:id="rId23"/>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Calibri" panose="020F0502020204030204" pitchFamily="34" charset="0"/>
        </a:defRPr>
      </a:lvl2pPr>
      <a:lvl3pPr algn="l" rtl="0" eaLnBrk="0" fontAlgn="base" hangingPunct="0">
        <a:spcBef>
          <a:spcPct val="0"/>
        </a:spcBef>
        <a:spcAft>
          <a:spcPct val="0"/>
        </a:spcAft>
        <a:defRPr kumimoji="1" sz="4400">
          <a:solidFill>
            <a:schemeClr val="tx2"/>
          </a:solidFill>
          <a:latin typeface="Calibri" panose="020F0502020204030204" pitchFamily="34" charset="0"/>
        </a:defRPr>
      </a:lvl3pPr>
      <a:lvl4pPr algn="l" rtl="0" eaLnBrk="0" fontAlgn="base" hangingPunct="0">
        <a:spcBef>
          <a:spcPct val="0"/>
        </a:spcBef>
        <a:spcAft>
          <a:spcPct val="0"/>
        </a:spcAft>
        <a:defRPr kumimoji="1" sz="4400">
          <a:solidFill>
            <a:schemeClr val="tx2"/>
          </a:solidFill>
          <a:latin typeface="Calibri" panose="020F0502020204030204" pitchFamily="34" charset="0"/>
        </a:defRPr>
      </a:lvl4pPr>
      <a:lvl5pPr algn="l" rtl="0" eaLnBrk="0" fontAlgn="base" hangingPunct="0">
        <a:spcBef>
          <a:spcPct val="0"/>
        </a:spcBef>
        <a:spcAft>
          <a:spcPct val="0"/>
        </a:spcAft>
        <a:defRPr kumimoji="1" sz="4400">
          <a:solidFill>
            <a:schemeClr val="tx2"/>
          </a:solidFill>
          <a:latin typeface="Calibri" panose="020F0502020204030204" pitchFamily="34" charset="0"/>
        </a:defRPr>
      </a:lvl5pPr>
      <a:lvl6pPr marL="457200" algn="l" rtl="0" fontAlgn="base">
        <a:spcBef>
          <a:spcPct val="0"/>
        </a:spcBef>
        <a:spcAft>
          <a:spcPct val="0"/>
        </a:spcAft>
        <a:defRPr kumimoji="1" sz="4400">
          <a:solidFill>
            <a:schemeClr val="tx2"/>
          </a:solidFill>
          <a:latin typeface="Papyrus" pitchFamily="66" charset="0"/>
        </a:defRPr>
      </a:lvl6pPr>
      <a:lvl7pPr marL="914400" algn="l" rtl="0" fontAlgn="base">
        <a:spcBef>
          <a:spcPct val="0"/>
        </a:spcBef>
        <a:spcAft>
          <a:spcPct val="0"/>
        </a:spcAft>
        <a:defRPr kumimoji="1" sz="4400">
          <a:solidFill>
            <a:schemeClr val="tx2"/>
          </a:solidFill>
          <a:latin typeface="Papyrus" pitchFamily="66" charset="0"/>
        </a:defRPr>
      </a:lvl7pPr>
      <a:lvl8pPr marL="1371600" algn="l" rtl="0" fontAlgn="base">
        <a:spcBef>
          <a:spcPct val="0"/>
        </a:spcBef>
        <a:spcAft>
          <a:spcPct val="0"/>
        </a:spcAft>
        <a:defRPr kumimoji="1" sz="4400">
          <a:solidFill>
            <a:schemeClr val="tx2"/>
          </a:solidFill>
          <a:latin typeface="Papyrus" pitchFamily="66" charset="0"/>
        </a:defRPr>
      </a:lvl8pPr>
      <a:lvl9pPr marL="1828800" algn="l" rtl="0" fontAlgn="base">
        <a:spcBef>
          <a:spcPct val="0"/>
        </a:spcBef>
        <a:spcAft>
          <a:spcPct val="0"/>
        </a:spcAft>
        <a:defRPr kumimoji="1" sz="4400">
          <a:solidFill>
            <a:schemeClr val="tx2"/>
          </a:solidFill>
          <a:latin typeface="Papyrus" pitchFamily="66" charset="0"/>
        </a:defRPr>
      </a:lvl9pPr>
    </p:titleStyle>
    <p:bodyStyle>
      <a:lvl1pPr marL="342900" indent="-342900" algn="l" rtl="0" eaLnBrk="0" fontAlgn="base" hangingPunct="0">
        <a:spcBef>
          <a:spcPct val="20000"/>
        </a:spcBef>
        <a:spcAft>
          <a:spcPct val="0"/>
        </a:spcAft>
        <a:buClr>
          <a:schemeClr val="bg2"/>
        </a:buClr>
        <a:buFont typeface="Wingdings 2" panose="05020102010507070707" pitchFamily="18" charset="2"/>
        <a:buChar char="f"/>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2" panose="05020102010507070707" pitchFamily="18" charset="2"/>
        <a:buChar char="f"/>
        <a:defRPr kumimoji="1"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2" panose="05020102010507070707" pitchFamily="18"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mn-lt"/>
        </a:defRPr>
      </a:lvl5pPr>
      <a:lvl6pPr marL="25146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6pPr>
      <a:lvl7pPr marL="29718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7pPr>
      <a:lvl8pPr marL="34290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8pPr>
      <a:lvl9pPr marL="3886200" indent="-228600" algn="l" rtl="0" fontAlgn="base">
        <a:spcBef>
          <a:spcPct val="20000"/>
        </a:spcBef>
        <a:spcAft>
          <a:spcPct val="0"/>
        </a:spcAft>
        <a:buClr>
          <a:schemeClr val="bg2"/>
        </a:buClr>
        <a:buFont typeface="Wingdings 2" pitchFamily="18" charset="2"/>
        <a:buChar char="f"/>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wholehealthassoc.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a:extLst>
              <a:ext uri="{FF2B5EF4-FFF2-40B4-BE49-F238E27FC236}">
                <a16:creationId xmlns:a16="http://schemas.microsoft.com/office/drawing/2014/main" id="{32609023-466A-4AB9-8371-30BEF31BD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463"/>
            <a:ext cx="9182100"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Slide Number Placeholder 3">
            <a:extLst>
              <a:ext uri="{FF2B5EF4-FFF2-40B4-BE49-F238E27FC236}">
                <a16:creationId xmlns:a16="http://schemas.microsoft.com/office/drawing/2014/main" id="{C64729C6-DFB4-43CC-97F7-94257945659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64140194-8A10-450F-AED4-4C8789705142}" type="slidenum">
              <a:rPr lang="en-US" altLang="en-US" sz="1400">
                <a:solidFill>
                  <a:srgbClr val="1F497D"/>
                </a:solidFill>
                <a:latin typeface="Times New Roman" panose="02020603050405020304" pitchFamily="18" charset="0"/>
              </a:rPr>
              <a:pPr eaLnBrk="1" hangingPunct="1">
                <a:spcBef>
                  <a:spcPct val="50000"/>
                </a:spcBef>
                <a:buFontTx/>
                <a:buNone/>
              </a:pPr>
              <a:t>1</a:t>
            </a:fld>
            <a:endParaRPr lang="en-US" altLang="en-US" sz="1400">
              <a:solidFill>
                <a:srgbClr val="1F497D"/>
              </a:solidFill>
              <a:latin typeface="Times New Roman" panose="02020603050405020304" pitchFamily="18" charset="0"/>
            </a:endParaRPr>
          </a:p>
        </p:txBody>
      </p:sp>
      <p:sp>
        <p:nvSpPr>
          <p:cNvPr id="103428" name="Text Box 3">
            <a:extLst>
              <a:ext uri="{FF2B5EF4-FFF2-40B4-BE49-F238E27FC236}">
                <a16:creationId xmlns:a16="http://schemas.microsoft.com/office/drawing/2014/main" id="{DE72F70F-ACE0-4354-9CA5-E44EB0416BC5}"/>
              </a:ext>
            </a:extLst>
          </p:cNvPr>
          <p:cNvSpPr txBox="1">
            <a:spLocks noChangeArrowheads="1"/>
          </p:cNvSpPr>
          <p:nvPr/>
        </p:nvSpPr>
        <p:spPr bwMode="auto">
          <a:xfrm>
            <a:off x="2400300" y="2190751"/>
            <a:ext cx="7391400" cy="8309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algn="ctr" eaLnBrk="1" hangingPunct="1">
              <a:spcBef>
                <a:spcPct val="50000"/>
              </a:spcBef>
              <a:buFontTx/>
              <a:buNone/>
            </a:pPr>
            <a:r>
              <a:rPr lang="en-US" altLang="en-US" sz="4800" dirty="0">
                <a:solidFill>
                  <a:srgbClr val="0000FF"/>
                </a:solidFill>
                <a:latin typeface="Arial" panose="020B0604020202020204" pitchFamily="34" charset="0"/>
                <a:cs typeface="Arial" panose="020B0604020202020204" pitchFamily="34" charset="0"/>
              </a:rPr>
              <a:t>Mentoring the Mentors</a:t>
            </a:r>
            <a:endParaRPr lang="en-US" altLang="en-US" sz="2800" dirty="0">
              <a:solidFill>
                <a:srgbClr val="0000FF"/>
              </a:solidFill>
              <a:latin typeface="Arial" panose="020B0604020202020204" pitchFamily="34" charset="0"/>
              <a:cs typeface="Arial" panose="020B0604020202020204" pitchFamily="34" charset="0"/>
            </a:endParaRPr>
          </a:p>
        </p:txBody>
      </p:sp>
      <p:sp>
        <p:nvSpPr>
          <p:cNvPr id="103429" name="Rectangle 4">
            <a:extLst>
              <a:ext uri="{FF2B5EF4-FFF2-40B4-BE49-F238E27FC236}">
                <a16:creationId xmlns:a16="http://schemas.microsoft.com/office/drawing/2014/main" id="{139C974B-25B5-4F9E-91C8-16ACFB54A32D}"/>
              </a:ext>
            </a:extLst>
          </p:cNvPr>
          <p:cNvSpPr>
            <a:spLocks noChangeArrowheads="1"/>
          </p:cNvSpPr>
          <p:nvPr/>
        </p:nvSpPr>
        <p:spPr bwMode="auto">
          <a:xfrm>
            <a:off x="4953000" y="3810000"/>
            <a:ext cx="5562600" cy="2154238"/>
          </a:xfrm>
          <a:prstGeom prst="rect">
            <a:avLst/>
          </a:prstGeom>
          <a:solidFill>
            <a:srgbClr val="00B0F0"/>
          </a:solidFill>
          <a:ln w="9525">
            <a:solidFill>
              <a:schemeClr val="accent1"/>
            </a:solidFill>
            <a:miter lim="800000"/>
            <a:headEnd/>
            <a:tailEnd/>
          </a:ln>
        </p:spPr>
        <p:txBody>
          <a:bodyPr>
            <a:spAutoFit/>
          </a:bodyPr>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Stuart White, DC, DACBN, DABN</a:t>
            </a: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Synergy Holistic &amp; Whole Health Assoc.</a:t>
            </a: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980/355-0842, 713/522-6336</a:t>
            </a: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stuartwhitewha@gmail.com</a:t>
            </a:r>
          </a:p>
          <a:p>
            <a:pPr eaLnBrk="1" hangingPunct="1">
              <a:spcBef>
                <a:spcPct val="0"/>
              </a:spcBef>
              <a:buFontTx/>
              <a:buNone/>
            </a:pPr>
            <a:r>
              <a:rPr kumimoji="1" lang="en-US" altLang="en-US" sz="1400" b="1">
                <a:solidFill>
                  <a:srgbClr val="002060"/>
                </a:solidFill>
                <a:latin typeface="Arial" panose="020B0604020202020204" pitchFamily="34" charset="0"/>
                <a:cs typeface="Arial" panose="020B0604020202020204" pitchFamily="34" charset="0"/>
                <a:hlinkClick r:id="rId4"/>
              </a:rPr>
              <a:t>www.synergycharlotte.com &amp; www.wholehealthassoc.com</a:t>
            </a:r>
            <a:endParaRPr kumimoji="1" lang="en-US" altLang="en-US" sz="1400" b="1">
              <a:solidFill>
                <a:srgbClr val="002060"/>
              </a:solidFill>
              <a:latin typeface="Arial" panose="020B0604020202020204" pitchFamily="34" charset="0"/>
              <a:cs typeface="Arial" panose="020B0604020202020204" pitchFamily="34" charset="0"/>
            </a:endParaRPr>
          </a:p>
          <a:p>
            <a:pPr eaLnBrk="1" hangingPunct="1">
              <a:spcBef>
                <a:spcPct val="0"/>
              </a:spcBef>
              <a:buFontTx/>
              <a:buNone/>
            </a:pPr>
            <a:r>
              <a:rPr kumimoji="1" lang="en-US" altLang="en-US" sz="2400">
                <a:solidFill>
                  <a:srgbClr val="0000FF"/>
                </a:solidFill>
                <a:latin typeface="Arial" panose="020B0604020202020204" pitchFamily="34" charset="0"/>
                <a:cs typeface="Arial" panose="020B0604020202020204" pitchFamily="34" charset="0"/>
              </a:rPr>
              <a:t>www.doctorofthefuture.org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a:extLst>
              <a:ext uri="{FF2B5EF4-FFF2-40B4-BE49-F238E27FC236}">
                <a16:creationId xmlns:a16="http://schemas.microsoft.com/office/drawing/2014/main" id="{1EFE86E8-F1BB-4B65-8D46-C14DCCE5FDE9}"/>
              </a:ext>
            </a:extLst>
          </p:cNvPr>
          <p:cNvSpPr>
            <a:spLocks noGrp="1" noChangeArrowheads="1"/>
          </p:cNvSpPr>
          <p:nvPr>
            <p:ph type="title"/>
          </p:nvPr>
        </p:nvSpPr>
        <p:spPr>
          <a:xfrm>
            <a:off x="1774826" y="152400"/>
            <a:ext cx="8664575" cy="1143000"/>
          </a:xfrm>
        </p:spPr>
        <p:txBody>
          <a:bodyPr/>
          <a:lstStyle/>
          <a:p>
            <a:pPr algn="ctr"/>
            <a:r>
              <a:rPr lang="en-AU" altLang="en-US">
                <a:solidFill>
                  <a:srgbClr val="FFCC66"/>
                </a:solidFill>
              </a:rPr>
              <a:t>Virus and Degeneration -</a:t>
            </a:r>
          </a:p>
        </p:txBody>
      </p:sp>
      <p:sp>
        <p:nvSpPr>
          <p:cNvPr id="274435" name="TextBox 5">
            <a:extLst>
              <a:ext uri="{FF2B5EF4-FFF2-40B4-BE49-F238E27FC236}">
                <a16:creationId xmlns:a16="http://schemas.microsoft.com/office/drawing/2014/main" id="{4588E5F9-B2E6-4D40-A643-3CF11D80871A}"/>
              </a:ext>
            </a:extLst>
          </p:cNvPr>
          <p:cNvSpPr txBox="1">
            <a:spLocks noChangeArrowheads="1"/>
          </p:cNvSpPr>
          <p:nvPr/>
        </p:nvSpPr>
        <p:spPr bwMode="auto">
          <a:xfrm>
            <a:off x="1905000" y="1600201"/>
            <a:ext cx="838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New research reveals the link between latent viral infection and degenerative events leading to diagnosis</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Herpes Simplex Virus (HSV) 1 has been implicated in amyloid beta plaque formation in the brain (Alzheimer’s)</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Varicella Zoster Virus (VZV) showed three times more likely to develop dementia if infected by Herpes Zoster Opthalmicus (HZO) within 5 years  (846 patients, mean age 62.2 years)</a:t>
            </a:r>
          </a:p>
        </p:txBody>
      </p:sp>
      <p:sp>
        <p:nvSpPr>
          <p:cNvPr id="274436" name="TextBox 1">
            <a:extLst>
              <a:ext uri="{FF2B5EF4-FFF2-40B4-BE49-F238E27FC236}">
                <a16:creationId xmlns:a16="http://schemas.microsoft.com/office/drawing/2014/main" id="{1377FC16-F37D-4B3D-9AB6-F30A23A048EB}"/>
              </a:ext>
            </a:extLst>
          </p:cNvPr>
          <p:cNvSpPr txBox="1">
            <a:spLocks noChangeArrowheads="1"/>
          </p:cNvSpPr>
          <p:nvPr/>
        </p:nvSpPr>
        <p:spPr bwMode="auto">
          <a:xfrm>
            <a:off x="1839914" y="5257800"/>
            <a:ext cx="8512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eaLnBrk="0" fontAlgn="base" hangingPunct="0">
              <a:spcBef>
                <a:spcPct val="0"/>
              </a:spcBef>
              <a:spcAft>
                <a:spcPct val="0"/>
              </a:spcAft>
              <a:buClrTx/>
              <a:buNone/>
            </a:pPr>
            <a:r>
              <a:rPr kumimoji="0" lang="en-US" altLang="en-US" sz="1200">
                <a:solidFill>
                  <a:srgbClr val="FFFFFF"/>
                </a:solidFill>
                <a:latin typeface="Arial" panose="020B0604020202020204" pitchFamily="34" charset="0"/>
                <a:cs typeface="Arial" panose="020B0604020202020204" pitchFamily="34" charset="0"/>
              </a:rPr>
              <a:t>Mednick, S.A., Machon, R. A., Bonnett, D Adult schizophrenia following prenatal exposure to an influenza epidemic. Arch gen Psychiatry, 1988 45:189-192</a:t>
            </a:r>
          </a:p>
          <a:p>
            <a:pPr eaLnBrk="0" fontAlgn="base" hangingPunct="0">
              <a:spcBef>
                <a:spcPct val="0"/>
              </a:spcBef>
              <a:spcAft>
                <a:spcPct val="0"/>
              </a:spcAft>
              <a:buClrTx/>
              <a:buNone/>
            </a:pPr>
            <a:endParaRPr kumimoji="0" lang="en-US" altLang="en-US" sz="12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None/>
            </a:pPr>
            <a:r>
              <a:rPr kumimoji="0" lang="en-US" altLang="en-US" sz="1200">
                <a:solidFill>
                  <a:srgbClr val="FFFFFF"/>
                </a:solidFill>
                <a:latin typeface="Arial" panose="020B0604020202020204" pitchFamily="34" charset="0"/>
                <a:cs typeface="Arial" panose="020B0604020202020204" pitchFamily="34" charset="0"/>
              </a:rPr>
              <a:t>Parboosing, R., Bao, Y., Shen L., et al. Gastro intestinal influenza and bipolar disorder in adult offspring, JAMA Psychiatry 2013; 70:677-685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a:extLst>
              <a:ext uri="{FF2B5EF4-FFF2-40B4-BE49-F238E27FC236}">
                <a16:creationId xmlns:a16="http://schemas.microsoft.com/office/drawing/2014/main" id="{F4EB708E-B058-47EC-A73A-EBC5E0BC2A8D}"/>
              </a:ext>
            </a:extLst>
          </p:cNvPr>
          <p:cNvSpPr>
            <a:spLocks noGrp="1" noChangeArrowheads="1"/>
          </p:cNvSpPr>
          <p:nvPr>
            <p:ph type="title"/>
          </p:nvPr>
        </p:nvSpPr>
        <p:spPr>
          <a:xfrm>
            <a:off x="1774826" y="152400"/>
            <a:ext cx="8664575" cy="1143000"/>
          </a:xfrm>
        </p:spPr>
        <p:txBody>
          <a:bodyPr/>
          <a:lstStyle/>
          <a:p>
            <a:pPr algn="ctr"/>
            <a:r>
              <a:rPr lang="en-AU" altLang="en-US">
                <a:solidFill>
                  <a:srgbClr val="FFCC66"/>
                </a:solidFill>
              </a:rPr>
              <a:t>Anti Stealth Infection Tools -</a:t>
            </a:r>
          </a:p>
        </p:txBody>
      </p:sp>
      <p:sp>
        <p:nvSpPr>
          <p:cNvPr id="296963" name="TextBox 5">
            <a:extLst>
              <a:ext uri="{FF2B5EF4-FFF2-40B4-BE49-F238E27FC236}">
                <a16:creationId xmlns:a16="http://schemas.microsoft.com/office/drawing/2014/main" id="{E0E28F27-E8AF-4242-87FA-9861B7F285A6}"/>
              </a:ext>
            </a:extLst>
          </p:cNvPr>
          <p:cNvSpPr txBox="1">
            <a:spLocks noChangeArrowheads="1"/>
          </p:cNvSpPr>
          <p:nvPr/>
        </p:nvSpPr>
        <p:spPr bwMode="auto">
          <a:xfrm>
            <a:off x="1905000" y="1600200"/>
            <a:ext cx="838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Anti Stealth Infection Food: coconut, garlic, fish (sardines, salmon, herring, mackerel), walnuts, flaxseed, canola oil, zinc, olive oil, citrus, onion, sunflower seeds, vitamin E,  </a:t>
            </a:r>
          </a:p>
          <a:p>
            <a:pPr fontAlgn="base">
              <a:spcBef>
                <a:spcPct val="0"/>
              </a:spcBef>
              <a:spcAft>
                <a:spcPct val="0"/>
              </a:spcAft>
              <a:buClrTx/>
              <a:buFont typeface="Arial" panose="020B0604020202020204" pitchFamily="34" charset="0"/>
              <a:buChar char="•"/>
            </a:pPr>
            <a:endParaRPr kumimoji="0" lang="en-US" altLang="en-US" sz="2400">
              <a:solidFill>
                <a:srgbClr val="FFFFCC"/>
              </a:solidFill>
              <a:latin typeface="Arial" panose="020B0604020202020204" pitchFamily="34" charset="0"/>
              <a:cs typeface="Arial" panose="020B0604020202020204" pitchFamily="34" charset="0"/>
            </a:endParaRPr>
          </a:p>
          <a:p>
            <a:pPr fontAlgn="base">
              <a:spcBef>
                <a:spcPct val="0"/>
              </a:spcBef>
              <a:spcAft>
                <a:spcPct val="0"/>
              </a:spcAft>
              <a:buClrTx/>
              <a:buFont typeface="Arial" panose="020B0604020202020204" pitchFamily="34" charset="0"/>
              <a:buChar char="•"/>
            </a:pPr>
            <a:endParaRPr kumimoji="0" lang="en-US" altLang="en-US" sz="2400">
              <a:solidFill>
                <a:srgbClr val="FFFFCC"/>
              </a:solidFill>
              <a:latin typeface="Arial" panose="020B0604020202020204" pitchFamily="34" charset="0"/>
              <a:cs typeface="Arial" panose="020B0604020202020204" pitchFamily="34" charset="0"/>
            </a:endParaRP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Anti Stealth Infection Herbs: Elderberrry, echinacea, calendula, garlic, astragalus, cat’s claw, ginger, licorice, olive leaf, oregano, Chinese wormwood, myrrh, black cumin seed, St. John’s wort, goldenseal, berberine, medicinal mushrooms </a:t>
            </a:r>
          </a:p>
          <a:p>
            <a:pPr lvl="1" fontAlgn="base">
              <a:spcBef>
                <a:spcPct val="0"/>
              </a:spcBef>
              <a:spcAft>
                <a:spcPct val="0"/>
              </a:spcAft>
              <a:buClrTx/>
              <a:buNone/>
            </a:pPr>
            <a:endParaRPr kumimoji="0" lang="en-US" altLang="en-US" sz="2400">
              <a:solidFill>
                <a:srgbClr val="FFFFCC"/>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Slide Number Placeholder 5">
            <a:extLst>
              <a:ext uri="{FF2B5EF4-FFF2-40B4-BE49-F238E27FC236}">
                <a16:creationId xmlns:a16="http://schemas.microsoft.com/office/drawing/2014/main" id="{3DDE4111-1D4C-4BF4-952E-34917942A3D5}"/>
              </a:ext>
            </a:extLst>
          </p:cNvPr>
          <p:cNvSpPr>
            <a:spLocks noGrp="1"/>
          </p:cNvSpPr>
          <p:nvPr>
            <p:ph type="sldNum" sz="quarter" idx="4294967295"/>
          </p:nvPr>
        </p:nvSpPr>
        <p:spPr bwMode="auto">
          <a:xfrm>
            <a:off x="8077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fontAlgn="base">
              <a:spcBef>
                <a:spcPct val="0"/>
              </a:spcBef>
              <a:spcAft>
                <a:spcPct val="0"/>
              </a:spcAft>
              <a:buClrTx/>
              <a:buNone/>
            </a:pPr>
            <a:fld id="{0C0C8E5F-EFA4-4C5B-9B03-3A37B0377E4B}" type="slidenum">
              <a:rPr kumimoji="0" lang="en-US" altLang="en-US" sz="1600">
                <a:solidFill>
                  <a:srgbClr val="CEA6D6"/>
                </a:solidFill>
                <a:latin typeface="Times New Roman" panose="02020603050405020304" pitchFamily="18" charset="0"/>
                <a:ea typeface="Kozuka Gothic Pro R"/>
                <a:cs typeface="Tahoma" panose="020B0604030504040204" pitchFamily="34" charset="0"/>
              </a:rPr>
              <a:pPr fontAlgn="base">
                <a:spcBef>
                  <a:spcPct val="0"/>
                </a:spcBef>
                <a:spcAft>
                  <a:spcPct val="0"/>
                </a:spcAft>
                <a:buClrTx/>
                <a:buNone/>
              </a:pPr>
              <a:t>12</a:t>
            </a:fld>
            <a:endParaRPr kumimoji="0" lang="en-US" altLang="en-US" sz="1600">
              <a:solidFill>
                <a:srgbClr val="CEA6D6"/>
              </a:solidFill>
              <a:latin typeface="Times New Roman" panose="02020603050405020304" pitchFamily="18" charset="0"/>
              <a:ea typeface="Kozuka Gothic Pro R"/>
              <a:cs typeface="Tahoma" panose="020B0604030504040204" pitchFamily="34" charset="0"/>
            </a:endParaRPr>
          </a:p>
        </p:txBody>
      </p:sp>
      <p:sp>
        <p:nvSpPr>
          <p:cNvPr id="677890" name="Rectangle 2">
            <a:extLst>
              <a:ext uri="{FF2B5EF4-FFF2-40B4-BE49-F238E27FC236}">
                <a16:creationId xmlns:a16="http://schemas.microsoft.com/office/drawing/2014/main" id="{68FB7D9D-21E1-433B-AC92-12EE20548DAB}"/>
              </a:ext>
            </a:extLst>
          </p:cNvPr>
          <p:cNvSpPr>
            <a:spLocks noGrp="1" noChangeArrowheads="1"/>
          </p:cNvSpPr>
          <p:nvPr>
            <p:ph type="title"/>
          </p:nvPr>
        </p:nvSpPr>
        <p:spPr>
          <a:xfrm>
            <a:off x="2209800" y="0"/>
            <a:ext cx="8229600" cy="762000"/>
          </a:xfrm>
        </p:spPr>
        <p:txBody>
          <a:bodyPr/>
          <a:lstStyle/>
          <a:p>
            <a:pPr eaLnBrk="1" hangingPunct="1"/>
            <a:r>
              <a:rPr lang="en-US" altLang="en-US">
                <a:solidFill>
                  <a:srgbClr val="FFC000"/>
                </a:solidFill>
              </a:rPr>
              <a:t>Primary Inflammatory Foods</a:t>
            </a:r>
          </a:p>
        </p:txBody>
      </p:sp>
      <p:sp>
        <p:nvSpPr>
          <p:cNvPr id="677891" name="Rectangle 3">
            <a:extLst>
              <a:ext uri="{FF2B5EF4-FFF2-40B4-BE49-F238E27FC236}">
                <a16:creationId xmlns:a16="http://schemas.microsoft.com/office/drawing/2014/main" id="{C0843A9C-1615-43B2-8F50-9C3968A18CB2}"/>
              </a:ext>
            </a:extLst>
          </p:cNvPr>
          <p:cNvSpPr>
            <a:spLocks noGrp="1"/>
          </p:cNvSpPr>
          <p:nvPr>
            <p:ph type="body" idx="1"/>
          </p:nvPr>
        </p:nvSpPr>
        <p:spPr>
          <a:xfrm>
            <a:off x="2209800" y="752475"/>
            <a:ext cx="7467600" cy="5181600"/>
          </a:xfrm>
        </p:spPr>
        <p:txBody>
          <a:bodyPr/>
          <a:lstStyle/>
          <a:p>
            <a:pPr marL="0" indent="0" eaLnBrk="1" hangingPunct="1">
              <a:buNone/>
              <a:defRPr/>
            </a:pPr>
            <a:r>
              <a:rPr altLang="en-US" sz="1800" dirty="0">
                <a:ea typeface="Kozuka Gothic Pro R"/>
              </a:rPr>
              <a:t>There are 14 primary inflammatory foods</a:t>
            </a:r>
            <a:r>
              <a:rPr lang="en-US" altLang="en-US" sz="1800" dirty="0">
                <a:ea typeface="Kozuka Gothic Pro R"/>
              </a:rPr>
              <a:t>:</a:t>
            </a:r>
            <a:endParaRPr altLang="en-US" sz="1800" dirty="0">
              <a:ea typeface="Kozuka Gothic Pro R"/>
            </a:endParaRPr>
          </a:p>
          <a:p>
            <a:pPr eaLnBrk="1" hangingPunct="1">
              <a:defRPr/>
            </a:pPr>
            <a:r>
              <a:rPr altLang="en-US" sz="1800" dirty="0">
                <a:ea typeface="Kozuka Gothic Pro R"/>
              </a:rPr>
              <a:t>To reduce these </a:t>
            </a:r>
            <a:r>
              <a:rPr lang="en-US" altLang="en-US" sz="1800" dirty="0">
                <a:ea typeface="Kozuka Gothic Pro R"/>
              </a:rPr>
              <a:t>for five days </a:t>
            </a:r>
            <a:r>
              <a:rPr altLang="en-US" sz="1800" dirty="0">
                <a:ea typeface="Kozuka Gothic Pro R"/>
              </a:rPr>
              <a:t>is to dramatically reduce the inflammatory amplitude systemica</a:t>
            </a:r>
            <a:r>
              <a:rPr lang="en-US" altLang="en-US" sz="1800" dirty="0">
                <a:ea typeface="Kozuka Gothic Pro R"/>
              </a:rPr>
              <a:t>lly – remarkable changes seen in 1-2 days – then re-introduction protocol can determine the actual offending food(s)</a:t>
            </a:r>
            <a:endParaRPr altLang="en-US" sz="1800" dirty="0">
              <a:ea typeface="Kozuka Gothic Pro R"/>
            </a:endParaRPr>
          </a:p>
          <a:p>
            <a:pPr lvl="1" eaLnBrk="1" hangingPunct="1">
              <a:defRPr/>
            </a:pPr>
            <a:r>
              <a:rPr altLang="en-US" sz="1800" dirty="0">
                <a:solidFill>
                  <a:srgbClr val="FFFF00"/>
                </a:solidFill>
                <a:ea typeface="Kozuka Gothic Pro R"/>
              </a:rPr>
              <a:t>Milk</a:t>
            </a:r>
          </a:p>
          <a:p>
            <a:pPr lvl="1" eaLnBrk="1" hangingPunct="1">
              <a:defRPr/>
            </a:pPr>
            <a:r>
              <a:rPr altLang="en-US" sz="1800" dirty="0">
                <a:solidFill>
                  <a:srgbClr val="FFFF00"/>
                </a:solidFill>
                <a:ea typeface="Kozuka Gothic Pro R"/>
              </a:rPr>
              <a:t>Corn</a:t>
            </a:r>
          </a:p>
          <a:p>
            <a:pPr lvl="1" eaLnBrk="1" hangingPunct="1">
              <a:defRPr/>
            </a:pPr>
            <a:r>
              <a:rPr altLang="en-US" sz="1800" dirty="0">
                <a:solidFill>
                  <a:srgbClr val="FFFF00"/>
                </a:solidFill>
                <a:ea typeface="Kozuka Gothic Pro R"/>
              </a:rPr>
              <a:t>Gluten</a:t>
            </a:r>
          </a:p>
          <a:p>
            <a:pPr lvl="1" eaLnBrk="1" hangingPunct="1">
              <a:defRPr/>
            </a:pPr>
            <a:r>
              <a:rPr altLang="en-US" sz="1800" dirty="0">
                <a:solidFill>
                  <a:srgbClr val="FFFF00"/>
                </a:solidFill>
                <a:ea typeface="Kozuka Gothic Pro R"/>
              </a:rPr>
              <a:t>Soy</a:t>
            </a:r>
          </a:p>
          <a:p>
            <a:pPr lvl="1" eaLnBrk="1" hangingPunct="1">
              <a:defRPr/>
            </a:pPr>
            <a:r>
              <a:rPr altLang="en-US" sz="1800" dirty="0">
                <a:solidFill>
                  <a:srgbClr val="FF0000"/>
                </a:solidFill>
                <a:ea typeface="Kozuka Gothic Pro R"/>
              </a:rPr>
              <a:t>Peanuts</a:t>
            </a:r>
          </a:p>
          <a:p>
            <a:pPr lvl="1" eaLnBrk="1" hangingPunct="1">
              <a:defRPr/>
            </a:pPr>
            <a:r>
              <a:rPr altLang="en-US" sz="1800" dirty="0">
                <a:solidFill>
                  <a:srgbClr val="FF0000"/>
                </a:solidFill>
                <a:ea typeface="Kozuka Gothic Pro R"/>
              </a:rPr>
              <a:t>Beef</a:t>
            </a:r>
          </a:p>
          <a:p>
            <a:pPr lvl="1" eaLnBrk="1" hangingPunct="1">
              <a:defRPr/>
            </a:pPr>
            <a:r>
              <a:rPr altLang="en-US" sz="1800" dirty="0">
                <a:solidFill>
                  <a:srgbClr val="FF0000"/>
                </a:solidFill>
                <a:ea typeface="Kozuka Gothic Pro R"/>
              </a:rPr>
              <a:t>Tomato</a:t>
            </a:r>
          </a:p>
          <a:p>
            <a:pPr lvl="1" eaLnBrk="1" hangingPunct="1">
              <a:defRPr/>
            </a:pPr>
            <a:r>
              <a:rPr altLang="en-US" sz="1800" dirty="0">
                <a:solidFill>
                  <a:srgbClr val="FF0000"/>
                </a:solidFill>
                <a:ea typeface="Kozuka Gothic Pro R"/>
              </a:rPr>
              <a:t>Chocolate</a:t>
            </a:r>
          </a:p>
          <a:p>
            <a:pPr lvl="1" eaLnBrk="1" hangingPunct="1">
              <a:defRPr/>
            </a:pPr>
            <a:r>
              <a:rPr altLang="en-US" sz="1800" dirty="0">
                <a:ea typeface="Kozuka Gothic Pro R"/>
              </a:rPr>
              <a:t>Rice</a:t>
            </a:r>
          </a:p>
          <a:p>
            <a:pPr lvl="1" eaLnBrk="1" hangingPunct="1">
              <a:defRPr/>
            </a:pPr>
            <a:r>
              <a:rPr altLang="en-US" sz="1800" dirty="0">
                <a:ea typeface="Kozuka Gothic Pro R"/>
              </a:rPr>
              <a:t>Nuts</a:t>
            </a:r>
          </a:p>
          <a:p>
            <a:pPr lvl="1" eaLnBrk="1" hangingPunct="1">
              <a:defRPr/>
            </a:pPr>
            <a:r>
              <a:rPr altLang="en-US" sz="1800" dirty="0">
                <a:ea typeface="Kozuka Gothic Pro R"/>
              </a:rPr>
              <a:t>Sesame</a:t>
            </a:r>
          </a:p>
          <a:p>
            <a:pPr lvl="1" eaLnBrk="1" hangingPunct="1">
              <a:defRPr/>
            </a:pPr>
            <a:r>
              <a:rPr altLang="en-US" sz="1800" dirty="0">
                <a:ea typeface="Kozuka Gothic Pro R"/>
              </a:rPr>
              <a:t>Peas</a:t>
            </a:r>
          </a:p>
          <a:p>
            <a:pPr lvl="1" eaLnBrk="1" hangingPunct="1">
              <a:defRPr/>
            </a:pPr>
            <a:r>
              <a:rPr altLang="en-US" sz="1800" dirty="0">
                <a:ea typeface="Kozuka Gothic Pro R"/>
              </a:rPr>
              <a:t>Eggs</a:t>
            </a:r>
          </a:p>
          <a:p>
            <a:pPr lvl="1" eaLnBrk="1" hangingPunct="1">
              <a:defRPr/>
            </a:pPr>
            <a:r>
              <a:rPr altLang="en-US" sz="1800" dirty="0">
                <a:solidFill>
                  <a:srgbClr val="92D050"/>
                </a:solidFill>
                <a:ea typeface="Kozuka Gothic Pro R"/>
              </a:rPr>
              <a:t>Sugar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7890"/>
                                        </p:tgtEl>
                                        <p:attrNameLst>
                                          <p:attrName>style.visibility</p:attrName>
                                        </p:attrNameLst>
                                      </p:cBhvr>
                                      <p:to>
                                        <p:strVal val="visible"/>
                                      </p:to>
                                    </p:set>
                                    <p:anim calcmode="lin" valueType="num">
                                      <p:cBhvr additive="base">
                                        <p:cTn id="7" dur="500" fill="hold"/>
                                        <p:tgtEl>
                                          <p:spTgt spid="677890"/>
                                        </p:tgtEl>
                                        <p:attrNameLst>
                                          <p:attrName>ppt_x</p:attrName>
                                        </p:attrNameLst>
                                      </p:cBhvr>
                                      <p:tavLst>
                                        <p:tav tm="0">
                                          <p:val>
                                            <p:strVal val="0-#ppt_w/2"/>
                                          </p:val>
                                        </p:tav>
                                        <p:tav tm="100000">
                                          <p:val>
                                            <p:strVal val="#ppt_x"/>
                                          </p:val>
                                        </p:tav>
                                      </p:tavLst>
                                    </p:anim>
                                    <p:anim calcmode="lin" valueType="num">
                                      <p:cBhvr additive="base">
                                        <p:cTn id="8" dur="500" fill="hold"/>
                                        <p:tgtEl>
                                          <p:spTgt spid="677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77891">
                                            <p:txEl>
                                              <p:pRg st="0" end="0"/>
                                            </p:txEl>
                                          </p:spTgt>
                                        </p:tgtEl>
                                        <p:attrNameLst>
                                          <p:attrName>style.visibility</p:attrName>
                                        </p:attrNameLst>
                                      </p:cBhvr>
                                      <p:to>
                                        <p:strVal val="visible"/>
                                      </p:to>
                                    </p:set>
                                    <p:animEffect transition="in" filter="box(in)">
                                      <p:cBhvr>
                                        <p:cTn id="13" dur="500"/>
                                        <p:tgtEl>
                                          <p:spTgt spid="6778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77891">
                                            <p:txEl>
                                              <p:pRg st="1" end="1"/>
                                            </p:txEl>
                                          </p:spTgt>
                                        </p:tgtEl>
                                        <p:attrNameLst>
                                          <p:attrName>style.visibility</p:attrName>
                                        </p:attrNameLst>
                                      </p:cBhvr>
                                      <p:to>
                                        <p:strVal val="visible"/>
                                      </p:to>
                                    </p:set>
                                    <p:animEffect transition="in" filter="box(in)">
                                      <p:cBhvr>
                                        <p:cTn id="18" dur="500"/>
                                        <p:tgtEl>
                                          <p:spTgt spid="677891">
                                            <p:txEl>
                                              <p:pRg st="1" end="1"/>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77891">
                                            <p:txEl>
                                              <p:pRg st="2" end="2"/>
                                            </p:txEl>
                                          </p:spTgt>
                                        </p:tgtEl>
                                        <p:attrNameLst>
                                          <p:attrName>style.visibility</p:attrName>
                                        </p:attrNameLst>
                                      </p:cBhvr>
                                      <p:to>
                                        <p:strVal val="visible"/>
                                      </p:to>
                                    </p:set>
                                    <p:animEffect transition="in" filter="box(in)">
                                      <p:cBhvr>
                                        <p:cTn id="21" dur="500"/>
                                        <p:tgtEl>
                                          <p:spTgt spid="677891">
                                            <p:txEl>
                                              <p:pRg st="2" end="2"/>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677891">
                                            <p:txEl>
                                              <p:pRg st="3" end="3"/>
                                            </p:txEl>
                                          </p:spTgt>
                                        </p:tgtEl>
                                        <p:attrNameLst>
                                          <p:attrName>style.visibility</p:attrName>
                                        </p:attrNameLst>
                                      </p:cBhvr>
                                      <p:to>
                                        <p:strVal val="visible"/>
                                      </p:to>
                                    </p:set>
                                    <p:animEffect transition="in" filter="box(in)">
                                      <p:cBhvr>
                                        <p:cTn id="24" dur="500"/>
                                        <p:tgtEl>
                                          <p:spTgt spid="677891">
                                            <p:txEl>
                                              <p:pRg st="3" end="3"/>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77891">
                                            <p:txEl>
                                              <p:pRg st="4" end="4"/>
                                            </p:txEl>
                                          </p:spTgt>
                                        </p:tgtEl>
                                        <p:attrNameLst>
                                          <p:attrName>style.visibility</p:attrName>
                                        </p:attrNameLst>
                                      </p:cBhvr>
                                      <p:to>
                                        <p:strVal val="visible"/>
                                      </p:to>
                                    </p:set>
                                    <p:animEffect transition="in" filter="box(in)">
                                      <p:cBhvr>
                                        <p:cTn id="27" dur="500"/>
                                        <p:tgtEl>
                                          <p:spTgt spid="677891">
                                            <p:txEl>
                                              <p:pRg st="4" end="4"/>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677891">
                                            <p:txEl>
                                              <p:pRg st="5" end="5"/>
                                            </p:txEl>
                                          </p:spTgt>
                                        </p:tgtEl>
                                        <p:attrNameLst>
                                          <p:attrName>style.visibility</p:attrName>
                                        </p:attrNameLst>
                                      </p:cBhvr>
                                      <p:to>
                                        <p:strVal val="visible"/>
                                      </p:to>
                                    </p:set>
                                    <p:animEffect transition="in" filter="box(in)">
                                      <p:cBhvr>
                                        <p:cTn id="30" dur="500"/>
                                        <p:tgtEl>
                                          <p:spTgt spid="677891">
                                            <p:txEl>
                                              <p:pRg st="5" end="5"/>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677891">
                                            <p:txEl>
                                              <p:pRg st="6" end="6"/>
                                            </p:txEl>
                                          </p:spTgt>
                                        </p:tgtEl>
                                        <p:attrNameLst>
                                          <p:attrName>style.visibility</p:attrName>
                                        </p:attrNameLst>
                                      </p:cBhvr>
                                      <p:to>
                                        <p:strVal val="visible"/>
                                      </p:to>
                                    </p:set>
                                    <p:animEffect transition="in" filter="box(in)">
                                      <p:cBhvr>
                                        <p:cTn id="33" dur="500"/>
                                        <p:tgtEl>
                                          <p:spTgt spid="677891">
                                            <p:txEl>
                                              <p:pRg st="6" end="6"/>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677891">
                                            <p:txEl>
                                              <p:pRg st="7" end="7"/>
                                            </p:txEl>
                                          </p:spTgt>
                                        </p:tgtEl>
                                        <p:attrNameLst>
                                          <p:attrName>style.visibility</p:attrName>
                                        </p:attrNameLst>
                                      </p:cBhvr>
                                      <p:to>
                                        <p:strVal val="visible"/>
                                      </p:to>
                                    </p:set>
                                    <p:animEffect transition="in" filter="box(in)">
                                      <p:cBhvr>
                                        <p:cTn id="36" dur="500"/>
                                        <p:tgtEl>
                                          <p:spTgt spid="677891">
                                            <p:txEl>
                                              <p:pRg st="7" end="7"/>
                                            </p:txEl>
                                          </p:spTgt>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677891">
                                            <p:txEl>
                                              <p:pRg st="8" end="8"/>
                                            </p:txEl>
                                          </p:spTgt>
                                        </p:tgtEl>
                                        <p:attrNameLst>
                                          <p:attrName>style.visibility</p:attrName>
                                        </p:attrNameLst>
                                      </p:cBhvr>
                                      <p:to>
                                        <p:strVal val="visible"/>
                                      </p:to>
                                    </p:set>
                                    <p:animEffect transition="in" filter="box(in)">
                                      <p:cBhvr>
                                        <p:cTn id="39" dur="500"/>
                                        <p:tgtEl>
                                          <p:spTgt spid="677891">
                                            <p:txEl>
                                              <p:pRg st="8" end="8"/>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677891">
                                            <p:txEl>
                                              <p:pRg st="9" end="9"/>
                                            </p:txEl>
                                          </p:spTgt>
                                        </p:tgtEl>
                                        <p:attrNameLst>
                                          <p:attrName>style.visibility</p:attrName>
                                        </p:attrNameLst>
                                      </p:cBhvr>
                                      <p:to>
                                        <p:strVal val="visible"/>
                                      </p:to>
                                    </p:set>
                                    <p:animEffect transition="in" filter="box(in)">
                                      <p:cBhvr>
                                        <p:cTn id="42" dur="500"/>
                                        <p:tgtEl>
                                          <p:spTgt spid="677891">
                                            <p:txEl>
                                              <p:pRg st="9" end="9"/>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677891">
                                            <p:txEl>
                                              <p:pRg st="10" end="10"/>
                                            </p:txEl>
                                          </p:spTgt>
                                        </p:tgtEl>
                                        <p:attrNameLst>
                                          <p:attrName>style.visibility</p:attrName>
                                        </p:attrNameLst>
                                      </p:cBhvr>
                                      <p:to>
                                        <p:strVal val="visible"/>
                                      </p:to>
                                    </p:set>
                                    <p:animEffect transition="in" filter="box(in)">
                                      <p:cBhvr>
                                        <p:cTn id="45" dur="500"/>
                                        <p:tgtEl>
                                          <p:spTgt spid="677891">
                                            <p:txEl>
                                              <p:pRg st="10" end="10"/>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677891">
                                            <p:txEl>
                                              <p:pRg st="11" end="11"/>
                                            </p:txEl>
                                          </p:spTgt>
                                        </p:tgtEl>
                                        <p:attrNameLst>
                                          <p:attrName>style.visibility</p:attrName>
                                        </p:attrNameLst>
                                      </p:cBhvr>
                                      <p:to>
                                        <p:strVal val="visible"/>
                                      </p:to>
                                    </p:set>
                                    <p:animEffect transition="in" filter="box(in)">
                                      <p:cBhvr>
                                        <p:cTn id="48" dur="500"/>
                                        <p:tgtEl>
                                          <p:spTgt spid="677891">
                                            <p:txEl>
                                              <p:pRg st="11" end="11"/>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677891">
                                            <p:txEl>
                                              <p:pRg st="12" end="12"/>
                                            </p:txEl>
                                          </p:spTgt>
                                        </p:tgtEl>
                                        <p:attrNameLst>
                                          <p:attrName>style.visibility</p:attrName>
                                        </p:attrNameLst>
                                      </p:cBhvr>
                                      <p:to>
                                        <p:strVal val="visible"/>
                                      </p:to>
                                    </p:set>
                                    <p:animEffect transition="in" filter="box(in)">
                                      <p:cBhvr>
                                        <p:cTn id="51" dur="500"/>
                                        <p:tgtEl>
                                          <p:spTgt spid="677891">
                                            <p:txEl>
                                              <p:pRg st="12" end="12"/>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677891">
                                            <p:txEl>
                                              <p:pRg st="13" end="13"/>
                                            </p:txEl>
                                          </p:spTgt>
                                        </p:tgtEl>
                                        <p:attrNameLst>
                                          <p:attrName>style.visibility</p:attrName>
                                        </p:attrNameLst>
                                      </p:cBhvr>
                                      <p:to>
                                        <p:strVal val="visible"/>
                                      </p:to>
                                    </p:set>
                                    <p:animEffect transition="in" filter="box(in)">
                                      <p:cBhvr>
                                        <p:cTn id="54" dur="500"/>
                                        <p:tgtEl>
                                          <p:spTgt spid="677891">
                                            <p:txEl>
                                              <p:pRg st="13" end="13"/>
                                            </p:txEl>
                                          </p:spTgt>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677891">
                                            <p:txEl>
                                              <p:pRg st="14" end="14"/>
                                            </p:txEl>
                                          </p:spTgt>
                                        </p:tgtEl>
                                        <p:attrNameLst>
                                          <p:attrName>style.visibility</p:attrName>
                                        </p:attrNameLst>
                                      </p:cBhvr>
                                      <p:to>
                                        <p:strVal val="visible"/>
                                      </p:to>
                                    </p:set>
                                    <p:animEffect transition="in" filter="box(in)">
                                      <p:cBhvr>
                                        <p:cTn id="57" dur="500"/>
                                        <p:tgtEl>
                                          <p:spTgt spid="677891">
                                            <p:txEl>
                                              <p:pRg st="14" end="14"/>
                                            </p:txEl>
                                          </p:spTgt>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677891">
                                            <p:txEl>
                                              <p:pRg st="15" end="15"/>
                                            </p:txEl>
                                          </p:spTgt>
                                        </p:tgtEl>
                                        <p:attrNameLst>
                                          <p:attrName>style.visibility</p:attrName>
                                        </p:attrNameLst>
                                      </p:cBhvr>
                                      <p:to>
                                        <p:strVal val="visible"/>
                                      </p:to>
                                    </p:set>
                                    <p:animEffect transition="in" filter="box(in)">
                                      <p:cBhvr>
                                        <p:cTn id="60" dur="500"/>
                                        <p:tgtEl>
                                          <p:spTgt spid="67789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0" grpId="0" autoUpdateAnimBg="0"/>
      <p:bldP spid="6778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itle 1">
            <a:extLst>
              <a:ext uri="{FF2B5EF4-FFF2-40B4-BE49-F238E27FC236}">
                <a16:creationId xmlns:a16="http://schemas.microsoft.com/office/drawing/2014/main" id="{4EF7355D-DD0A-45FE-841A-2726FDABECE4}"/>
              </a:ext>
            </a:extLst>
          </p:cNvPr>
          <p:cNvSpPr>
            <a:spLocks noGrp="1" noChangeArrowheads="1"/>
          </p:cNvSpPr>
          <p:nvPr>
            <p:ph type="title"/>
          </p:nvPr>
        </p:nvSpPr>
        <p:spPr>
          <a:xfrm>
            <a:off x="2209800" y="457200"/>
            <a:ext cx="7772400" cy="609600"/>
          </a:xfrm>
        </p:spPr>
        <p:txBody>
          <a:bodyPr/>
          <a:lstStyle/>
          <a:p>
            <a:r>
              <a:rPr lang="en-US" altLang="en-US">
                <a:solidFill>
                  <a:srgbClr val="FFC000"/>
                </a:solidFill>
              </a:rPr>
              <a:t>Immunosenescence</a:t>
            </a:r>
          </a:p>
        </p:txBody>
      </p:sp>
      <p:sp>
        <p:nvSpPr>
          <p:cNvPr id="483331" name="Content Placeholder 2">
            <a:extLst>
              <a:ext uri="{FF2B5EF4-FFF2-40B4-BE49-F238E27FC236}">
                <a16:creationId xmlns:a16="http://schemas.microsoft.com/office/drawing/2014/main" id="{5B4466E9-6337-4C1A-846E-73C13F489A7E}"/>
              </a:ext>
            </a:extLst>
          </p:cNvPr>
          <p:cNvSpPr>
            <a:spLocks noGrp="1" noChangeArrowheads="1"/>
          </p:cNvSpPr>
          <p:nvPr>
            <p:ph sz="half" idx="1"/>
          </p:nvPr>
        </p:nvSpPr>
        <p:spPr>
          <a:xfrm>
            <a:off x="1981200" y="1219200"/>
            <a:ext cx="3810000" cy="4114800"/>
          </a:xfrm>
        </p:spPr>
        <p:txBody>
          <a:bodyPr/>
          <a:lstStyle/>
          <a:p>
            <a:pPr marL="0" indent="0">
              <a:buNone/>
            </a:pPr>
            <a:r>
              <a:rPr lang="en-US" altLang="en-US" sz="1800"/>
              <a:t>Immune aging – described as a loss of immune reserve and a loss of immune discretion at the same time.</a:t>
            </a:r>
          </a:p>
          <a:p>
            <a:pPr marL="0" indent="0">
              <a:buNone/>
            </a:pPr>
            <a:endParaRPr lang="en-US" altLang="en-US" sz="1800"/>
          </a:p>
          <a:p>
            <a:pPr marL="0" indent="0">
              <a:buNone/>
            </a:pPr>
            <a:r>
              <a:rPr lang="en-US" altLang="en-US" sz="1800"/>
              <a:t>Some immune features decline while others increase (antibody production and inflammatory upregulation).</a:t>
            </a:r>
          </a:p>
          <a:p>
            <a:pPr marL="0" indent="0">
              <a:buNone/>
            </a:pPr>
            <a:endParaRPr lang="en-US" altLang="en-US" sz="1800"/>
          </a:p>
          <a:p>
            <a:pPr marL="0" indent="0">
              <a:buNone/>
            </a:pPr>
            <a:r>
              <a:rPr lang="en-US" altLang="en-US" sz="1800"/>
              <a:t>These changes increase susceptibility to infectious disease, poor immunization response, cancers, autoimmune dysregulation.</a:t>
            </a:r>
          </a:p>
          <a:p>
            <a:pPr marL="0" indent="0">
              <a:buNone/>
            </a:pPr>
            <a:endParaRPr lang="en-US" altLang="en-US" sz="1800"/>
          </a:p>
          <a:p>
            <a:pPr marL="0" indent="0">
              <a:buNone/>
            </a:pPr>
            <a:r>
              <a:rPr lang="en-US" altLang="en-US" sz="1800"/>
              <a:t>Increased inflammation is called ‘inflamaging’.</a:t>
            </a:r>
          </a:p>
        </p:txBody>
      </p:sp>
      <p:sp>
        <p:nvSpPr>
          <p:cNvPr id="483332" name="Content Placeholder 3">
            <a:extLst>
              <a:ext uri="{FF2B5EF4-FFF2-40B4-BE49-F238E27FC236}">
                <a16:creationId xmlns:a16="http://schemas.microsoft.com/office/drawing/2014/main" id="{42B75754-F3E0-4458-B948-2CC7B24A13E1}"/>
              </a:ext>
            </a:extLst>
          </p:cNvPr>
          <p:cNvSpPr>
            <a:spLocks noGrp="1" noChangeArrowheads="1"/>
          </p:cNvSpPr>
          <p:nvPr>
            <p:ph sz="half" idx="2"/>
          </p:nvPr>
        </p:nvSpPr>
        <p:spPr>
          <a:xfrm>
            <a:off x="6172200" y="1143000"/>
            <a:ext cx="4343400" cy="4876800"/>
          </a:xfrm>
        </p:spPr>
        <p:txBody>
          <a:bodyPr/>
          <a:lstStyle/>
          <a:p>
            <a:pPr marL="0" indent="0">
              <a:buNone/>
            </a:pPr>
            <a:r>
              <a:rPr lang="en-US" altLang="en-US" sz="2400">
                <a:solidFill>
                  <a:srgbClr val="FFFF00"/>
                </a:solidFill>
              </a:rPr>
              <a:t>Factors determining rate of immune decline:</a:t>
            </a:r>
          </a:p>
          <a:p>
            <a:pPr marL="0" indent="0">
              <a:buNone/>
            </a:pPr>
            <a:endParaRPr lang="en-US" altLang="en-US" sz="2400">
              <a:solidFill>
                <a:srgbClr val="FFFF00"/>
              </a:solidFill>
            </a:endParaRPr>
          </a:p>
          <a:p>
            <a:pPr marL="0" indent="0">
              <a:buNone/>
            </a:pPr>
            <a:r>
              <a:rPr lang="en-US" altLang="en-US" sz="2400">
                <a:solidFill>
                  <a:srgbClr val="FFFF00"/>
                </a:solidFill>
              </a:rPr>
              <a:t>- High cortisol to DHEA ratio</a:t>
            </a:r>
          </a:p>
          <a:p>
            <a:pPr marL="0" indent="0">
              <a:buNone/>
            </a:pPr>
            <a:r>
              <a:rPr lang="en-US" altLang="en-US" sz="2400">
                <a:solidFill>
                  <a:srgbClr val="FFFF00"/>
                </a:solidFill>
              </a:rPr>
              <a:t>- HGH reduction</a:t>
            </a:r>
          </a:p>
          <a:p>
            <a:pPr marL="0" indent="0">
              <a:buNone/>
            </a:pPr>
            <a:r>
              <a:rPr lang="en-US" altLang="en-US" sz="2400">
                <a:solidFill>
                  <a:srgbClr val="FFFF00"/>
                </a:solidFill>
              </a:rPr>
              <a:t>- Thyroid decline</a:t>
            </a:r>
          </a:p>
          <a:p>
            <a:pPr marL="0" indent="0">
              <a:buNone/>
            </a:pPr>
            <a:r>
              <a:rPr lang="en-US" altLang="en-US" sz="2400">
                <a:solidFill>
                  <a:srgbClr val="FFFF00"/>
                </a:solidFill>
              </a:rPr>
              <a:t>- Antioxidant depletion</a:t>
            </a:r>
          </a:p>
          <a:p>
            <a:pPr marL="0" indent="0">
              <a:buNone/>
            </a:pPr>
            <a:r>
              <a:rPr lang="en-US" altLang="en-US" sz="2400">
                <a:solidFill>
                  <a:srgbClr val="FFFF00"/>
                </a:solidFill>
              </a:rPr>
              <a:t>- Immune burdening</a:t>
            </a:r>
          </a:p>
          <a:p>
            <a:pPr marL="0" indent="0">
              <a:buNone/>
            </a:pPr>
            <a:r>
              <a:rPr lang="en-US" altLang="en-US" sz="2400">
                <a:solidFill>
                  <a:srgbClr val="FFFF00"/>
                </a:solidFill>
              </a:rPr>
              <a:t>- Stress</a:t>
            </a:r>
          </a:p>
          <a:p>
            <a:pPr marL="0" indent="0">
              <a:buNone/>
            </a:pPr>
            <a:r>
              <a:rPr lang="en-US" altLang="en-US" sz="2400">
                <a:solidFill>
                  <a:srgbClr val="FFFF00"/>
                </a:solidFill>
              </a:rPr>
              <a:t>- Sleep loss of 	quality/quantity</a:t>
            </a:r>
          </a:p>
          <a:p>
            <a:pPr marL="0" indent="0">
              <a:buNone/>
            </a:pPr>
            <a:r>
              <a:rPr lang="en-US" altLang="en-US" sz="2400">
                <a:solidFill>
                  <a:srgbClr val="FFFF00"/>
                </a:solidFill>
              </a:rPr>
              <a:t>- Diet (Elevated HgA1C)</a:t>
            </a:r>
          </a:p>
          <a:p>
            <a:pPr marL="0" indent="0">
              <a:buNone/>
            </a:pPr>
            <a:r>
              <a:rPr lang="en-US" altLang="en-US" sz="2400">
                <a:solidFill>
                  <a:srgbClr val="FFFF00"/>
                </a:solidFill>
              </a:rPr>
              <a:t>- Exercise reduction  </a:t>
            </a:r>
          </a:p>
          <a:p>
            <a:pPr marL="0" indent="0">
              <a:buNone/>
            </a:pP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972A-C0DA-43A3-A343-0BF3D7E213D9}"/>
              </a:ext>
            </a:extLst>
          </p:cNvPr>
          <p:cNvSpPr>
            <a:spLocks noGrp="1"/>
          </p:cNvSpPr>
          <p:nvPr>
            <p:ph type="title"/>
          </p:nvPr>
        </p:nvSpPr>
        <p:spPr>
          <a:xfrm>
            <a:off x="1809750" y="1508126"/>
            <a:ext cx="4478338" cy="3355975"/>
          </a:xfrm>
        </p:spPr>
        <p:txBody>
          <a:bodyPr>
            <a:normAutofit/>
          </a:bodyPr>
          <a:lstStyle/>
          <a:p>
            <a:pPr>
              <a:defRPr/>
            </a:pPr>
            <a:r>
              <a:rPr lang="en-AU" sz="3600" b="1" dirty="0"/>
              <a:t>Defining Stealth Pathogens</a:t>
            </a:r>
            <a:r>
              <a:rPr lang="en-AU" b="1" dirty="0"/>
              <a:t> </a:t>
            </a:r>
          </a:p>
        </p:txBody>
      </p:sp>
      <p:pic>
        <p:nvPicPr>
          <p:cNvPr id="643075" name="Picture Placeholder 6">
            <a:extLst>
              <a:ext uri="{FF2B5EF4-FFF2-40B4-BE49-F238E27FC236}">
                <a16:creationId xmlns:a16="http://schemas.microsoft.com/office/drawing/2014/main" id="{0826D5E8-3F0C-40B7-A52F-86C85B1570FB}"/>
              </a:ext>
            </a:extLst>
          </p:cNvPr>
          <p:cNvPicPr>
            <a:picLocks noChangeAspect="1"/>
          </p:cNvPicPr>
          <p:nvPr/>
        </p:nvPicPr>
        <p:blipFill>
          <a:blip r:embed="rId2">
            <a:extLst>
              <a:ext uri="{28A0092B-C50C-407E-A947-70E740481C1C}">
                <a14:useLocalDpi xmlns:a14="http://schemas.microsoft.com/office/drawing/2010/main" val="0"/>
              </a:ext>
            </a:extLst>
          </a:blip>
          <a:srcRect t="18" b="18"/>
          <a:stretch>
            <a:fillRect/>
          </a:stretch>
        </p:blipFill>
        <p:spPr bwMode="auto">
          <a:xfrm>
            <a:off x="5826126" y="-9525"/>
            <a:ext cx="484187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itle 5">
            <a:extLst>
              <a:ext uri="{FF2B5EF4-FFF2-40B4-BE49-F238E27FC236}">
                <a16:creationId xmlns:a16="http://schemas.microsoft.com/office/drawing/2014/main" id="{CD2A1E96-A670-4CB4-8F4F-C92B420BD9DE}"/>
              </a:ext>
            </a:extLst>
          </p:cNvPr>
          <p:cNvSpPr>
            <a:spLocks noGrp="1" noChangeArrowheads="1"/>
          </p:cNvSpPr>
          <p:nvPr>
            <p:ph type="title"/>
          </p:nvPr>
        </p:nvSpPr>
        <p:spPr>
          <a:xfrm>
            <a:off x="2209800" y="457200"/>
            <a:ext cx="7772400" cy="609600"/>
          </a:xfrm>
        </p:spPr>
        <p:txBody>
          <a:bodyPr/>
          <a:lstStyle/>
          <a:p>
            <a:r>
              <a:rPr lang="en-AU" altLang="en-US"/>
              <a:t>Stealth Pathogens</a:t>
            </a:r>
          </a:p>
        </p:txBody>
      </p:sp>
      <p:sp>
        <p:nvSpPr>
          <p:cNvPr id="7" name="Content Placeholder 6">
            <a:extLst>
              <a:ext uri="{FF2B5EF4-FFF2-40B4-BE49-F238E27FC236}">
                <a16:creationId xmlns:a16="http://schemas.microsoft.com/office/drawing/2014/main" id="{EAE6876B-2037-4256-B497-518E6B95F799}"/>
              </a:ext>
            </a:extLst>
          </p:cNvPr>
          <p:cNvSpPr>
            <a:spLocks noGrp="1" noChangeArrowheads="1"/>
          </p:cNvSpPr>
          <p:nvPr>
            <p:ph idx="1"/>
          </p:nvPr>
        </p:nvSpPr>
        <p:spPr>
          <a:xfrm>
            <a:off x="1828800" y="1066800"/>
            <a:ext cx="6172200" cy="5486400"/>
          </a:xfrm>
        </p:spPr>
        <p:txBody>
          <a:bodyPr/>
          <a:lstStyle/>
          <a:p>
            <a:pPr marL="0" indent="0">
              <a:buNone/>
            </a:pPr>
            <a:r>
              <a:rPr lang="en-AU" altLang="en-US" sz="2400"/>
              <a:t>Possible first reference to the term ‘stealth pathogens’ was by Radolf in 1994</a:t>
            </a:r>
            <a:r>
              <a:rPr lang="en-AU" altLang="en-US" sz="2400" baseline="30000"/>
              <a:t>1</a:t>
            </a:r>
          </a:p>
          <a:p>
            <a:pPr marL="0" indent="0">
              <a:buNone/>
            </a:pPr>
            <a:endParaRPr lang="en-AU" altLang="en-US" sz="2400" baseline="30000"/>
          </a:p>
          <a:p>
            <a:pPr marL="0" indent="0">
              <a:buNone/>
            </a:pPr>
            <a:r>
              <a:rPr lang="en-AU" altLang="en-US" sz="2400"/>
              <a:t>“...The syphilis and Lyme-disease spirochetes... persist in their hosts and </a:t>
            </a:r>
            <a:r>
              <a:rPr lang="en-AU" altLang="en-US" sz="2400">
                <a:solidFill>
                  <a:srgbClr val="FFFF00"/>
                </a:solidFill>
              </a:rPr>
              <a:t>have strategies for immune evasion</a:t>
            </a:r>
            <a:r>
              <a:rPr lang="en-AU" altLang="en-US" sz="2400"/>
              <a:t>...”</a:t>
            </a:r>
          </a:p>
          <a:p>
            <a:pPr marL="0" indent="0">
              <a:spcBef>
                <a:spcPct val="0"/>
              </a:spcBef>
              <a:buNone/>
            </a:pPr>
            <a:endParaRPr lang="en-AU" altLang="en-US" sz="2400"/>
          </a:p>
          <a:p>
            <a:pPr marL="0" indent="0">
              <a:spcBef>
                <a:spcPct val="0"/>
              </a:spcBef>
              <a:buNone/>
            </a:pPr>
            <a:r>
              <a:rPr lang="en-AU" altLang="en-US" sz="2400"/>
              <a:t>However, probably mainly popularized by the late Lida Mattman in her book of that subtitle, first published in 1974</a:t>
            </a:r>
            <a:r>
              <a:rPr lang="en-AU" altLang="en-US" sz="2400" baseline="30000"/>
              <a:t>2</a:t>
            </a:r>
          </a:p>
          <a:p>
            <a:pPr marL="0" indent="0">
              <a:spcBef>
                <a:spcPct val="0"/>
              </a:spcBef>
              <a:buNone/>
            </a:pPr>
            <a:endParaRPr lang="en-AU" altLang="en-US" sz="2400" baseline="30000"/>
          </a:p>
          <a:p>
            <a:pPr marL="0" indent="0">
              <a:spcBef>
                <a:spcPct val="0"/>
              </a:spcBef>
              <a:buNone/>
            </a:pPr>
            <a:endParaRPr lang="en-AU" altLang="en-US" sz="2400"/>
          </a:p>
          <a:p>
            <a:pPr marL="0" indent="0">
              <a:buNone/>
            </a:pPr>
            <a:r>
              <a:rPr lang="en-AU" altLang="en-US" sz="1600"/>
              <a:t>1. Radolf JD. </a:t>
            </a:r>
            <a:r>
              <a:rPr lang="en-AU" altLang="en-US" sz="1600" i="1"/>
              <a:t>Trends Microbiol</a:t>
            </a:r>
            <a:r>
              <a:rPr lang="en-AU" altLang="en-US" sz="1600"/>
              <a:t> 1994; </a:t>
            </a:r>
            <a:r>
              <a:rPr lang="en-AU" altLang="en-US" sz="1600" b="1"/>
              <a:t>2</a:t>
            </a:r>
            <a:r>
              <a:rPr lang="en-AU" altLang="en-US" sz="1600"/>
              <a:t>(9): 307-311</a:t>
            </a:r>
          </a:p>
          <a:p>
            <a:pPr marL="0" indent="0">
              <a:buNone/>
            </a:pPr>
            <a:r>
              <a:rPr lang="en-AU" altLang="en-US" sz="1600"/>
              <a:t>2. Mattman LH. </a:t>
            </a:r>
            <a:r>
              <a:rPr lang="en-AU" altLang="en-US" sz="1600" i="1"/>
              <a:t>Cell Wall Deficient Forms: Stealth Pathogens </a:t>
            </a:r>
            <a:r>
              <a:rPr lang="en-AU" altLang="en-US" sz="1600"/>
              <a:t>3</a:t>
            </a:r>
            <a:r>
              <a:rPr lang="en-AU" altLang="en-US" sz="1600" baseline="30000"/>
              <a:t>rd</a:t>
            </a:r>
            <a:r>
              <a:rPr lang="en-AU" altLang="en-US" sz="1600"/>
              <a:t> edn 2000; CRC Press, Boca Raton</a:t>
            </a:r>
          </a:p>
        </p:txBody>
      </p:sp>
      <p:pic>
        <p:nvPicPr>
          <p:cNvPr id="93186" name="Picture 2" descr="http://www.lymebook.com/lida-mattman-cell-wall-deficient-forms-3rd-edition.jpg">
            <a:extLst>
              <a:ext uri="{FF2B5EF4-FFF2-40B4-BE49-F238E27FC236}">
                <a16:creationId xmlns:a16="http://schemas.microsoft.com/office/drawing/2014/main" id="{C0025FEB-1D6B-4A01-9BFB-3D82C85E4612}"/>
              </a:ext>
            </a:extLst>
          </p:cNvPr>
          <p:cNvPicPr>
            <a:picLocks noChangeAspect="1" noChangeArrowheads="1"/>
          </p:cNvPicPr>
          <p:nvPr/>
        </p:nvPicPr>
        <p:blipFill rotWithShape="1">
          <a:blip r:embed="rId3" cstate="email"/>
          <a:srcRect r="10846"/>
          <a:stretch/>
        </p:blipFill>
        <p:spPr bwMode="auto">
          <a:xfrm>
            <a:off x="8077200" y="2057400"/>
            <a:ext cx="2438400" cy="312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3186"/>
                                        </p:tgtEl>
                                        <p:attrNameLst>
                                          <p:attrName>style.visibility</p:attrName>
                                        </p:attrNameLst>
                                      </p:cBhvr>
                                      <p:to>
                                        <p:strVal val="visible"/>
                                      </p:to>
                                    </p:set>
                                    <p:animEffect transition="in" filter="fade">
                                      <p:cBhvr>
                                        <p:cTn id="26" dur="1000"/>
                                        <p:tgtEl>
                                          <p:spTgt spid="93186"/>
                                        </p:tgtEl>
                                      </p:cBhvr>
                                    </p:animEffect>
                                    <p:anim calcmode="lin" valueType="num">
                                      <p:cBhvr>
                                        <p:cTn id="27" dur="1000" fill="hold"/>
                                        <p:tgtEl>
                                          <p:spTgt spid="93186"/>
                                        </p:tgtEl>
                                        <p:attrNameLst>
                                          <p:attrName>ppt_x</p:attrName>
                                        </p:attrNameLst>
                                      </p:cBhvr>
                                      <p:tavLst>
                                        <p:tav tm="0">
                                          <p:val>
                                            <p:strVal val="#ppt_x"/>
                                          </p:val>
                                        </p:tav>
                                        <p:tav tm="100000">
                                          <p:val>
                                            <p:strVal val="#ppt_x"/>
                                          </p:val>
                                        </p:tav>
                                      </p:tavLst>
                                    </p:anim>
                                    <p:anim calcmode="lin" valueType="num">
                                      <p:cBhvr>
                                        <p:cTn id="28" dur="1000" fill="hold"/>
                                        <p:tgtEl>
                                          <p:spTgt spid="93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Title 1">
            <a:extLst>
              <a:ext uri="{FF2B5EF4-FFF2-40B4-BE49-F238E27FC236}">
                <a16:creationId xmlns:a16="http://schemas.microsoft.com/office/drawing/2014/main" id="{226E57EB-0204-456A-9E47-36BF373DB257}"/>
              </a:ext>
            </a:extLst>
          </p:cNvPr>
          <p:cNvSpPr>
            <a:spLocks noGrp="1" noChangeArrowheads="1"/>
          </p:cNvSpPr>
          <p:nvPr>
            <p:ph type="title"/>
          </p:nvPr>
        </p:nvSpPr>
        <p:spPr>
          <a:xfrm>
            <a:off x="2152651" y="244475"/>
            <a:ext cx="8359775" cy="793750"/>
          </a:xfrm>
        </p:spPr>
        <p:txBody>
          <a:bodyPr/>
          <a:lstStyle/>
          <a:p>
            <a:r>
              <a:rPr lang="en-AU" altLang="en-US"/>
              <a:t>What are Stealth Pathogens?</a:t>
            </a:r>
          </a:p>
        </p:txBody>
      </p:sp>
      <p:sp>
        <p:nvSpPr>
          <p:cNvPr id="3" name="Content Placeholder 2">
            <a:extLst>
              <a:ext uri="{FF2B5EF4-FFF2-40B4-BE49-F238E27FC236}">
                <a16:creationId xmlns:a16="http://schemas.microsoft.com/office/drawing/2014/main" id="{E08D575C-E8AE-4242-AD75-A72590BDC4C6}"/>
              </a:ext>
            </a:extLst>
          </p:cNvPr>
          <p:cNvSpPr>
            <a:spLocks noGrp="1"/>
          </p:cNvSpPr>
          <p:nvPr>
            <p:ph idx="1"/>
          </p:nvPr>
        </p:nvSpPr>
        <p:spPr>
          <a:xfrm>
            <a:off x="2209800" y="1371600"/>
            <a:ext cx="7772400" cy="4724400"/>
          </a:xfrm>
        </p:spPr>
        <p:txBody>
          <a:bodyPr>
            <a:noAutofit/>
          </a:bodyPr>
          <a:lstStyle/>
          <a:p>
            <a:pPr>
              <a:defRPr/>
            </a:pPr>
            <a:r>
              <a:rPr lang="en-AU" dirty="0">
                <a:solidFill>
                  <a:srgbClr val="FFFF00"/>
                </a:solidFill>
              </a:rPr>
              <a:t>Strict Mattman definition</a:t>
            </a:r>
            <a:r>
              <a:rPr lang="en-AU" dirty="0"/>
              <a:t>: cell-wall-deficient forms of bacteria (L forms or mollicutes) that can infect intracellularly</a:t>
            </a:r>
          </a:p>
          <a:p>
            <a:pPr>
              <a:defRPr/>
            </a:pPr>
            <a:r>
              <a:rPr lang="en-AU" dirty="0"/>
              <a:t>Includes Borrelia and other spirochetes, Proteus, Rickettsia, Mycobacteria, Chlamydophila, Helicobacter, Streptococcus and Bartonella</a:t>
            </a:r>
          </a:p>
          <a:p>
            <a:pPr>
              <a:defRPr/>
            </a:pPr>
            <a:r>
              <a:rPr lang="en-AU" dirty="0"/>
              <a:t>But now other organisms are (rightly) mentioned in this context</a:t>
            </a:r>
          </a:p>
          <a:p>
            <a:pPr>
              <a:defRPr/>
            </a:pPr>
            <a:endParaRPr lang="en-AU" sz="2200" dirty="0"/>
          </a:p>
          <a:p>
            <a:pPr>
              <a:defRPr/>
            </a:pPr>
            <a:endParaRPr lang="en-AU" sz="2200" dirty="0"/>
          </a:p>
          <a:p>
            <a:pPr>
              <a:defRPr/>
            </a:pPr>
            <a:endParaRPr lang="en-AU" sz="1051" dirty="0"/>
          </a:p>
          <a:p>
            <a:pPr marL="0" indent="0">
              <a:buNone/>
              <a:defRPr/>
            </a:pPr>
            <a:r>
              <a:rPr lang="en-AU" sz="1333" dirty="0"/>
              <a:t>Mattman LH. </a:t>
            </a:r>
            <a:r>
              <a:rPr lang="en-AU" sz="1333" i="1" dirty="0"/>
              <a:t>Cell Wall Deficient Forms: Stealth Pathogens 3</a:t>
            </a:r>
            <a:r>
              <a:rPr lang="en-AU" sz="1333" i="1" baseline="30000" dirty="0"/>
              <a:t>rd</a:t>
            </a:r>
            <a:r>
              <a:rPr lang="en-AU" sz="1333" i="1" dirty="0"/>
              <a:t> </a:t>
            </a:r>
            <a:r>
              <a:rPr lang="en-AU" sz="1333" dirty="0"/>
              <a:t>edn 2000; CRC Press, Boca Raton</a:t>
            </a:r>
          </a:p>
          <a:p>
            <a:pPr marL="0" indent="0">
              <a:buNone/>
              <a:defRPr/>
            </a:pPr>
            <a:r>
              <a:rPr lang="en-AU" sz="1333" dirty="0" err="1"/>
              <a:t>Astrauskiene</a:t>
            </a:r>
            <a:r>
              <a:rPr lang="en-AU" sz="1333" dirty="0"/>
              <a:t> D, </a:t>
            </a:r>
            <a:r>
              <a:rPr lang="en-AU" sz="1333" dirty="0" err="1"/>
              <a:t>Bernotiene</a:t>
            </a:r>
            <a:r>
              <a:rPr lang="en-AU" sz="1333" dirty="0"/>
              <a:t> E. New insights into bacterial persistence in reactive arthritis </a:t>
            </a:r>
            <a:br>
              <a:rPr lang="en-AU" sz="1333" dirty="0"/>
            </a:br>
            <a:r>
              <a:rPr lang="en-AU" sz="1333" i="1" dirty="0" err="1"/>
              <a:t>Clin</a:t>
            </a:r>
            <a:r>
              <a:rPr lang="en-AU" sz="1333" i="1" dirty="0"/>
              <a:t> Exp </a:t>
            </a:r>
            <a:r>
              <a:rPr lang="en-AU" sz="1333" i="1" dirty="0" err="1"/>
              <a:t>Rheumatol</a:t>
            </a:r>
            <a:r>
              <a:rPr lang="en-AU" sz="1333" i="1" dirty="0"/>
              <a:t> </a:t>
            </a:r>
            <a:r>
              <a:rPr lang="en-AU" sz="1333" dirty="0"/>
              <a:t>2007; </a:t>
            </a:r>
            <a:r>
              <a:rPr lang="en-AU" sz="1333" b="1" dirty="0"/>
              <a:t>25</a:t>
            </a:r>
            <a:r>
              <a:rPr lang="en-AU" sz="1333" dirty="0"/>
              <a:t>(3): 470-479</a:t>
            </a:r>
          </a:p>
          <a:p>
            <a:pPr>
              <a:defRPr/>
            </a:pPr>
            <a:endParaRPr lang="en-AU"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D74C-208D-4E70-A622-4D79145EBA96}"/>
              </a:ext>
            </a:extLst>
          </p:cNvPr>
          <p:cNvSpPr>
            <a:spLocks noGrp="1"/>
          </p:cNvSpPr>
          <p:nvPr>
            <p:ph type="title"/>
          </p:nvPr>
        </p:nvSpPr>
        <p:spPr>
          <a:xfrm>
            <a:off x="2152651" y="244475"/>
            <a:ext cx="8264525" cy="793750"/>
          </a:xfrm>
        </p:spPr>
        <p:txBody>
          <a:bodyPr/>
          <a:lstStyle/>
          <a:p>
            <a:pPr>
              <a:defRPr/>
            </a:pPr>
            <a:r>
              <a:rPr lang="en-AU" sz="3467" dirty="0"/>
              <a:t>Stealth Pathogens and Chronic Diseases</a:t>
            </a:r>
          </a:p>
        </p:txBody>
      </p:sp>
      <p:sp>
        <p:nvSpPr>
          <p:cNvPr id="3" name="Content Placeholder 2">
            <a:extLst>
              <a:ext uri="{FF2B5EF4-FFF2-40B4-BE49-F238E27FC236}">
                <a16:creationId xmlns:a16="http://schemas.microsoft.com/office/drawing/2014/main" id="{46455FB9-1D9F-402A-829C-5FB5A5359062}"/>
              </a:ext>
            </a:extLst>
          </p:cNvPr>
          <p:cNvSpPr>
            <a:spLocks noGrp="1"/>
          </p:cNvSpPr>
          <p:nvPr>
            <p:ph idx="1"/>
          </p:nvPr>
        </p:nvSpPr>
        <p:spPr/>
        <p:txBody>
          <a:bodyPr>
            <a:normAutofit fontScale="92500"/>
          </a:bodyPr>
          <a:lstStyle/>
          <a:p>
            <a:pPr>
              <a:defRPr/>
            </a:pPr>
            <a:r>
              <a:rPr lang="en-AU"/>
              <a:t>Includes autoimmune </a:t>
            </a:r>
            <a:r>
              <a:rPr lang="en-AU" dirty="0"/>
              <a:t>diseases, cancer, chronic fatigue syndrome (CFS), fibromyalgia syndrome (FMS), </a:t>
            </a:r>
            <a:r>
              <a:rPr lang="en-AU" dirty="0">
                <a:solidFill>
                  <a:srgbClr val="FFFF00"/>
                </a:solidFill>
              </a:rPr>
              <a:t>chronic Lyme </a:t>
            </a:r>
            <a:r>
              <a:rPr lang="en-AU" dirty="0"/>
              <a:t>and sarcoidosis</a:t>
            </a:r>
          </a:p>
          <a:p>
            <a:pPr>
              <a:defRPr/>
            </a:pPr>
            <a:r>
              <a:rPr lang="en-AU" dirty="0"/>
              <a:t>Can be due to adverse consequences of immune camouflage (molecular mimicry)</a:t>
            </a:r>
          </a:p>
          <a:p>
            <a:pPr>
              <a:defRPr/>
            </a:pPr>
            <a:r>
              <a:rPr lang="en-AU" dirty="0"/>
              <a:t>Or otherwise via secreted toxins, microbial waste products, host cell necrosis (danger signals) or by driving chronic inflammation</a:t>
            </a:r>
          </a:p>
          <a:p>
            <a:pPr marL="0" indent="0">
              <a:buNone/>
              <a:defRPr/>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EDAD-D090-421C-A39C-338D8C8BFE38}"/>
              </a:ext>
            </a:extLst>
          </p:cNvPr>
          <p:cNvSpPr>
            <a:spLocks noGrp="1"/>
          </p:cNvSpPr>
          <p:nvPr>
            <p:ph type="title"/>
          </p:nvPr>
        </p:nvSpPr>
        <p:spPr>
          <a:xfrm>
            <a:off x="2209800" y="457200"/>
            <a:ext cx="7772400" cy="609600"/>
          </a:xfrm>
        </p:spPr>
        <p:txBody>
          <a:bodyPr/>
          <a:lstStyle/>
          <a:p>
            <a:pPr>
              <a:defRPr/>
            </a:pPr>
            <a:r>
              <a:rPr lang="en-AU" sz="3467" dirty="0"/>
              <a:t>Stealth Pathogens: A Wider Landscape</a:t>
            </a:r>
          </a:p>
        </p:txBody>
      </p:sp>
      <p:sp>
        <p:nvSpPr>
          <p:cNvPr id="3" name="Content Placeholder 2">
            <a:extLst>
              <a:ext uri="{FF2B5EF4-FFF2-40B4-BE49-F238E27FC236}">
                <a16:creationId xmlns:a16="http://schemas.microsoft.com/office/drawing/2014/main" id="{4770CEE0-9D5C-464B-9842-E8A2233E558E}"/>
              </a:ext>
            </a:extLst>
          </p:cNvPr>
          <p:cNvSpPr>
            <a:spLocks noGrp="1"/>
          </p:cNvSpPr>
          <p:nvPr>
            <p:ph idx="1"/>
          </p:nvPr>
        </p:nvSpPr>
        <p:spPr>
          <a:xfrm>
            <a:off x="1752600" y="1371600"/>
            <a:ext cx="7886700" cy="4895850"/>
          </a:xfrm>
        </p:spPr>
        <p:txBody>
          <a:bodyPr>
            <a:normAutofit/>
          </a:bodyPr>
          <a:lstStyle/>
          <a:p>
            <a:pPr marL="0" indent="0">
              <a:buNone/>
              <a:defRPr/>
            </a:pPr>
            <a:r>
              <a:rPr lang="en-AU" dirty="0"/>
              <a:t>Most pathogens employ stealth mechanisms</a:t>
            </a:r>
          </a:p>
          <a:p>
            <a:pPr>
              <a:defRPr/>
            </a:pPr>
            <a:r>
              <a:rPr lang="en-AU" dirty="0"/>
              <a:t> Helminths</a:t>
            </a:r>
          </a:p>
          <a:p>
            <a:pPr>
              <a:defRPr/>
            </a:pPr>
            <a:r>
              <a:rPr lang="en-AU" dirty="0"/>
              <a:t> Protozoa</a:t>
            </a:r>
          </a:p>
          <a:p>
            <a:pPr>
              <a:defRPr/>
            </a:pPr>
            <a:r>
              <a:rPr lang="en-AU" dirty="0"/>
              <a:t> Mycoplasma</a:t>
            </a:r>
          </a:p>
          <a:p>
            <a:pPr>
              <a:defRPr/>
            </a:pPr>
            <a:r>
              <a:rPr lang="en-AU" dirty="0"/>
              <a:t> Normal forms of bacteria</a:t>
            </a:r>
          </a:p>
          <a:p>
            <a:pPr>
              <a:defRPr/>
            </a:pPr>
            <a:r>
              <a:rPr lang="en-AU" dirty="0"/>
              <a:t> Even viruses</a:t>
            </a:r>
          </a:p>
        </p:txBody>
      </p:sp>
      <p:pic>
        <p:nvPicPr>
          <p:cNvPr id="5" name="Picture 4">
            <a:extLst>
              <a:ext uri="{FF2B5EF4-FFF2-40B4-BE49-F238E27FC236}">
                <a16:creationId xmlns:a16="http://schemas.microsoft.com/office/drawing/2014/main" id="{67D9A39B-47F6-4934-9D4B-54108D9D7A71}"/>
              </a:ext>
            </a:extLst>
          </p:cNvPr>
          <p:cNvPicPr>
            <a:picLocks noChangeAspect="1"/>
          </p:cNvPicPr>
          <p:nvPr/>
        </p:nvPicPr>
        <p:blipFill>
          <a:blip r:embed="rId3" cstate="email"/>
          <a:stretch>
            <a:fillRect/>
          </a:stretch>
        </p:blipFill>
        <p:spPr>
          <a:xfrm>
            <a:off x="6934203" y="2057403"/>
            <a:ext cx="3585871" cy="3282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Title 1">
            <a:extLst>
              <a:ext uri="{FF2B5EF4-FFF2-40B4-BE49-F238E27FC236}">
                <a16:creationId xmlns:a16="http://schemas.microsoft.com/office/drawing/2014/main" id="{C841C895-1F49-4A89-B4CC-35D617B4D5DD}"/>
              </a:ext>
            </a:extLst>
          </p:cNvPr>
          <p:cNvSpPr>
            <a:spLocks noGrp="1" noChangeArrowheads="1"/>
          </p:cNvSpPr>
          <p:nvPr>
            <p:ph type="title"/>
          </p:nvPr>
        </p:nvSpPr>
        <p:spPr>
          <a:xfrm>
            <a:off x="2209800" y="457201"/>
            <a:ext cx="7772400" cy="696913"/>
          </a:xfrm>
        </p:spPr>
        <p:txBody>
          <a:bodyPr/>
          <a:lstStyle/>
          <a:p>
            <a:r>
              <a:rPr lang="en-AU" altLang="en-US"/>
              <a:t>The Original Stealth Pathogen</a:t>
            </a:r>
          </a:p>
        </p:txBody>
      </p:sp>
      <p:sp>
        <p:nvSpPr>
          <p:cNvPr id="3" name="Content Placeholder 2">
            <a:extLst>
              <a:ext uri="{FF2B5EF4-FFF2-40B4-BE49-F238E27FC236}">
                <a16:creationId xmlns:a16="http://schemas.microsoft.com/office/drawing/2014/main" id="{60CA62AD-15DA-4CDA-BD59-A729FBB53BD9}"/>
              </a:ext>
            </a:extLst>
          </p:cNvPr>
          <p:cNvSpPr>
            <a:spLocks noGrp="1"/>
          </p:cNvSpPr>
          <p:nvPr>
            <p:ph idx="1"/>
          </p:nvPr>
        </p:nvSpPr>
        <p:spPr>
          <a:xfrm>
            <a:off x="2152650" y="1503363"/>
            <a:ext cx="7886700" cy="3592512"/>
          </a:xfrm>
        </p:spPr>
        <p:txBody>
          <a:bodyPr>
            <a:normAutofit fontScale="85000" lnSpcReduction="20000"/>
          </a:bodyPr>
          <a:lstStyle/>
          <a:p>
            <a:pPr marL="0" indent="0" defTabSz="914377">
              <a:spcBef>
                <a:spcPct val="0"/>
              </a:spcBef>
              <a:buNone/>
              <a:defRPr/>
            </a:pPr>
            <a:r>
              <a:rPr lang="en-US" altLang="en-US" dirty="0"/>
              <a:t>“</a:t>
            </a:r>
            <a:r>
              <a:rPr lang="en-US" altLang="en-US" i="1" dirty="0"/>
              <a:t>Treponema pallidum</a:t>
            </a:r>
            <a:r>
              <a:rPr lang="en-US" altLang="en-US" dirty="0"/>
              <a:t>, the syphilis spirochete: making a living as a stealth pathogen” </a:t>
            </a:r>
          </a:p>
          <a:p>
            <a:pPr marL="0" indent="0" defTabSz="914377">
              <a:spcBef>
                <a:spcPct val="0"/>
              </a:spcBef>
              <a:buNone/>
              <a:defRPr/>
            </a:pPr>
            <a:endParaRPr lang="en-US" altLang="en-US" dirty="0"/>
          </a:p>
          <a:p>
            <a:pPr>
              <a:defRPr/>
            </a:pPr>
            <a:r>
              <a:rPr lang="en-AU" dirty="0"/>
              <a:t>Has a poorly antigenic and non-inflammatory surface</a:t>
            </a:r>
          </a:p>
          <a:p>
            <a:pPr>
              <a:defRPr/>
            </a:pPr>
            <a:endParaRPr lang="en-AU" dirty="0"/>
          </a:p>
          <a:p>
            <a:pPr>
              <a:defRPr/>
            </a:pPr>
            <a:r>
              <a:rPr lang="en-AU" dirty="0">
                <a:solidFill>
                  <a:srgbClr val="FFFF00"/>
                </a:solidFill>
              </a:rPr>
              <a:t>New</a:t>
            </a:r>
            <a:r>
              <a:rPr lang="en-AU" dirty="0"/>
              <a:t> evidence that antigenic variation also contributes to its ability to evade host defenses </a:t>
            </a:r>
          </a:p>
          <a:p>
            <a:pPr>
              <a:defRPr/>
            </a:pPr>
            <a:r>
              <a:rPr lang="en-AU" dirty="0"/>
              <a:t>Silently destroys internal organs in its tertiary phase</a:t>
            </a:r>
          </a:p>
        </p:txBody>
      </p:sp>
      <p:sp>
        <p:nvSpPr>
          <p:cNvPr id="6" name="Rectangle 5">
            <a:extLst>
              <a:ext uri="{FF2B5EF4-FFF2-40B4-BE49-F238E27FC236}">
                <a16:creationId xmlns:a16="http://schemas.microsoft.com/office/drawing/2014/main" id="{D5CF575D-4F65-41EC-B000-79EC68ADEDFA}"/>
              </a:ext>
            </a:extLst>
          </p:cNvPr>
          <p:cNvSpPr/>
          <p:nvPr/>
        </p:nvSpPr>
        <p:spPr>
          <a:xfrm>
            <a:off x="2017713" y="5445126"/>
            <a:ext cx="8374062" cy="531813"/>
          </a:xfrm>
          <a:prstGeom prst="rect">
            <a:avLst/>
          </a:prstGeom>
        </p:spPr>
        <p:txBody>
          <a:bodyPr>
            <a:spAutoFit/>
          </a:bodyPr>
          <a:lstStyle/>
          <a:p>
            <a:pPr eaLnBrk="0" fontAlgn="base" hangingPunct="0">
              <a:lnSpc>
                <a:spcPct val="107000"/>
              </a:lnSpc>
              <a:spcBef>
                <a:spcPct val="0"/>
              </a:spcBef>
              <a:spcAft>
                <a:spcPts val="800"/>
              </a:spcAft>
              <a:defRPr/>
            </a:pPr>
            <a:r>
              <a:rPr lang="en-AU" sz="1333" dirty="0" err="1">
                <a:solidFill>
                  <a:srgbClr val="FFFFFF"/>
                </a:solidFill>
                <a:latin typeface="Verdana" panose="020B0604030504040204" pitchFamily="34" charset="0"/>
                <a:ea typeface="Verdana" panose="020B0604030504040204" pitchFamily="34" charset="0"/>
                <a:cs typeface="Verdana" panose="020B0604030504040204" pitchFamily="34" charset="0"/>
              </a:rPr>
              <a:t>Radolf</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JD, </a:t>
            </a:r>
            <a:r>
              <a:rPr lang="en-AU" sz="1333" dirty="0" err="1">
                <a:solidFill>
                  <a:srgbClr val="FFFFFF"/>
                </a:solidFill>
                <a:latin typeface="Verdana" panose="020B0604030504040204" pitchFamily="34" charset="0"/>
                <a:ea typeface="Verdana" panose="020B0604030504040204" pitchFamily="34" charset="0"/>
                <a:cs typeface="Verdana" panose="020B0604030504040204" pitchFamily="34" charset="0"/>
              </a:rPr>
              <a:t>Deka</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RK, </a:t>
            </a:r>
            <a:r>
              <a:rPr lang="en-AU" sz="1333" dirty="0" err="1">
                <a:solidFill>
                  <a:srgbClr val="FFFFFF"/>
                </a:solidFill>
                <a:latin typeface="Verdana" panose="020B0604030504040204" pitchFamily="34" charset="0"/>
                <a:ea typeface="Verdana" panose="020B0604030504040204" pitchFamily="34" charset="0"/>
                <a:cs typeface="Verdana" panose="020B0604030504040204" pitchFamily="34" charset="0"/>
              </a:rPr>
              <a:t>Anand</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A et al. </a:t>
            </a:r>
            <a:r>
              <a:rPr lang="en-AU" sz="1333" i="1" dirty="0">
                <a:solidFill>
                  <a:srgbClr val="FFFFFF"/>
                </a:solidFill>
                <a:latin typeface="Verdana" panose="020B0604030504040204" pitchFamily="34" charset="0"/>
                <a:ea typeface="Verdana" panose="020B0604030504040204" pitchFamily="34" charset="0"/>
                <a:cs typeface="Verdana" panose="020B0604030504040204" pitchFamily="34" charset="0"/>
              </a:rPr>
              <a:t>Nat Rev </a:t>
            </a:r>
            <a:r>
              <a:rPr lang="en-AU" sz="1333" i="1" dirty="0" err="1">
                <a:solidFill>
                  <a:srgbClr val="FFFFFF"/>
                </a:solidFill>
                <a:latin typeface="Verdana" panose="020B0604030504040204" pitchFamily="34" charset="0"/>
                <a:ea typeface="Verdana" panose="020B0604030504040204" pitchFamily="34" charset="0"/>
                <a:cs typeface="Verdana" panose="020B0604030504040204" pitchFamily="34" charset="0"/>
              </a:rPr>
              <a:t>Microbiol</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2016; </a:t>
            </a:r>
            <a:r>
              <a:rPr lang="en-AU" sz="1333" b="1" dirty="0">
                <a:solidFill>
                  <a:srgbClr val="FFFFFF"/>
                </a:solidFill>
                <a:latin typeface="Verdana" panose="020B0604030504040204" pitchFamily="34" charset="0"/>
                <a:ea typeface="Verdana" panose="020B0604030504040204" pitchFamily="34" charset="0"/>
                <a:cs typeface="Verdana" panose="020B0604030504040204" pitchFamily="34" charset="0"/>
              </a:rPr>
              <a:t>14</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(12): 744-759. PMID: 27721440</a:t>
            </a:r>
          </a:p>
        </p:txBody>
      </p:sp>
      <p:sp>
        <p:nvSpPr>
          <p:cNvPr id="7" name="Rectangle 2">
            <a:extLst>
              <a:ext uri="{FF2B5EF4-FFF2-40B4-BE49-F238E27FC236}">
                <a16:creationId xmlns:a16="http://schemas.microsoft.com/office/drawing/2014/main" id="{9E569C07-D0F2-413E-B788-42E2CFA9BA77}"/>
              </a:ext>
            </a:extLst>
          </p:cNvPr>
          <p:cNvSpPr>
            <a:spLocks noChangeArrowheads="1"/>
          </p:cNvSpPr>
          <p:nvPr/>
        </p:nvSpPr>
        <p:spPr bwMode="auto">
          <a:xfrm>
            <a:off x="2038350" y="5983289"/>
            <a:ext cx="7480300" cy="250825"/>
          </a:xfrm>
          <a:prstGeom prst="rect">
            <a:avLst/>
          </a:prstGeom>
          <a:noFill/>
          <a:ln>
            <a:noFill/>
          </a:ln>
          <a:effectLst/>
        </p:spPr>
        <p:txBody>
          <a:bodyPr wrap="none" bIns="0" anchor="ctr">
            <a:spAutoFit/>
          </a:bodyPr>
          <a:lstStyle/>
          <a:p>
            <a:pPr eaLnBrk="0" fontAlgn="base" hangingPunct="0">
              <a:spcBef>
                <a:spcPct val="0"/>
              </a:spcBef>
              <a:spcAft>
                <a:spcPct val="0"/>
              </a:spcAft>
              <a:defRPr/>
            </a:pPr>
            <a:r>
              <a:rPr lang="en-AU" altLang="en-US" sz="1333" dirty="0" err="1">
                <a:solidFill>
                  <a:srgbClr val="FFFFFF"/>
                </a:solidFill>
                <a:latin typeface="Verdana" panose="020B0604030504040204" pitchFamily="34" charset="0"/>
                <a:ea typeface="Verdana" panose="020B0604030504040204" pitchFamily="34" charset="0"/>
                <a:cs typeface="Verdana" panose="020B0604030504040204" pitchFamily="34" charset="0"/>
              </a:rPr>
              <a:t>Radolf</a:t>
            </a:r>
            <a:r>
              <a:rPr lang="en-AU" altLang="en-US" sz="1333" dirty="0">
                <a:solidFill>
                  <a:srgbClr val="FFFFFF"/>
                </a:solidFill>
                <a:latin typeface="Verdana" panose="020B0604030504040204" pitchFamily="34" charset="0"/>
                <a:ea typeface="Verdana" panose="020B0604030504040204" pitchFamily="34" charset="0"/>
                <a:cs typeface="Verdana" panose="020B0604030504040204" pitchFamily="34" charset="0"/>
              </a:rPr>
              <a:t> JD, </a:t>
            </a:r>
            <a:r>
              <a:rPr lang="en-AU" altLang="en-US" sz="1333" dirty="0" err="1">
                <a:solidFill>
                  <a:srgbClr val="FFFFFF"/>
                </a:solidFill>
                <a:latin typeface="Verdana" panose="020B0604030504040204" pitchFamily="34" charset="0"/>
                <a:ea typeface="Verdana" panose="020B0604030504040204" pitchFamily="34" charset="0"/>
                <a:cs typeface="Verdana" panose="020B0604030504040204" pitchFamily="34" charset="0"/>
              </a:rPr>
              <a:t>Desrosiers</a:t>
            </a:r>
            <a:r>
              <a:rPr lang="en-AU" altLang="en-US" sz="1333" dirty="0">
                <a:solidFill>
                  <a:srgbClr val="FFFFFF"/>
                </a:solidFill>
                <a:latin typeface="Verdana" panose="020B0604030504040204" pitchFamily="34" charset="0"/>
                <a:ea typeface="Verdana" panose="020B0604030504040204" pitchFamily="34" charset="0"/>
                <a:cs typeface="Verdana" panose="020B0604030504040204" pitchFamily="34" charset="0"/>
              </a:rPr>
              <a:t> DC. </a:t>
            </a:r>
            <a:r>
              <a:rPr lang="en-AU" altLang="en-US" sz="1333" i="1" dirty="0" err="1">
                <a:solidFill>
                  <a:srgbClr val="FFFFFF"/>
                </a:solidFill>
                <a:latin typeface="Verdana" panose="020B0604030504040204" pitchFamily="34" charset="0"/>
                <a:ea typeface="Verdana" panose="020B0604030504040204" pitchFamily="34" charset="0"/>
                <a:cs typeface="Verdana" panose="020B0604030504040204" pitchFamily="34" charset="0"/>
              </a:rPr>
              <a:t>Mol</a:t>
            </a:r>
            <a:r>
              <a:rPr lang="en-AU" altLang="en-US" sz="1333" i="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AU" altLang="en-US" sz="1333" i="1" dirty="0" err="1">
                <a:solidFill>
                  <a:srgbClr val="FFFFFF"/>
                </a:solidFill>
                <a:latin typeface="Verdana" panose="020B0604030504040204" pitchFamily="34" charset="0"/>
                <a:ea typeface="Verdana" panose="020B0604030504040204" pitchFamily="34" charset="0"/>
                <a:cs typeface="Verdana" panose="020B0604030504040204" pitchFamily="34" charset="0"/>
              </a:rPr>
              <a:t>Microbiol</a:t>
            </a:r>
            <a:r>
              <a:rPr lang="en-AU" altLang="en-US" sz="1333" dirty="0">
                <a:solidFill>
                  <a:srgbClr val="FFFFFF"/>
                </a:solidFill>
                <a:latin typeface="Verdana" panose="020B0604030504040204" pitchFamily="34" charset="0"/>
                <a:ea typeface="Verdana" panose="020B0604030504040204" pitchFamily="34" charset="0"/>
                <a:cs typeface="Verdana" panose="020B0604030504040204" pitchFamily="34" charset="0"/>
              </a:rPr>
              <a:t>. 2009; </a:t>
            </a:r>
            <a:r>
              <a:rPr lang="en-AU" altLang="en-US" sz="1333" b="1" dirty="0">
                <a:solidFill>
                  <a:srgbClr val="FFFFFF"/>
                </a:solidFill>
                <a:latin typeface="Verdana" panose="020B0604030504040204" pitchFamily="34" charset="0"/>
                <a:ea typeface="Verdana" panose="020B0604030504040204" pitchFamily="34" charset="0"/>
                <a:cs typeface="Verdana" panose="020B0604030504040204" pitchFamily="34" charset="0"/>
              </a:rPr>
              <a:t>72</a:t>
            </a:r>
            <a:r>
              <a:rPr lang="en-AU" altLang="en-US" sz="1333" dirty="0">
                <a:solidFill>
                  <a:srgbClr val="FFFFFF"/>
                </a:solidFill>
                <a:latin typeface="Verdana" panose="020B0604030504040204" pitchFamily="34" charset="0"/>
                <a:ea typeface="Verdana" panose="020B0604030504040204" pitchFamily="34" charset="0"/>
                <a:cs typeface="Verdana" panose="020B0604030504040204" pitchFamily="34" charset="0"/>
              </a:rPr>
              <a:t>(5): 1081-1086. PMID: 19432802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Slide Number Placeholder 5">
            <a:extLst>
              <a:ext uri="{FF2B5EF4-FFF2-40B4-BE49-F238E27FC236}">
                <a16:creationId xmlns:a16="http://schemas.microsoft.com/office/drawing/2014/main" id="{B7C8E8EE-3BCD-4DD6-9B17-153C93E0951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93B80A5E-E401-4977-B10F-8EB5E51CF39A}" type="slidenum">
              <a:rPr lang="en-US" altLang="en-US" sz="1400">
                <a:solidFill>
                  <a:srgbClr val="1F497D"/>
                </a:solidFill>
                <a:latin typeface="Times New Roman" panose="02020603050405020304" pitchFamily="18" charset="0"/>
              </a:rPr>
              <a:pPr eaLnBrk="1" hangingPunct="1">
                <a:spcBef>
                  <a:spcPct val="50000"/>
                </a:spcBef>
                <a:buFontTx/>
                <a:buNone/>
              </a:pPr>
              <a:t>2</a:t>
            </a:fld>
            <a:endParaRPr lang="en-US" altLang="en-US" sz="1400">
              <a:solidFill>
                <a:srgbClr val="1F497D"/>
              </a:solidFill>
              <a:latin typeface="Times New Roman" panose="02020603050405020304" pitchFamily="18" charset="0"/>
            </a:endParaRPr>
          </a:p>
        </p:txBody>
      </p:sp>
      <p:sp>
        <p:nvSpPr>
          <p:cNvPr id="1593346" name="Rectangle 2">
            <a:extLst>
              <a:ext uri="{FF2B5EF4-FFF2-40B4-BE49-F238E27FC236}">
                <a16:creationId xmlns:a16="http://schemas.microsoft.com/office/drawing/2014/main" id="{9E74F411-F6E6-4699-B6D5-408803036E93}"/>
              </a:ext>
            </a:extLst>
          </p:cNvPr>
          <p:cNvSpPr>
            <a:spLocks noGrp="1"/>
          </p:cNvSpPr>
          <p:nvPr>
            <p:ph type="title"/>
          </p:nvPr>
        </p:nvSpPr>
        <p:spPr>
          <a:xfrm>
            <a:off x="1738314" y="357188"/>
            <a:ext cx="7813675" cy="1060450"/>
          </a:xfrm>
        </p:spPr>
        <p:txBody>
          <a:bodyPr/>
          <a:lstStyle/>
          <a:p>
            <a:pPr eaLnBrk="1" hangingPunct="1"/>
            <a:r>
              <a:rPr lang="en-US" altLang="en-US" sz="5400">
                <a:latin typeface="Arial" panose="020B0604020202020204" pitchFamily="34" charset="0"/>
                <a:cs typeface="Arial" panose="020B0604020202020204" pitchFamily="34" charset="0"/>
              </a:rPr>
              <a:t>Mentor goals:</a:t>
            </a:r>
            <a:endParaRPr lang="en-US" altLang="en-US">
              <a:latin typeface="Arial" panose="020B0604020202020204" pitchFamily="34" charset="0"/>
              <a:cs typeface="Arial" panose="020B0604020202020204" pitchFamily="34" charset="0"/>
            </a:endParaRPr>
          </a:p>
        </p:txBody>
      </p:sp>
      <p:sp>
        <p:nvSpPr>
          <p:cNvPr id="1593347" name="Rectangle 3">
            <a:extLst>
              <a:ext uri="{FF2B5EF4-FFF2-40B4-BE49-F238E27FC236}">
                <a16:creationId xmlns:a16="http://schemas.microsoft.com/office/drawing/2014/main" id="{683A331A-5C82-429C-B638-1C383E4E3485}"/>
              </a:ext>
            </a:extLst>
          </p:cNvPr>
          <p:cNvSpPr>
            <a:spLocks noGrp="1"/>
          </p:cNvSpPr>
          <p:nvPr>
            <p:ph type="body" idx="1"/>
          </p:nvPr>
        </p:nvSpPr>
        <p:spPr>
          <a:xfrm>
            <a:off x="1738314" y="1600200"/>
            <a:ext cx="8643937" cy="5043488"/>
          </a:xfrm>
        </p:spPr>
        <p:txBody>
          <a:bodyPr/>
          <a:lstStyle/>
          <a:p>
            <a:pPr eaLnBrk="1" hangingPunct="1">
              <a:lnSpc>
                <a:spcPct val="80000"/>
              </a:lnSpc>
            </a:pPr>
            <a:r>
              <a:rPr altLang="en-US">
                <a:latin typeface="Arial" panose="020B0604020202020204" pitchFamily="34" charset="0"/>
                <a:ea typeface="Kozuka Gothic Pro R"/>
                <a:cs typeface="Arial" panose="020B0604020202020204" pitchFamily="34" charset="0"/>
              </a:rPr>
              <a:t>To declare what is possible and establish a commitment to that possibility</a:t>
            </a:r>
          </a:p>
          <a:p>
            <a:pPr eaLnBrk="1" hangingPunct="1">
              <a:lnSpc>
                <a:spcPct val="80000"/>
              </a:lnSpc>
            </a:pPr>
            <a:r>
              <a:rPr altLang="en-US">
                <a:latin typeface="Arial" panose="020B0604020202020204" pitchFamily="34" charset="0"/>
                <a:ea typeface="Kozuka Gothic Pro R"/>
                <a:cs typeface="Arial" panose="020B0604020202020204" pitchFamily="34" charset="0"/>
              </a:rPr>
              <a:t>Address personal and professional barriers limiting the ability to serve</a:t>
            </a:r>
          </a:p>
          <a:p>
            <a:pPr eaLnBrk="1" hangingPunct="1">
              <a:lnSpc>
                <a:spcPct val="80000"/>
              </a:lnSpc>
            </a:pPr>
            <a:r>
              <a:rPr altLang="en-US">
                <a:latin typeface="Arial" panose="020B0604020202020204" pitchFamily="34" charset="0"/>
                <a:ea typeface="Kozuka Gothic Pro R"/>
                <a:cs typeface="Arial" panose="020B0604020202020204" pitchFamily="34" charset="0"/>
              </a:rPr>
              <a:t>Evolution of vision/mission/ethics that drive success</a:t>
            </a:r>
          </a:p>
          <a:p>
            <a:pPr eaLnBrk="1" hangingPunct="1">
              <a:lnSpc>
                <a:spcPct val="80000"/>
              </a:lnSpc>
            </a:pPr>
            <a:r>
              <a:rPr altLang="en-US">
                <a:latin typeface="Arial" panose="020B0604020202020204" pitchFamily="34" charset="0"/>
                <a:ea typeface="Kozuka Gothic Pro R"/>
                <a:cs typeface="Arial" panose="020B0604020202020204" pitchFamily="34" charset="0"/>
              </a:rPr>
              <a:t>Create immediate action steps to apply learning and growth</a:t>
            </a:r>
          </a:p>
          <a:p>
            <a:pPr eaLnBrk="1" hangingPunct="1">
              <a:lnSpc>
                <a:spcPct val="80000"/>
              </a:lnSpc>
            </a:pPr>
            <a:r>
              <a:rPr altLang="en-US">
                <a:latin typeface="Arial" panose="020B0604020202020204" pitchFamily="34" charset="0"/>
                <a:ea typeface="Kozuka Gothic Pro R"/>
                <a:cs typeface="Arial" panose="020B0604020202020204" pitchFamily="34" charset="0"/>
              </a:rPr>
              <a:t>Construct the round table of applied trophologists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3346"/>
                                        </p:tgtEl>
                                        <p:attrNameLst>
                                          <p:attrName>style.visibility</p:attrName>
                                        </p:attrNameLst>
                                      </p:cBhvr>
                                      <p:to>
                                        <p:strVal val="visible"/>
                                      </p:to>
                                    </p:set>
                                    <p:anim calcmode="lin" valueType="num">
                                      <p:cBhvr additive="base">
                                        <p:cTn id="7" dur="75" fill="hold"/>
                                        <p:tgtEl>
                                          <p:spTgt spid="1593346"/>
                                        </p:tgtEl>
                                        <p:attrNameLst>
                                          <p:attrName>ppt_x</p:attrName>
                                        </p:attrNameLst>
                                      </p:cBhvr>
                                      <p:tavLst>
                                        <p:tav tm="0">
                                          <p:val>
                                            <p:strVal val="#ppt_x"/>
                                          </p:val>
                                        </p:tav>
                                        <p:tav tm="100000">
                                          <p:val>
                                            <p:strVal val="#ppt_x"/>
                                          </p:val>
                                        </p:tav>
                                      </p:tavLst>
                                    </p:anim>
                                    <p:anim calcmode="lin" valueType="num">
                                      <p:cBhvr additive="base">
                                        <p:cTn id="8" dur="75" fill="hold"/>
                                        <p:tgtEl>
                                          <p:spTgt spid="15933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3347">
                                            <p:txEl>
                                              <p:pRg st="0" end="0"/>
                                            </p:txEl>
                                          </p:spTgt>
                                        </p:tgtEl>
                                        <p:attrNameLst>
                                          <p:attrName>style.visibility</p:attrName>
                                        </p:attrNameLst>
                                      </p:cBhvr>
                                      <p:to>
                                        <p:strVal val="visible"/>
                                      </p:to>
                                    </p:set>
                                    <p:animEffect transition="in" filter="blinds(horizontal)">
                                      <p:cBhvr>
                                        <p:cTn id="13" dur="500"/>
                                        <p:tgtEl>
                                          <p:spTgt spid="159334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3347">
                                            <p:txEl>
                                              <p:pRg st="1" end="1"/>
                                            </p:txEl>
                                          </p:spTgt>
                                        </p:tgtEl>
                                        <p:attrNameLst>
                                          <p:attrName>style.visibility</p:attrName>
                                        </p:attrNameLst>
                                      </p:cBhvr>
                                      <p:to>
                                        <p:strVal val="visible"/>
                                      </p:to>
                                    </p:set>
                                    <p:animEffect transition="in" filter="blinds(horizontal)">
                                      <p:cBhvr>
                                        <p:cTn id="18" dur="500"/>
                                        <p:tgtEl>
                                          <p:spTgt spid="159334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3347">
                                            <p:txEl>
                                              <p:pRg st="2" end="2"/>
                                            </p:txEl>
                                          </p:spTgt>
                                        </p:tgtEl>
                                        <p:attrNameLst>
                                          <p:attrName>style.visibility</p:attrName>
                                        </p:attrNameLst>
                                      </p:cBhvr>
                                      <p:to>
                                        <p:strVal val="visible"/>
                                      </p:to>
                                    </p:set>
                                    <p:animEffect transition="in" filter="blinds(horizontal)">
                                      <p:cBhvr>
                                        <p:cTn id="23" dur="500"/>
                                        <p:tgtEl>
                                          <p:spTgt spid="15933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3347">
                                            <p:txEl>
                                              <p:pRg st="3" end="3"/>
                                            </p:txEl>
                                          </p:spTgt>
                                        </p:tgtEl>
                                        <p:attrNameLst>
                                          <p:attrName>style.visibility</p:attrName>
                                        </p:attrNameLst>
                                      </p:cBhvr>
                                      <p:to>
                                        <p:strVal val="visible"/>
                                      </p:to>
                                    </p:set>
                                    <p:animEffect transition="in" filter="blinds(horizontal)">
                                      <p:cBhvr>
                                        <p:cTn id="28" dur="500"/>
                                        <p:tgtEl>
                                          <p:spTgt spid="159334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3347">
                                            <p:txEl>
                                              <p:pRg st="4" end="4"/>
                                            </p:txEl>
                                          </p:spTgt>
                                        </p:tgtEl>
                                        <p:attrNameLst>
                                          <p:attrName>style.visibility</p:attrName>
                                        </p:attrNameLst>
                                      </p:cBhvr>
                                      <p:to>
                                        <p:strVal val="visible"/>
                                      </p:to>
                                    </p:set>
                                    <p:animEffect transition="in" filter="blinds(horizontal)">
                                      <p:cBhvr>
                                        <p:cTn id="33" dur="500"/>
                                        <p:tgtEl>
                                          <p:spTgt spid="1593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346" grpId="0" autoUpdateAnimBg="0"/>
      <p:bldP spid="15933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4338" name="Picture Placeholder 6">
            <a:extLst>
              <a:ext uri="{FF2B5EF4-FFF2-40B4-BE49-F238E27FC236}">
                <a16:creationId xmlns:a16="http://schemas.microsoft.com/office/drawing/2014/main" id="{117A1481-B85D-44EF-B7AF-CC49E2463FBE}"/>
              </a:ext>
            </a:extLst>
          </p:cNvPr>
          <p:cNvPicPr>
            <a:picLocks noChangeAspect="1"/>
          </p:cNvPicPr>
          <p:nvPr/>
        </p:nvPicPr>
        <p:blipFill>
          <a:blip r:embed="rId2">
            <a:extLst>
              <a:ext uri="{28A0092B-C50C-407E-A947-70E740481C1C}">
                <a14:useLocalDpi xmlns:a14="http://schemas.microsoft.com/office/drawing/2010/main" val="0"/>
              </a:ext>
            </a:extLst>
          </a:blip>
          <a:srcRect t="18" b="18"/>
          <a:stretch>
            <a:fillRect/>
          </a:stretch>
        </p:blipFill>
        <p:spPr bwMode="auto">
          <a:xfrm>
            <a:off x="5826126" y="-9525"/>
            <a:ext cx="484187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EC2E3AC-52F0-479F-98D0-A7AB81C40392}"/>
              </a:ext>
            </a:extLst>
          </p:cNvPr>
          <p:cNvSpPr>
            <a:spLocks noGrp="1"/>
          </p:cNvSpPr>
          <p:nvPr>
            <p:ph type="title"/>
          </p:nvPr>
        </p:nvSpPr>
        <p:spPr>
          <a:xfrm>
            <a:off x="1774825" y="1220788"/>
            <a:ext cx="5480050" cy="3568700"/>
          </a:xfrm>
        </p:spPr>
        <p:txBody>
          <a:bodyPr>
            <a:normAutofit/>
          </a:bodyPr>
          <a:lstStyle/>
          <a:p>
            <a:pPr>
              <a:defRPr/>
            </a:pPr>
            <a:r>
              <a:rPr lang="en-AU" b="1" dirty="0"/>
              <a:t>Stealth Pathogens’ Strategies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itle 1">
            <a:extLst>
              <a:ext uri="{FF2B5EF4-FFF2-40B4-BE49-F238E27FC236}">
                <a16:creationId xmlns:a16="http://schemas.microsoft.com/office/drawing/2014/main" id="{AC67ACBF-66C9-4FEB-A2A1-EE5F10485BCF}"/>
              </a:ext>
            </a:extLst>
          </p:cNvPr>
          <p:cNvSpPr>
            <a:spLocks noGrp="1" noChangeArrowheads="1"/>
          </p:cNvSpPr>
          <p:nvPr>
            <p:ph type="title"/>
          </p:nvPr>
        </p:nvSpPr>
        <p:spPr/>
        <p:txBody>
          <a:bodyPr/>
          <a:lstStyle/>
          <a:p>
            <a:r>
              <a:rPr lang="en-AU" altLang="en-US"/>
              <a:t>Additional Important Antiparasitic Herbs</a:t>
            </a:r>
          </a:p>
        </p:txBody>
      </p:sp>
      <p:sp>
        <p:nvSpPr>
          <p:cNvPr id="3" name="Content Placeholder 2">
            <a:extLst>
              <a:ext uri="{FF2B5EF4-FFF2-40B4-BE49-F238E27FC236}">
                <a16:creationId xmlns:a16="http://schemas.microsoft.com/office/drawing/2014/main" id="{A73B9FB4-D291-4ACF-A6DB-151D43B649CD}"/>
              </a:ext>
            </a:extLst>
          </p:cNvPr>
          <p:cNvSpPr>
            <a:spLocks noGrp="1" noChangeArrowheads="1"/>
          </p:cNvSpPr>
          <p:nvPr>
            <p:ph idx="1"/>
          </p:nvPr>
        </p:nvSpPr>
        <p:spPr>
          <a:xfrm>
            <a:off x="2152650" y="1643063"/>
            <a:ext cx="7886700" cy="4895850"/>
          </a:xfrm>
        </p:spPr>
        <p:txBody>
          <a:bodyPr/>
          <a:lstStyle/>
          <a:p>
            <a:r>
              <a:rPr lang="en-AU" altLang="en-US"/>
              <a:t> Myrrh</a:t>
            </a:r>
          </a:p>
          <a:p>
            <a:r>
              <a:rPr lang="en-AU" altLang="en-US"/>
              <a:t> Stemona</a:t>
            </a:r>
          </a:p>
          <a:p>
            <a:r>
              <a:rPr lang="en-AU" altLang="en-US"/>
              <a:t> Wormwood</a:t>
            </a:r>
          </a:p>
          <a:p>
            <a:r>
              <a:rPr lang="en-AU" altLang="en-US"/>
              <a:t> Cloves</a:t>
            </a:r>
          </a:p>
          <a:p>
            <a:r>
              <a:rPr lang="en-AU" altLang="en-US"/>
              <a:t> Tannin herbs</a:t>
            </a:r>
          </a:p>
        </p:txBody>
      </p:sp>
      <p:pic>
        <p:nvPicPr>
          <p:cNvPr id="5" name="Picture 4">
            <a:extLst>
              <a:ext uri="{FF2B5EF4-FFF2-40B4-BE49-F238E27FC236}">
                <a16:creationId xmlns:a16="http://schemas.microsoft.com/office/drawing/2014/main" id="{EE8FD76F-8937-48BE-9956-1DDCDBBBC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2852739"/>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42D1-9720-4E09-89C5-B7E22A975603}"/>
              </a:ext>
            </a:extLst>
          </p:cNvPr>
          <p:cNvSpPr>
            <a:spLocks noGrp="1"/>
          </p:cNvSpPr>
          <p:nvPr>
            <p:ph type="title"/>
          </p:nvPr>
        </p:nvSpPr>
        <p:spPr>
          <a:xfrm>
            <a:off x="1762125" y="2468563"/>
            <a:ext cx="7886700" cy="793750"/>
          </a:xfrm>
        </p:spPr>
        <p:txBody>
          <a:bodyPr/>
          <a:lstStyle/>
          <a:p>
            <a:pPr>
              <a:defRPr/>
            </a:pPr>
            <a:r>
              <a:rPr lang="en-AU" sz="3467" b="1" dirty="0"/>
              <a:t>Myrrh</a:t>
            </a:r>
            <a:br>
              <a:rPr lang="en-AU" sz="3467" b="1" dirty="0"/>
            </a:br>
            <a:r>
              <a:rPr lang="en-AU" sz="3467" b="1" i="1" dirty="0" err="1"/>
              <a:t>Commiphora</a:t>
            </a:r>
            <a:r>
              <a:rPr lang="en-AU" sz="3467" b="1" i="1" dirty="0"/>
              <a:t> </a:t>
            </a:r>
            <a:r>
              <a:rPr lang="en-AU" sz="3467" b="1" i="1" dirty="0" err="1"/>
              <a:t>myrrha</a:t>
            </a:r>
            <a:endParaRPr lang="en-AU" sz="3467" b="1" i="1" dirty="0"/>
          </a:p>
        </p:txBody>
      </p:sp>
      <p:pic>
        <p:nvPicPr>
          <p:cNvPr id="777219" name="Picture 3">
            <a:extLst>
              <a:ext uri="{FF2B5EF4-FFF2-40B4-BE49-F238E27FC236}">
                <a16:creationId xmlns:a16="http://schemas.microsoft.com/office/drawing/2014/main" id="{C751261A-8373-4C91-9E0C-DA831DAA4B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38100"/>
            <a:ext cx="48641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Title 1">
            <a:extLst>
              <a:ext uri="{FF2B5EF4-FFF2-40B4-BE49-F238E27FC236}">
                <a16:creationId xmlns:a16="http://schemas.microsoft.com/office/drawing/2014/main" id="{EEA2532C-81C1-48C0-9D13-9C56965F2C61}"/>
              </a:ext>
            </a:extLst>
          </p:cNvPr>
          <p:cNvSpPr>
            <a:spLocks noGrp="1" noChangeArrowheads="1"/>
          </p:cNvSpPr>
          <p:nvPr>
            <p:ph type="title"/>
          </p:nvPr>
        </p:nvSpPr>
        <p:spPr>
          <a:xfrm>
            <a:off x="1828800" y="457200"/>
            <a:ext cx="8153400" cy="533400"/>
          </a:xfrm>
        </p:spPr>
        <p:txBody>
          <a:bodyPr/>
          <a:lstStyle/>
          <a:p>
            <a:r>
              <a:rPr lang="en-AU" altLang="en-US" sz="3200"/>
              <a:t>Myrrh: A New Agent Against Stealth Pathogens</a:t>
            </a:r>
          </a:p>
        </p:txBody>
      </p:sp>
      <p:sp>
        <p:nvSpPr>
          <p:cNvPr id="3" name="Content Placeholder 2">
            <a:extLst>
              <a:ext uri="{FF2B5EF4-FFF2-40B4-BE49-F238E27FC236}">
                <a16:creationId xmlns:a16="http://schemas.microsoft.com/office/drawing/2014/main" id="{A63A1120-8BA7-4FC3-8E1C-8957C43AA297}"/>
              </a:ext>
            </a:extLst>
          </p:cNvPr>
          <p:cNvSpPr>
            <a:spLocks noGrp="1"/>
          </p:cNvSpPr>
          <p:nvPr>
            <p:ph idx="1"/>
          </p:nvPr>
        </p:nvSpPr>
        <p:spPr>
          <a:xfrm>
            <a:off x="2152650" y="1295401"/>
            <a:ext cx="7886700" cy="5110163"/>
          </a:xfrm>
        </p:spPr>
        <p:txBody>
          <a:bodyPr>
            <a:normAutofit/>
          </a:bodyPr>
          <a:lstStyle/>
          <a:p>
            <a:pPr marL="0" indent="0">
              <a:buNone/>
              <a:defRPr/>
            </a:pPr>
            <a:r>
              <a:rPr lang="en-AU" sz="2400" dirty="0"/>
              <a:t>An oleo-gum resin from the stem of various species of </a:t>
            </a:r>
            <a:r>
              <a:rPr lang="en-AU" sz="2400" i="1" dirty="0"/>
              <a:t>Commiphora</a:t>
            </a:r>
            <a:r>
              <a:rPr lang="en-AU" sz="2400" dirty="0"/>
              <a:t> growing in north-east Africa and Arabia. Mentioned in Bible in writings as old as Psalms.</a:t>
            </a:r>
          </a:p>
          <a:p>
            <a:pPr marL="0" indent="0">
              <a:buNone/>
              <a:defRPr/>
            </a:pPr>
            <a:r>
              <a:rPr lang="en-AU" sz="2400" dirty="0"/>
              <a:t> </a:t>
            </a:r>
          </a:p>
          <a:p>
            <a:pPr marL="0" indent="0">
              <a:buNone/>
              <a:defRPr/>
            </a:pPr>
            <a:r>
              <a:rPr lang="en-AU" sz="2400" dirty="0"/>
              <a:t>Several clinical studies published suggesting high-dose myrrh represents a significant advance in treatment of parasites.</a:t>
            </a:r>
          </a:p>
          <a:p>
            <a:pPr>
              <a:defRPr/>
            </a:pPr>
            <a:endParaRPr lang="en-AU" sz="2400" dirty="0"/>
          </a:p>
          <a:p>
            <a:pPr marL="0" indent="0">
              <a:buNone/>
              <a:defRPr/>
            </a:pPr>
            <a:r>
              <a:rPr lang="en-AU" sz="2400" dirty="0"/>
              <a:t>Myrrh appears to be active against parasites that infest deeper into the body than the gut, such as the liver and bladder.</a:t>
            </a:r>
          </a:p>
        </p:txBody>
      </p:sp>
      <p:sp>
        <p:nvSpPr>
          <p:cNvPr id="5" name="Rectangle 4">
            <a:extLst>
              <a:ext uri="{FF2B5EF4-FFF2-40B4-BE49-F238E27FC236}">
                <a16:creationId xmlns:a16="http://schemas.microsoft.com/office/drawing/2014/main" id="{6E642E8C-07C5-4860-9B0D-AEB5D080A68D}"/>
              </a:ext>
            </a:extLst>
          </p:cNvPr>
          <p:cNvSpPr/>
          <p:nvPr/>
        </p:nvSpPr>
        <p:spPr>
          <a:xfrm>
            <a:off x="2020888" y="5768976"/>
            <a:ext cx="8107362" cy="481013"/>
          </a:xfrm>
          <a:prstGeom prst="rect">
            <a:avLst/>
          </a:prstGeom>
        </p:spPr>
        <p:txBody>
          <a:bodyPr>
            <a:spAutoFit/>
          </a:bodyPr>
          <a:lstStyle/>
          <a:p>
            <a:pPr eaLnBrk="0" fontAlgn="base" hangingPunct="0">
              <a:lnSpc>
                <a:spcPct val="95000"/>
              </a:lnSpc>
              <a:spcBef>
                <a:spcPts val="900"/>
              </a:spcBef>
              <a:spcAft>
                <a:spcPct val="0"/>
              </a:spcAft>
              <a:defRPr/>
            </a:pP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Bone KM, Mills SY. </a:t>
            </a:r>
            <a:r>
              <a:rPr lang="en-AU" sz="1333" i="1" dirty="0">
                <a:solidFill>
                  <a:srgbClr val="FFFFFF"/>
                </a:solidFill>
                <a:latin typeface="Verdana" panose="020B0604030504040204" pitchFamily="34" charset="0"/>
                <a:ea typeface="Verdana" panose="020B0604030504040204" pitchFamily="34" charset="0"/>
                <a:cs typeface="Verdana" panose="020B0604030504040204" pitchFamily="34" charset="0"/>
              </a:rPr>
              <a:t>Principles and Practice of Phytotherapy: Modern Herbal Medicine</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2</a:t>
            </a:r>
            <a:r>
              <a:rPr lang="en-AU" sz="1333"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nd</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Edition, Elsevier, UK, 2013 pp 753-759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itle 1">
            <a:extLst>
              <a:ext uri="{FF2B5EF4-FFF2-40B4-BE49-F238E27FC236}">
                <a16:creationId xmlns:a16="http://schemas.microsoft.com/office/drawing/2014/main" id="{FB47BF6E-FC71-4F1E-B1E4-D862CE5468AA}"/>
              </a:ext>
            </a:extLst>
          </p:cNvPr>
          <p:cNvSpPr>
            <a:spLocks noGrp="1" noChangeArrowheads="1"/>
          </p:cNvSpPr>
          <p:nvPr>
            <p:ph type="title"/>
          </p:nvPr>
        </p:nvSpPr>
        <p:spPr>
          <a:xfrm>
            <a:off x="2209800" y="457200"/>
            <a:ext cx="7772400" cy="609600"/>
          </a:xfrm>
        </p:spPr>
        <p:txBody>
          <a:bodyPr/>
          <a:lstStyle/>
          <a:p>
            <a:r>
              <a:rPr lang="en-AU" altLang="en-US" sz="3600"/>
              <a:t>Myrrh: Active Constituents and Actions</a:t>
            </a:r>
          </a:p>
        </p:txBody>
      </p:sp>
      <p:sp>
        <p:nvSpPr>
          <p:cNvPr id="3" name="Content Placeholder 2">
            <a:extLst>
              <a:ext uri="{FF2B5EF4-FFF2-40B4-BE49-F238E27FC236}">
                <a16:creationId xmlns:a16="http://schemas.microsoft.com/office/drawing/2014/main" id="{54028FC2-A2E1-438C-9324-8DF9FA59B772}"/>
              </a:ext>
            </a:extLst>
          </p:cNvPr>
          <p:cNvSpPr>
            <a:spLocks noGrp="1" noChangeArrowheads="1"/>
          </p:cNvSpPr>
          <p:nvPr>
            <p:ph idx="1"/>
          </p:nvPr>
        </p:nvSpPr>
        <p:spPr>
          <a:xfrm>
            <a:off x="1982788" y="1285875"/>
            <a:ext cx="7886700" cy="4895850"/>
          </a:xfrm>
        </p:spPr>
        <p:txBody>
          <a:bodyPr/>
          <a:lstStyle/>
          <a:p>
            <a:pPr marL="0" indent="0">
              <a:buNone/>
            </a:pPr>
            <a:r>
              <a:rPr lang="en-AU" altLang="en-US" sz="2800"/>
              <a:t>Myrrh contains an essential oil (2 to 10%), largely sesquiterpenes</a:t>
            </a:r>
          </a:p>
          <a:p>
            <a:pPr marL="0" indent="0">
              <a:buNone/>
            </a:pPr>
            <a:endParaRPr lang="en-AU" altLang="en-US" sz="2800"/>
          </a:p>
          <a:p>
            <a:pPr marL="0" indent="0">
              <a:buNone/>
            </a:pPr>
            <a:r>
              <a:rPr lang="en-AU" altLang="en-US" sz="2800"/>
              <a:t>An alcohol-soluble resin (25 to 40%) containing commiphoric acids</a:t>
            </a:r>
          </a:p>
          <a:p>
            <a:pPr marL="0" indent="0">
              <a:buNone/>
            </a:pPr>
            <a:endParaRPr lang="en-AU" altLang="en-US" sz="2800"/>
          </a:p>
          <a:p>
            <a:pPr marL="0" indent="0">
              <a:buNone/>
            </a:pPr>
            <a:r>
              <a:rPr lang="en-AU" altLang="en-US" sz="2800"/>
              <a:t>Key actions: antimicrobial, antiparasitic, anti-inflammatory, vulnerary</a:t>
            </a:r>
          </a:p>
        </p:txBody>
      </p:sp>
      <p:sp>
        <p:nvSpPr>
          <p:cNvPr id="5" name="Rectangle 4">
            <a:extLst>
              <a:ext uri="{FF2B5EF4-FFF2-40B4-BE49-F238E27FC236}">
                <a16:creationId xmlns:a16="http://schemas.microsoft.com/office/drawing/2014/main" id="{3D007A7C-A209-45B2-8CFE-FD1532C06F86}"/>
              </a:ext>
            </a:extLst>
          </p:cNvPr>
          <p:cNvSpPr/>
          <p:nvPr/>
        </p:nvSpPr>
        <p:spPr>
          <a:xfrm>
            <a:off x="1982788" y="6248401"/>
            <a:ext cx="8139112" cy="481013"/>
          </a:xfrm>
          <a:prstGeom prst="rect">
            <a:avLst/>
          </a:prstGeom>
        </p:spPr>
        <p:txBody>
          <a:bodyPr>
            <a:spAutoFit/>
          </a:bodyPr>
          <a:lstStyle/>
          <a:p>
            <a:pPr eaLnBrk="0" fontAlgn="base" hangingPunct="0">
              <a:lnSpc>
                <a:spcPct val="95000"/>
              </a:lnSpc>
              <a:spcBef>
                <a:spcPts val="900"/>
              </a:spcBef>
              <a:spcAft>
                <a:spcPct val="0"/>
              </a:spcAft>
              <a:defRPr/>
            </a:pP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Bone KM, Mills SY. </a:t>
            </a:r>
            <a:r>
              <a:rPr lang="en-AU" sz="1333" i="1" dirty="0">
                <a:solidFill>
                  <a:srgbClr val="FFFFFF"/>
                </a:solidFill>
                <a:latin typeface="Verdana" panose="020B0604030504040204" pitchFamily="34" charset="0"/>
                <a:ea typeface="Verdana" panose="020B0604030504040204" pitchFamily="34" charset="0"/>
                <a:cs typeface="Verdana" panose="020B0604030504040204" pitchFamily="34" charset="0"/>
              </a:rPr>
              <a:t>Principles and Practice of Phytotherapy: Modern Herbal Medicine</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2</a:t>
            </a:r>
            <a:r>
              <a:rPr lang="en-AU" sz="1333"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nd</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Edition, Elsevier, UK, 2013 pp 753-759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itle 1">
            <a:extLst>
              <a:ext uri="{FF2B5EF4-FFF2-40B4-BE49-F238E27FC236}">
                <a16:creationId xmlns:a16="http://schemas.microsoft.com/office/drawing/2014/main" id="{307DBC68-0A6D-4DB3-A439-1B38470C7DE0}"/>
              </a:ext>
            </a:extLst>
          </p:cNvPr>
          <p:cNvSpPr>
            <a:spLocks noGrp="1" noChangeArrowheads="1"/>
          </p:cNvSpPr>
          <p:nvPr>
            <p:ph type="title"/>
          </p:nvPr>
        </p:nvSpPr>
        <p:spPr>
          <a:xfrm>
            <a:off x="2209800" y="457200"/>
            <a:ext cx="7772400" cy="685800"/>
          </a:xfrm>
        </p:spPr>
        <p:txBody>
          <a:bodyPr/>
          <a:lstStyle/>
          <a:p>
            <a:r>
              <a:rPr lang="en-AU" altLang="en-US"/>
              <a:t>Myrrh: How Does it Work?</a:t>
            </a:r>
          </a:p>
        </p:txBody>
      </p:sp>
      <p:sp>
        <p:nvSpPr>
          <p:cNvPr id="3" name="Content Placeholder 2">
            <a:extLst>
              <a:ext uri="{FF2B5EF4-FFF2-40B4-BE49-F238E27FC236}">
                <a16:creationId xmlns:a16="http://schemas.microsoft.com/office/drawing/2014/main" id="{D60B5A1F-5D0C-4510-A854-574E47AC9D5A}"/>
              </a:ext>
            </a:extLst>
          </p:cNvPr>
          <p:cNvSpPr>
            <a:spLocks noGrp="1"/>
          </p:cNvSpPr>
          <p:nvPr>
            <p:ph idx="1"/>
          </p:nvPr>
        </p:nvSpPr>
        <p:spPr>
          <a:xfrm>
            <a:off x="2020888" y="1401763"/>
            <a:ext cx="7772400" cy="4114800"/>
          </a:xfrm>
        </p:spPr>
        <p:txBody>
          <a:bodyPr>
            <a:normAutofit fontScale="77500" lnSpcReduction="20000"/>
          </a:bodyPr>
          <a:lstStyle/>
          <a:p>
            <a:pPr>
              <a:defRPr/>
            </a:pPr>
            <a:r>
              <a:rPr lang="en-AU" dirty="0"/>
              <a:t>Not entirely understood, but has a direct toxic effect.</a:t>
            </a:r>
          </a:p>
          <a:p>
            <a:pPr>
              <a:defRPr/>
            </a:pPr>
            <a:endParaRPr lang="en-AU" dirty="0"/>
          </a:p>
          <a:p>
            <a:pPr>
              <a:defRPr/>
            </a:pPr>
            <a:r>
              <a:rPr lang="en-AU" dirty="0"/>
              <a:t>May work at least in part by stimulating natural resistance and overcoming stealth defences.</a:t>
            </a:r>
          </a:p>
          <a:p>
            <a:pPr>
              <a:defRPr/>
            </a:pPr>
            <a:endParaRPr lang="en-AU" dirty="0"/>
          </a:p>
          <a:p>
            <a:pPr>
              <a:defRPr/>
            </a:pPr>
            <a:r>
              <a:rPr lang="en-AU" dirty="0"/>
              <a:t>Resin is probably the most important component for this.</a:t>
            </a:r>
          </a:p>
          <a:p>
            <a:pPr>
              <a:defRPr/>
            </a:pPr>
            <a:endParaRPr lang="en-AU" dirty="0"/>
          </a:p>
          <a:p>
            <a:pPr>
              <a:defRPr/>
            </a:pPr>
            <a:r>
              <a:rPr lang="en-AU" dirty="0"/>
              <a:t>Resin can stimulate a marked allergic reaction, highlighting its upregulation of immune responses.</a:t>
            </a:r>
          </a:p>
        </p:txBody>
      </p:sp>
      <p:sp>
        <p:nvSpPr>
          <p:cNvPr id="5" name="Rectangle 4">
            <a:extLst>
              <a:ext uri="{FF2B5EF4-FFF2-40B4-BE49-F238E27FC236}">
                <a16:creationId xmlns:a16="http://schemas.microsoft.com/office/drawing/2014/main" id="{E49231C3-8D1A-4E71-88F8-28D07243CCF3}"/>
              </a:ext>
            </a:extLst>
          </p:cNvPr>
          <p:cNvSpPr/>
          <p:nvPr/>
        </p:nvSpPr>
        <p:spPr>
          <a:xfrm>
            <a:off x="2020888" y="5776913"/>
            <a:ext cx="8515350" cy="482600"/>
          </a:xfrm>
          <a:prstGeom prst="rect">
            <a:avLst/>
          </a:prstGeom>
        </p:spPr>
        <p:txBody>
          <a:bodyPr>
            <a:spAutoFit/>
          </a:bodyPr>
          <a:lstStyle/>
          <a:p>
            <a:pPr eaLnBrk="0" fontAlgn="base" hangingPunct="0">
              <a:lnSpc>
                <a:spcPct val="95000"/>
              </a:lnSpc>
              <a:spcBef>
                <a:spcPts val="900"/>
              </a:spcBef>
              <a:spcAft>
                <a:spcPct val="0"/>
              </a:spcAft>
              <a:defRPr/>
            </a:pP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Bone KM, Mills SY. </a:t>
            </a:r>
            <a:r>
              <a:rPr lang="en-AU" sz="1333" i="1" dirty="0">
                <a:solidFill>
                  <a:srgbClr val="FFFFFF"/>
                </a:solidFill>
                <a:latin typeface="Verdana" panose="020B0604030504040204" pitchFamily="34" charset="0"/>
                <a:ea typeface="Verdana" panose="020B0604030504040204" pitchFamily="34" charset="0"/>
                <a:cs typeface="Verdana" panose="020B0604030504040204" pitchFamily="34" charset="0"/>
              </a:rPr>
              <a:t>Principles and Practice of Phytotherapy: Modern Herbal Medicine</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2</a:t>
            </a:r>
            <a:r>
              <a:rPr lang="en-AU" sz="1333"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nd</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Edition, Elsevier, UK, 2013 pp 753-759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Title 1">
            <a:extLst>
              <a:ext uri="{FF2B5EF4-FFF2-40B4-BE49-F238E27FC236}">
                <a16:creationId xmlns:a16="http://schemas.microsoft.com/office/drawing/2014/main" id="{6DBB6E3E-58AE-4AEA-A0D7-9D0D972BEC48}"/>
              </a:ext>
            </a:extLst>
          </p:cNvPr>
          <p:cNvSpPr>
            <a:spLocks noGrp="1" noChangeArrowheads="1"/>
          </p:cNvSpPr>
          <p:nvPr>
            <p:ph type="title"/>
          </p:nvPr>
        </p:nvSpPr>
        <p:spPr>
          <a:xfrm>
            <a:off x="2209800" y="457200"/>
            <a:ext cx="7772400" cy="609600"/>
          </a:xfrm>
        </p:spPr>
        <p:txBody>
          <a:bodyPr/>
          <a:lstStyle/>
          <a:p>
            <a:r>
              <a:rPr lang="en-AU" altLang="en-US"/>
              <a:t>Myrrh: How Does it Work?</a:t>
            </a:r>
          </a:p>
        </p:txBody>
      </p:sp>
      <p:sp>
        <p:nvSpPr>
          <p:cNvPr id="3" name="Content Placeholder 2">
            <a:extLst>
              <a:ext uri="{FF2B5EF4-FFF2-40B4-BE49-F238E27FC236}">
                <a16:creationId xmlns:a16="http://schemas.microsoft.com/office/drawing/2014/main" id="{CC7EC1F8-D581-453D-AC91-8E66DA2A95EF}"/>
              </a:ext>
            </a:extLst>
          </p:cNvPr>
          <p:cNvSpPr>
            <a:spLocks noGrp="1" noChangeArrowheads="1"/>
          </p:cNvSpPr>
          <p:nvPr>
            <p:ph idx="1"/>
          </p:nvPr>
        </p:nvSpPr>
        <p:spPr>
          <a:xfrm>
            <a:off x="2152650" y="1414463"/>
            <a:ext cx="5480050" cy="4894262"/>
          </a:xfrm>
        </p:spPr>
        <p:txBody>
          <a:bodyPr/>
          <a:lstStyle/>
          <a:p>
            <a:pPr marL="0" indent="0">
              <a:buNone/>
            </a:pPr>
            <a:r>
              <a:rPr lang="en-AU" altLang="en-US" sz="2800"/>
              <a:t>Trial of 35 patients with chronic </a:t>
            </a:r>
            <a:br>
              <a:rPr lang="en-AU" altLang="en-US" sz="2800"/>
            </a:br>
            <a:r>
              <a:rPr lang="en-AU" altLang="en-US" sz="2800"/>
              <a:t>fascioliasis treated with myrrh  </a:t>
            </a:r>
          </a:p>
          <a:p>
            <a:pPr marL="0" indent="0">
              <a:buNone/>
            </a:pPr>
            <a:endParaRPr lang="en-AU" altLang="en-US"/>
          </a:p>
          <a:p>
            <a:pPr marL="0" indent="0">
              <a:buNone/>
            </a:pPr>
            <a:r>
              <a:rPr lang="en-AU" altLang="en-US" sz="2800"/>
              <a:t>IL-4 significantly lower than controls before therapy (p=0.04) and increased significantly after treatment (p&lt;0.001) to reach control levels </a:t>
            </a:r>
          </a:p>
        </p:txBody>
      </p:sp>
      <p:sp>
        <p:nvSpPr>
          <p:cNvPr id="5" name="Rectangle 4">
            <a:extLst>
              <a:ext uri="{FF2B5EF4-FFF2-40B4-BE49-F238E27FC236}">
                <a16:creationId xmlns:a16="http://schemas.microsoft.com/office/drawing/2014/main" id="{57695141-5AAB-4CC9-AEB6-9D6281AA4192}"/>
              </a:ext>
            </a:extLst>
          </p:cNvPr>
          <p:cNvSpPr/>
          <p:nvPr/>
        </p:nvSpPr>
        <p:spPr>
          <a:xfrm>
            <a:off x="2020889" y="5864225"/>
            <a:ext cx="8491537" cy="482600"/>
          </a:xfrm>
          <a:prstGeom prst="rect">
            <a:avLst/>
          </a:prstGeom>
        </p:spPr>
        <p:txBody>
          <a:bodyPr>
            <a:spAutoFit/>
          </a:bodyPr>
          <a:lstStyle/>
          <a:p>
            <a:pPr eaLnBrk="0" fontAlgn="base" hangingPunct="0">
              <a:lnSpc>
                <a:spcPct val="95000"/>
              </a:lnSpc>
              <a:spcBef>
                <a:spcPts val="900"/>
              </a:spcBef>
              <a:spcAft>
                <a:spcPct val="0"/>
              </a:spcAft>
              <a:defRPr/>
            </a:pP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Bone KM, Mills SY. </a:t>
            </a:r>
            <a:r>
              <a:rPr lang="en-AU" sz="1333" i="1" dirty="0">
                <a:solidFill>
                  <a:srgbClr val="FFFFFF"/>
                </a:solidFill>
                <a:latin typeface="Verdana" panose="020B0604030504040204" pitchFamily="34" charset="0"/>
                <a:ea typeface="Verdana" panose="020B0604030504040204" pitchFamily="34" charset="0"/>
                <a:cs typeface="Verdana" panose="020B0604030504040204" pitchFamily="34" charset="0"/>
              </a:rPr>
              <a:t>Principles and Practice of Phytotherapy: Modern Herbal Medicine</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2</a:t>
            </a:r>
            <a:r>
              <a:rPr lang="en-AU" sz="1333"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nd</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Edition, Elsevier, UK, 2013 pp 753-759</a:t>
            </a:r>
          </a:p>
        </p:txBody>
      </p:sp>
      <p:pic>
        <p:nvPicPr>
          <p:cNvPr id="6" name="Picture 5">
            <a:extLst>
              <a:ext uri="{FF2B5EF4-FFF2-40B4-BE49-F238E27FC236}">
                <a16:creationId xmlns:a16="http://schemas.microsoft.com/office/drawing/2014/main" id="{AFFBED63-FCC1-4C4A-A04F-1447C40B61CF}"/>
              </a:ext>
            </a:extLst>
          </p:cNvPr>
          <p:cNvPicPr>
            <a:picLocks noChangeAspect="1"/>
          </p:cNvPicPr>
          <p:nvPr/>
        </p:nvPicPr>
        <p:blipFill rotWithShape="1">
          <a:blip r:embed="rId3" cstate="email"/>
          <a:srcRect b="-1385"/>
          <a:stretch/>
        </p:blipFill>
        <p:spPr>
          <a:xfrm>
            <a:off x="7764463" y="1524000"/>
            <a:ext cx="2706508"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itle 1">
            <a:extLst>
              <a:ext uri="{FF2B5EF4-FFF2-40B4-BE49-F238E27FC236}">
                <a16:creationId xmlns:a16="http://schemas.microsoft.com/office/drawing/2014/main" id="{073A96FD-1CE8-4937-B684-B8506008A7E9}"/>
              </a:ext>
            </a:extLst>
          </p:cNvPr>
          <p:cNvSpPr>
            <a:spLocks noGrp="1" noChangeArrowheads="1"/>
          </p:cNvSpPr>
          <p:nvPr>
            <p:ph type="title"/>
          </p:nvPr>
        </p:nvSpPr>
        <p:spPr>
          <a:xfrm>
            <a:off x="2209800" y="457200"/>
            <a:ext cx="7772400" cy="609600"/>
          </a:xfrm>
        </p:spPr>
        <p:txBody>
          <a:bodyPr/>
          <a:lstStyle/>
          <a:p>
            <a:r>
              <a:rPr lang="en-AU" altLang="en-US"/>
              <a:t>Myrrh: Clinical Trials</a:t>
            </a:r>
          </a:p>
        </p:txBody>
      </p:sp>
      <p:sp>
        <p:nvSpPr>
          <p:cNvPr id="3" name="Content Placeholder 2">
            <a:extLst>
              <a:ext uri="{FF2B5EF4-FFF2-40B4-BE49-F238E27FC236}">
                <a16:creationId xmlns:a16="http://schemas.microsoft.com/office/drawing/2014/main" id="{160820BE-AECF-48EF-BFCE-BA8453FF2FF0}"/>
              </a:ext>
            </a:extLst>
          </p:cNvPr>
          <p:cNvSpPr>
            <a:spLocks noGrp="1"/>
          </p:cNvSpPr>
          <p:nvPr>
            <p:ph idx="1"/>
          </p:nvPr>
        </p:nvSpPr>
        <p:spPr>
          <a:xfrm>
            <a:off x="2019300" y="1416050"/>
            <a:ext cx="7772400" cy="4114800"/>
          </a:xfrm>
        </p:spPr>
        <p:txBody>
          <a:bodyPr>
            <a:normAutofit fontScale="92500" lnSpcReduction="10000"/>
          </a:bodyPr>
          <a:lstStyle/>
          <a:p>
            <a:pPr>
              <a:defRPr/>
            </a:pPr>
            <a:r>
              <a:rPr lang="en-AU" dirty="0"/>
              <a:t>All the studies below are open-label studies, all oral doses</a:t>
            </a:r>
          </a:p>
          <a:p>
            <a:pPr>
              <a:defRPr/>
            </a:pPr>
            <a:r>
              <a:rPr lang="en-AU" dirty="0"/>
              <a:t>At least 6 positive trials for fascioliasis</a:t>
            </a:r>
          </a:p>
          <a:p>
            <a:pPr>
              <a:defRPr/>
            </a:pPr>
            <a:r>
              <a:rPr lang="en-AU" dirty="0"/>
              <a:t>Mixed results for schistosomiasis, but with several positive trials</a:t>
            </a:r>
          </a:p>
          <a:p>
            <a:pPr>
              <a:defRPr/>
            </a:pPr>
            <a:r>
              <a:rPr lang="en-AU" dirty="0"/>
              <a:t>Individual trials with positive results for lanceolate fluke, </a:t>
            </a:r>
            <a:r>
              <a:rPr lang="en-US" i="1" dirty="0"/>
              <a:t>Heterophyes </a:t>
            </a:r>
            <a:r>
              <a:rPr lang="en-US" i="1" dirty="0" err="1"/>
              <a:t>heterophyes</a:t>
            </a:r>
            <a:r>
              <a:rPr lang="en-US" i="1" dirty="0"/>
              <a:t> </a:t>
            </a:r>
            <a:r>
              <a:rPr lang="en-US" dirty="0"/>
              <a:t>flukes, dwarf tape worms and vaginal trichomoniasis</a:t>
            </a:r>
            <a:endParaRPr lang="en-AU" dirty="0"/>
          </a:p>
        </p:txBody>
      </p:sp>
      <p:sp>
        <p:nvSpPr>
          <p:cNvPr id="5" name="Rectangle 4">
            <a:extLst>
              <a:ext uri="{FF2B5EF4-FFF2-40B4-BE49-F238E27FC236}">
                <a16:creationId xmlns:a16="http://schemas.microsoft.com/office/drawing/2014/main" id="{FAAAFEDB-B1B6-4A65-A152-E118DE29DABF}"/>
              </a:ext>
            </a:extLst>
          </p:cNvPr>
          <p:cNvSpPr/>
          <p:nvPr/>
        </p:nvSpPr>
        <p:spPr>
          <a:xfrm>
            <a:off x="2016125" y="5880100"/>
            <a:ext cx="8496300" cy="482600"/>
          </a:xfrm>
          <a:prstGeom prst="rect">
            <a:avLst/>
          </a:prstGeom>
        </p:spPr>
        <p:txBody>
          <a:bodyPr>
            <a:spAutoFit/>
          </a:bodyPr>
          <a:lstStyle/>
          <a:p>
            <a:pPr eaLnBrk="0" fontAlgn="base" hangingPunct="0">
              <a:lnSpc>
                <a:spcPct val="95000"/>
              </a:lnSpc>
              <a:spcBef>
                <a:spcPts val="900"/>
              </a:spcBef>
              <a:spcAft>
                <a:spcPct val="0"/>
              </a:spcAft>
              <a:defRPr/>
            </a:pP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Bone KM, Mills SY. </a:t>
            </a:r>
            <a:r>
              <a:rPr lang="en-AU" sz="1333" i="1" dirty="0">
                <a:solidFill>
                  <a:srgbClr val="FFFFFF"/>
                </a:solidFill>
                <a:latin typeface="Verdana" panose="020B0604030504040204" pitchFamily="34" charset="0"/>
                <a:ea typeface="Verdana" panose="020B0604030504040204" pitchFamily="34" charset="0"/>
                <a:cs typeface="Verdana" panose="020B0604030504040204" pitchFamily="34" charset="0"/>
              </a:rPr>
              <a:t>Principles and Practice of Phytotherapy: Modern Herbal Medicine</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2</a:t>
            </a:r>
            <a:r>
              <a:rPr lang="en-AU" sz="1333"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nd</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Edition, Elsevier, UK, 2013 pp 753-759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itle 1">
            <a:extLst>
              <a:ext uri="{FF2B5EF4-FFF2-40B4-BE49-F238E27FC236}">
                <a16:creationId xmlns:a16="http://schemas.microsoft.com/office/drawing/2014/main" id="{B841473D-23DB-4033-AA3D-9B7EEB12CB7D}"/>
              </a:ext>
            </a:extLst>
          </p:cNvPr>
          <p:cNvSpPr>
            <a:spLocks noGrp="1" noChangeArrowheads="1"/>
          </p:cNvSpPr>
          <p:nvPr>
            <p:ph type="title"/>
          </p:nvPr>
        </p:nvSpPr>
        <p:spPr>
          <a:xfrm>
            <a:off x="2209800" y="457201"/>
            <a:ext cx="7772400" cy="822325"/>
          </a:xfrm>
        </p:spPr>
        <p:txBody>
          <a:bodyPr/>
          <a:lstStyle/>
          <a:p>
            <a:r>
              <a:rPr lang="en-AU" altLang="en-US"/>
              <a:t>Myrrh: Dosage Considerations</a:t>
            </a:r>
          </a:p>
        </p:txBody>
      </p:sp>
      <p:sp>
        <p:nvSpPr>
          <p:cNvPr id="3" name="Content Placeholder 2">
            <a:extLst>
              <a:ext uri="{FF2B5EF4-FFF2-40B4-BE49-F238E27FC236}">
                <a16:creationId xmlns:a16="http://schemas.microsoft.com/office/drawing/2014/main" id="{6845EF72-484E-4D72-8D85-A19225929CFF}"/>
              </a:ext>
            </a:extLst>
          </p:cNvPr>
          <p:cNvSpPr>
            <a:spLocks noGrp="1" noChangeArrowheads="1"/>
          </p:cNvSpPr>
          <p:nvPr>
            <p:ph idx="1"/>
          </p:nvPr>
        </p:nvSpPr>
        <p:spPr>
          <a:xfrm>
            <a:off x="2152650" y="1762125"/>
            <a:ext cx="7886700" cy="4129088"/>
          </a:xfrm>
        </p:spPr>
        <p:txBody>
          <a:bodyPr/>
          <a:lstStyle/>
          <a:p>
            <a:r>
              <a:rPr lang="en-AU" altLang="en-US" sz="2800"/>
              <a:t>Pulsed dosing as per the trials</a:t>
            </a:r>
          </a:p>
          <a:p>
            <a:r>
              <a:rPr lang="en-AU" altLang="en-US" sz="2800"/>
              <a:t>3 to 9 consecutive days on an empty stomach</a:t>
            </a:r>
          </a:p>
          <a:p>
            <a:r>
              <a:rPr lang="en-AU" altLang="en-US" sz="2800"/>
              <a:t>Break for 4 to 14 days and then repeat</a:t>
            </a:r>
          </a:p>
          <a:p>
            <a:r>
              <a:rPr lang="en-AU" altLang="en-US" sz="2800"/>
              <a:t>Daily dose of myrrh used in the trials corresponds about 2 to 3 g of herb </a:t>
            </a:r>
          </a:p>
          <a:p>
            <a:r>
              <a:rPr lang="en-AU" altLang="en-US" sz="2800"/>
              <a:t>Pulsed dosing reduces risk of allergic response and does not allow the stealth pathogen to adapt to the myrrh</a:t>
            </a:r>
          </a:p>
        </p:txBody>
      </p:sp>
      <p:sp>
        <p:nvSpPr>
          <p:cNvPr id="5" name="Rectangle 4">
            <a:extLst>
              <a:ext uri="{FF2B5EF4-FFF2-40B4-BE49-F238E27FC236}">
                <a16:creationId xmlns:a16="http://schemas.microsoft.com/office/drawing/2014/main" id="{2CBA6B5E-7BED-4E34-86A1-0ED8D0F4F5F2}"/>
              </a:ext>
            </a:extLst>
          </p:cNvPr>
          <p:cNvSpPr/>
          <p:nvPr/>
        </p:nvSpPr>
        <p:spPr>
          <a:xfrm>
            <a:off x="2011363" y="5891213"/>
            <a:ext cx="8208962" cy="482600"/>
          </a:xfrm>
          <a:prstGeom prst="rect">
            <a:avLst/>
          </a:prstGeom>
        </p:spPr>
        <p:txBody>
          <a:bodyPr>
            <a:spAutoFit/>
          </a:bodyPr>
          <a:lstStyle/>
          <a:p>
            <a:pPr eaLnBrk="0" fontAlgn="base" hangingPunct="0">
              <a:lnSpc>
                <a:spcPct val="95000"/>
              </a:lnSpc>
              <a:spcBef>
                <a:spcPts val="900"/>
              </a:spcBef>
              <a:spcAft>
                <a:spcPct val="0"/>
              </a:spcAft>
              <a:defRPr/>
            </a:pP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Bone KM, Mills SY. </a:t>
            </a:r>
            <a:r>
              <a:rPr lang="en-AU" sz="1333" i="1" dirty="0">
                <a:solidFill>
                  <a:srgbClr val="FFFFFF"/>
                </a:solidFill>
                <a:latin typeface="Verdana" panose="020B0604030504040204" pitchFamily="34" charset="0"/>
                <a:ea typeface="Verdana" panose="020B0604030504040204" pitchFamily="34" charset="0"/>
                <a:cs typeface="Verdana" panose="020B0604030504040204" pitchFamily="34" charset="0"/>
              </a:rPr>
              <a:t>Principles and Practice of Phytotherapy: Modern Herbal Medicine</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2</a:t>
            </a:r>
            <a:r>
              <a:rPr lang="en-AU" sz="1333"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nd</a:t>
            </a:r>
            <a:r>
              <a:rPr lang="en-AU" sz="1333" dirty="0">
                <a:solidFill>
                  <a:srgbClr val="FFFFFF"/>
                </a:solidFill>
                <a:latin typeface="Verdana" panose="020B0604030504040204" pitchFamily="34" charset="0"/>
                <a:ea typeface="Verdana" panose="020B0604030504040204" pitchFamily="34" charset="0"/>
                <a:cs typeface="Verdana" panose="020B0604030504040204" pitchFamily="34" charset="0"/>
              </a:rPr>
              <a:t> Edition, Elsevier, UK, 2013 pp 753-759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itle 1">
            <a:extLst>
              <a:ext uri="{FF2B5EF4-FFF2-40B4-BE49-F238E27FC236}">
                <a16:creationId xmlns:a16="http://schemas.microsoft.com/office/drawing/2014/main" id="{6EC465F5-3329-4B68-A874-16B87B110A69}"/>
              </a:ext>
            </a:extLst>
          </p:cNvPr>
          <p:cNvSpPr>
            <a:spLocks noGrp="1" noChangeArrowheads="1"/>
          </p:cNvSpPr>
          <p:nvPr>
            <p:ph type="title"/>
          </p:nvPr>
        </p:nvSpPr>
        <p:spPr/>
        <p:txBody>
          <a:bodyPr/>
          <a:lstStyle/>
          <a:p>
            <a:r>
              <a:rPr lang="en-US" altLang="en-US"/>
              <a:t>Myrrh</a:t>
            </a:r>
          </a:p>
        </p:txBody>
      </p:sp>
      <p:sp>
        <p:nvSpPr>
          <p:cNvPr id="790531" name="Content Placeholder 3">
            <a:extLst>
              <a:ext uri="{FF2B5EF4-FFF2-40B4-BE49-F238E27FC236}">
                <a16:creationId xmlns:a16="http://schemas.microsoft.com/office/drawing/2014/main" id="{3F99BBD0-387A-42B0-9C7E-559A0DA715A6}"/>
              </a:ext>
            </a:extLst>
          </p:cNvPr>
          <p:cNvSpPr>
            <a:spLocks noGrp="1" noChangeArrowheads="1"/>
          </p:cNvSpPr>
          <p:nvPr>
            <p:ph sz="half" idx="2"/>
          </p:nvPr>
        </p:nvSpPr>
        <p:spPr>
          <a:xfrm>
            <a:off x="4572000" y="2209800"/>
            <a:ext cx="5715000" cy="4038600"/>
          </a:xfrm>
        </p:spPr>
        <p:txBody>
          <a:bodyPr/>
          <a:lstStyle/>
          <a:p>
            <a:r>
              <a:rPr lang="en-US" altLang="en-US"/>
              <a:t>support healthy bowel function</a:t>
            </a:r>
          </a:p>
          <a:p>
            <a:r>
              <a:rPr lang="en-US" altLang="en-US"/>
              <a:t>support healthy digestion</a:t>
            </a:r>
          </a:p>
          <a:p>
            <a:r>
              <a:rPr lang="en-US" altLang="en-US"/>
              <a:t>support a healthy intestinal environment</a:t>
            </a:r>
          </a:p>
          <a:p>
            <a:r>
              <a:rPr lang="en-US" altLang="en-US"/>
              <a:t>support gastrointestinal health</a:t>
            </a:r>
          </a:p>
          <a:p>
            <a:r>
              <a:rPr lang="en-US" altLang="en-US"/>
              <a:t>support sinus and respiratory health*</a:t>
            </a:r>
          </a:p>
          <a:p>
            <a:pPr>
              <a:spcBef>
                <a:spcPct val="0"/>
              </a:spcBef>
            </a:pPr>
            <a:endParaRPr lang="en-US" altLang="en-US" sz="2600"/>
          </a:p>
        </p:txBody>
      </p:sp>
      <p:pic>
        <p:nvPicPr>
          <p:cNvPr id="790532" name="Picture 2">
            <a:extLst>
              <a:ext uri="{FF2B5EF4-FFF2-40B4-BE49-F238E27FC236}">
                <a16:creationId xmlns:a16="http://schemas.microsoft.com/office/drawing/2014/main" id="{6E2CEB3E-B301-4032-8DE7-2CE1B7922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33550"/>
            <a:ext cx="25908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Slide Number Placeholder 5">
            <a:extLst>
              <a:ext uri="{FF2B5EF4-FFF2-40B4-BE49-F238E27FC236}">
                <a16:creationId xmlns:a16="http://schemas.microsoft.com/office/drawing/2014/main" id="{CE4BD3C7-4A7C-4975-8C45-DC305B03E4BA}"/>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FCB6870E-8F0E-4EFA-AD33-359388930A32}" type="slidenum">
              <a:rPr lang="en-US" altLang="en-US" sz="1400">
                <a:solidFill>
                  <a:srgbClr val="1F497D"/>
                </a:solidFill>
                <a:latin typeface="Times New Roman" panose="02020603050405020304" pitchFamily="18" charset="0"/>
              </a:rPr>
              <a:pPr eaLnBrk="1" hangingPunct="1">
                <a:spcBef>
                  <a:spcPct val="50000"/>
                </a:spcBef>
                <a:buFontTx/>
                <a:buNone/>
              </a:pPr>
              <a:t>3</a:t>
            </a:fld>
            <a:endParaRPr lang="en-US" altLang="en-US" sz="1400">
              <a:solidFill>
                <a:srgbClr val="1F497D"/>
              </a:solidFill>
              <a:latin typeface="Times New Roman" panose="02020603050405020304" pitchFamily="18" charset="0"/>
            </a:endParaRPr>
          </a:p>
        </p:txBody>
      </p:sp>
      <p:sp>
        <p:nvSpPr>
          <p:cNvPr id="1594370" name="Rectangle 2">
            <a:extLst>
              <a:ext uri="{FF2B5EF4-FFF2-40B4-BE49-F238E27FC236}">
                <a16:creationId xmlns:a16="http://schemas.microsoft.com/office/drawing/2014/main" id="{FA904DBF-C2D9-4F76-8E90-E06191DFC60B}"/>
              </a:ext>
            </a:extLst>
          </p:cNvPr>
          <p:cNvSpPr>
            <a:spLocks noGrp="1"/>
          </p:cNvSpPr>
          <p:nvPr>
            <p:ph type="title"/>
          </p:nvPr>
        </p:nvSpPr>
        <p:spPr>
          <a:xfrm>
            <a:off x="1738314" y="357188"/>
            <a:ext cx="7813675" cy="1060450"/>
          </a:xfrm>
        </p:spPr>
        <p:txBody>
          <a:bodyPr/>
          <a:lstStyle/>
          <a:p>
            <a:pPr eaLnBrk="1" hangingPunct="1"/>
            <a:r>
              <a:rPr lang="en-US" altLang="en-US" sz="5400">
                <a:latin typeface="Arial" panose="020B0604020202020204" pitchFamily="34" charset="0"/>
                <a:cs typeface="Arial" panose="020B0604020202020204" pitchFamily="34" charset="0"/>
              </a:rPr>
              <a:t>Mentoring the mentor:</a:t>
            </a:r>
            <a:endParaRPr lang="en-US" altLang="en-US">
              <a:latin typeface="Arial" panose="020B0604020202020204" pitchFamily="34" charset="0"/>
              <a:cs typeface="Arial" panose="020B0604020202020204" pitchFamily="34" charset="0"/>
            </a:endParaRPr>
          </a:p>
        </p:txBody>
      </p:sp>
      <p:sp>
        <p:nvSpPr>
          <p:cNvPr id="1594371" name="Rectangle 3">
            <a:extLst>
              <a:ext uri="{FF2B5EF4-FFF2-40B4-BE49-F238E27FC236}">
                <a16:creationId xmlns:a16="http://schemas.microsoft.com/office/drawing/2014/main" id="{F8BE436B-B76C-412A-A384-3BD23CB75264}"/>
              </a:ext>
            </a:extLst>
          </p:cNvPr>
          <p:cNvSpPr>
            <a:spLocks noGrp="1"/>
          </p:cNvSpPr>
          <p:nvPr>
            <p:ph type="body" idx="1"/>
          </p:nvPr>
        </p:nvSpPr>
        <p:spPr>
          <a:xfrm>
            <a:off x="1738314" y="1600200"/>
            <a:ext cx="8643937" cy="5043488"/>
          </a:xfrm>
        </p:spPr>
        <p:txBody>
          <a:bodyPr/>
          <a:lstStyle/>
          <a:p>
            <a:pPr eaLnBrk="1" hangingPunct="1">
              <a:lnSpc>
                <a:spcPct val="90000"/>
              </a:lnSpc>
            </a:pPr>
            <a:r>
              <a:rPr altLang="en-US">
                <a:latin typeface="Arial" panose="020B0604020202020204" pitchFamily="34" charset="0"/>
                <a:ea typeface="Kozuka Gothic Pro R"/>
                <a:cs typeface="Arial" panose="020B0604020202020204" pitchFamily="34" charset="0"/>
              </a:rPr>
              <a:t>Who are the mentors? – Practitioners</a:t>
            </a:r>
          </a:p>
          <a:p>
            <a:pPr eaLnBrk="1" hangingPunct="1">
              <a:lnSpc>
                <a:spcPct val="90000"/>
              </a:lnSpc>
            </a:pPr>
            <a:r>
              <a:rPr altLang="en-US">
                <a:latin typeface="Arial" panose="020B0604020202020204" pitchFamily="34" charset="0"/>
                <a:ea typeface="Kozuka Gothic Pro R"/>
                <a:cs typeface="Arial" panose="020B0604020202020204" pitchFamily="34" charset="0"/>
              </a:rPr>
              <a:t>Who are we mentoring? – Patients and GAP </a:t>
            </a:r>
          </a:p>
          <a:p>
            <a:pPr eaLnBrk="1" hangingPunct="1">
              <a:lnSpc>
                <a:spcPct val="90000"/>
              </a:lnSpc>
            </a:pPr>
            <a:r>
              <a:rPr altLang="en-US">
                <a:latin typeface="Arial" panose="020B0604020202020204" pitchFamily="34" charset="0"/>
                <a:ea typeface="Kozuka Gothic Pro R"/>
                <a:cs typeface="Arial" panose="020B0604020202020204" pitchFamily="34" charset="0"/>
              </a:rPr>
              <a:t>What’s the purpose? – Optimized life</a:t>
            </a:r>
          </a:p>
          <a:p>
            <a:pPr eaLnBrk="1" hangingPunct="1">
              <a:lnSpc>
                <a:spcPct val="90000"/>
              </a:lnSpc>
            </a:pPr>
            <a:r>
              <a:rPr altLang="en-US">
                <a:latin typeface="Arial" panose="020B0604020202020204" pitchFamily="34" charset="0"/>
                <a:ea typeface="Kozuka Gothic Pro R"/>
                <a:cs typeface="Arial" panose="020B0604020202020204" pitchFamily="34" charset="0"/>
              </a:rPr>
              <a:t>How does it work? – Whatever you learn you teach someone else (anyone else)</a:t>
            </a:r>
          </a:p>
          <a:p>
            <a:pPr eaLnBrk="1" hangingPunct="1">
              <a:lnSpc>
                <a:spcPct val="90000"/>
              </a:lnSpc>
            </a:pPr>
            <a:r>
              <a:rPr altLang="en-US">
                <a:latin typeface="Arial" panose="020B0604020202020204" pitchFamily="34" charset="0"/>
                <a:ea typeface="Kozuka Gothic Pro R"/>
                <a:cs typeface="Arial" panose="020B0604020202020204" pitchFamily="34" charset="0"/>
              </a:rPr>
              <a:t>Who’s is included? – Self selection, you pick yourself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4370"/>
                                        </p:tgtEl>
                                        <p:attrNameLst>
                                          <p:attrName>style.visibility</p:attrName>
                                        </p:attrNameLst>
                                      </p:cBhvr>
                                      <p:to>
                                        <p:strVal val="visible"/>
                                      </p:to>
                                    </p:set>
                                    <p:anim calcmode="lin" valueType="num">
                                      <p:cBhvr additive="base">
                                        <p:cTn id="7" dur="75" fill="hold"/>
                                        <p:tgtEl>
                                          <p:spTgt spid="1594370"/>
                                        </p:tgtEl>
                                        <p:attrNameLst>
                                          <p:attrName>ppt_x</p:attrName>
                                        </p:attrNameLst>
                                      </p:cBhvr>
                                      <p:tavLst>
                                        <p:tav tm="0">
                                          <p:val>
                                            <p:strVal val="#ppt_x"/>
                                          </p:val>
                                        </p:tav>
                                        <p:tav tm="100000">
                                          <p:val>
                                            <p:strVal val="#ppt_x"/>
                                          </p:val>
                                        </p:tav>
                                      </p:tavLst>
                                    </p:anim>
                                    <p:anim calcmode="lin" valueType="num">
                                      <p:cBhvr additive="base">
                                        <p:cTn id="8" dur="75" fill="hold"/>
                                        <p:tgtEl>
                                          <p:spTgt spid="15943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4371">
                                            <p:txEl>
                                              <p:pRg st="0" end="0"/>
                                            </p:txEl>
                                          </p:spTgt>
                                        </p:tgtEl>
                                        <p:attrNameLst>
                                          <p:attrName>style.visibility</p:attrName>
                                        </p:attrNameLst>
                                      </p:cBhvr>
                                      <p:to>
                                        <p:strVal val="visible"/>
                                      </p:to>
                                    </p:set>
                                    <p:animEffect transition="in" filter="blinds(horizontal)">
                                      <p:cBhvr>
                                        <p:cTn id="13" dur="500"/>
                                        <p:tgtEl>
                                          <p:spTgt spid="159437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4371">
                                            <p:txEl>
                                              <p:pRg st="1" end="1"/>
                                            </p:txEl>
                                          </p:spTgt>
                                        </p:tgtEl>
                                        <p:attrNameLst>
                                          <p:attrName>style.visibility</p:attrName>
                                        </p:attrNameLst>
                                      </p:cBhvr>
                                      <p:to>
                                        <p:strVal val="visible"/>
                                      </p:to>
                                    </p:set>
                                    <p:animEffect transition="in" filter="blinds(horizontal)">
                                      <p:cBhvr>
                                        <p:cTn id="18" dur="500"/>
                                        <p:tgtEl>
                                          <p:spTgt spid="15943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4371">
                                            <p:txEl>
                                              <p:pRg st="2" end="2"/>
                                            </p:txEl>
                                          </p:spTgt>
                                        </p:tgtEl>
                                        <p:attrNameLst>
                                          <p:attrName>style.visibility</p:attrName>
                                        </p:attrNameLst>
                                      </p:cBhvr>
                                      <p:to>
                                        <p:strVal val="visible"/>
                                      </p:to>
                                    </p:set>
                                    <p:animEffect transition="in" filter="blinds(horizontal)">
                                      <p:cBhvr>
                                        <p:cTn id="23" dur="500"/>
                                        <p:tgtEl>
                                          <p:spTgt spid="159437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4371">
                                            <p:txEl>
                                              <p:pRg st="3" end="3"/>
                                            </p:txEl>
                                          </p:spTgt>
                                        </p:tgtEl>
                                        <p:attrNameLst>
                                          <p:attrName>style.visibility</p:attrName>
                                        </p:attrNameLst>
                                      </p:cBhvr>
                                      <p:to>
                                        <p:strVal val="visible"/>
                                      </p:to>
                                    </p:set>
                                    <p:animEffect transition="in" filter="blinds(horizontal)">
                                      <p:cBhvr>
                                        <p:cTn id="28" dur="500"/>
                                        <p:tgtEl>
                                          <p:spTgt spid="159437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4371">
                                            <p:txEl>
                                              <p:pRg st="4" end="4"/>
                                            </p:txEl>
                                          </p:spTgt>
                                        </p:tgtEl>
                                        <p:attrNameLst>
                                          <p:attrName>style.visibility</p:attrName>
                                        </p:attrNameLst>
                                      </p:cBhvr>
                                      <p:to>
                                        <p:strVal val="visible"/>
                                      </p:to>
                                    </p:set>
                                    <p:animEffect transition="in" filter="blinds(horizontal)">
                                      <p:cBhvr>
                                        <p:cTn id="33" dur="500"/>
                                        <p:tgtEl>
                                          <p:spTgt spid="1594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4370" grpId="0" autoUpdateAnimBg="0"/>
      <p:bldP spid="15943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0E1CEA48-9570-4128-91ED-45BB503E434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56B97B56-84B1-4669-9E8F-83921043B40E}" type="slidenum">
              <a:rPr lang="en-US" altLang="en-US" sz="1400">
                <a:solidFill>
                  <a:srgbClr val="1F497D"/>
                </a:solidFill>
                <a:latin typeface="Times New Roman" panose="02020603050405020304" pitchFamily="18" charset="0"/>
              </a:rPr>
              <a:pPr eaLnBrk="1" hangingPunct="1">
                <a:spcBef>
                  <a:spcPct val="50000"/>
                </a:spcBef>
                <a:buFontTx/>
                <a:buNone/>
              </a:pPr>
              <a:t>30</a:t>
            </a:fld>
            <a:endParaRPr lang="en-US" altLang="en-US" sz="1400">
              <a:solidFill>
                <a:srgbClr val="1F497D"/>
              </a:solidFill>
              <a:latin typeface="Times New Roman" panose="02020603050405020304" pitchFamily="18" charset="0"/>
            </a:endParaRPr>
          </a:p>
        </p:txBody>
      </p:sp>
      <p:sp>
        <p:nvSpPr>
          <p:cNvPr id="1595394" name="Rectangle 2">
            <a:extLst>
              <a:ext uri="{FF2B5EF4-FFF2-40B4-BE49-F238E27FC236}">
                <a16:creationId xmlns:a16="http://schemas.microsoft.com/office/drawing/2014/main" id="{D3DA7F4B-2142-4894-9625-6FC6E9743E02}"/>
              </a:ext>
            </a:extLst>
          </p:cNvPr>
          <p:cNvSpPr>
            <a:spLocks noGrp="1"/>
          </p:cNvSpPr>
          <p:nvPr>
            <p:ph type="title"/>
          </p:nvPr>
        </p:nvSpPr>
        <p:spPr>
          <a:xfrm>
            <a:off x="1282535" y="0"/>
            <a:ext cx="10367159" cy="1143000"/>
          </a:xfrm>
        </p:spPr>
        <p:txBody>
          <a:bodyPr>
            <a:normAutofit fontScale="90000"/>
          </a:bodyPr>
          <a:lstStyle/>
          <a:p>
            <a:pPr eaLnBrk="1" hangingPunct="1"/>
            <a:r>
              <a:rPr lang="en-US" altLang="en-US" sz="5400" dirty="0">
                <a:latin typeface="Arial" panose="020B0604020202020204" pitchFamily="34" charset="0"/>
                <a:cs typeface="Arial" panose="020B0604020202020204" pitchFamily="34" charset="0"/>
              </a:rPr>
              <a:t>GI Adsorb –binding and eliminating:</a:t>
            </a:r>
            <a:endParaRPr lang="en-US" alt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F792204-FAA7-4E49-A6BE-13E083BA5258}"/>
              </a:ext>
            </a:extLst>
          </p:cNvPr>
          <p:cNvPicPr>
            <a:picLocks noChangeAspect="1"/>
          </p:cNvPicPr>
          <p:nvPr/>
        </p:nvPicPr>
        <p:blipFill>
          <a:blip r:embed="rId3"/>
          <a:stretch>
            <a:fillRect/>
          </a:stretch>
        </p:blipFill>
        <p:spPr>
          <a:xfrm>
            <a:off x="674825" y="1258785"/>
            <a:ext cx="3069949" cy="5308269"/>
          </a:xfrm>
          <a:prstGeom prst="rect">
            <a:avLst/>
          </a:prstGeom>
        </p:spPr>
      </p:pic>
      <p:sp>
        <p:nvSpPr>
          <p:cNvPr id="1595395" name="Rectangle 3">
            <a:extLst>
              <a:ext uri="{FF2B5EF4-FFF2-40B4-BE49-F238E27FC236}">
                <a16:creationId xmlns:a16="http://schemas.microsoft.com/office/drawing/2014/main" id="{3369458A-9EE4-447E-BAD0-6005CAE81354}"/>
              </a:ext>
            </a:extLst>
          </p:cNvPr>
          <p:cNvSpPr>
            <a:spLocks noGrp="1"/>
          </p:cNvSpPr>
          <p:nvPr>
            <p:ph type="body" idx="1"/>
          </p:nvPr>
        </p:nvSpPr>
        <p:spPr>
          <a:xfrm>
            <a:off x="4453247" y="1484416"/>
            <a:ext cx="7196447" cy="4008911"/>
          </a:xfrm>
        </p:spPr>
        <p:txBody>
          <a:bodyPr/>
          <a:lstStyle/>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New kid in the block</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Brand new capabilities clinically</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Clarity of mind</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Relaxation</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Gut repair and renewal</a:t>
            </a:r>
          </a:p>
          <a:p>
            <a:pPr eaLnBrk="1" hangingPunct="1">
              <a:lnSpc>
                <a:spcPct val="80000"/>
              </a:lnSpc>
            </a:pPr>
            <a:r>
              <a:rPr lang="en-US" altLang="en-US" dirty="0">
                <a:latin typeface="Arial" panose="020B0604020202020204" pitchFamily="34" charset="0"/>
                <a:ea typeface="Kozuka Gothic Pro R"/>
                <a:cs typeface="Arial" panose="020B0604020202020204" pitchFamily="34" charset="0"/>
              </a:rPr>
              <a:t>Reduction of chronic toxicity and burdens we have become accustomed to </a:t>
            </a:r>
            <a:endParaRPr altLang="en-US" dirty="0">
              <a:latin typeface="Arial" panose="020B0604020202020204" pitchFamily="34" charset="0"/>
              <a:ea typeface="Kozuka Gothic Pro R"/>
              <a:cs typeface="Arial" panose="020B0604020202020204" pitchFamily="34" charset="0"/>
            </a:endParaRPr>
          </a:p>
        </p:txBody>
      </p:sp>
    </p:spTree>
    <p:extLst>
      <p:ext uri="{BB962C8B-B14F-4D97-AF65-F5344CB8AC3E}">
        <p14:creationId xmlns:p14="http://schemas.microsoft.com/office/powerpoint/2010/main" val="2729003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5394"/>
                                        </p:tgtEl>
                                        <p:attrNameLst>
                                          <p:attrName>style.visibility</p:attrName>
                                        </p:attrNameLst>
                                      </p:cBhvr>
                                      <p:to>
                                        <p:strVal val="visible"/>
                                      </p:to>
                                    </p:set>
                                    <p:anim calcmode="lin" valueType="num">
                                      <p:cBhvr additive="base">
                                        <p:cTn id="7" dur="75" fill="hold"/>
                                        <p:tgtEl>
                                          <p:spTgt spid="1595394"/>
                                        </p:tgtEl>
                                        <p:attrNameLst>
                                          <p:attrName>ppt_x</p:attrName>
                                        </p:attrNameLst>
                                      </p:cBhvr>
                                      <p:tavLst>
                                        <p:tav tm="0">
                                          <p:val>
                                            <p:strVal val="#ppt_x"/>
                                          </p:val>
                                        </p:tav>
                                        <p:tav tm="100000">
                                          <p:val>
                                            <p:strVal val="#ppt_x"/>
                                          </p:val>
                                        </p:tav>
                                      </p:tavLst>
                                    </p:anim>
                                    <p:anim calcmode="lin" valueType="num">
                                      <p:cBhvr additive="base">
                                        <p:cTn id="8" dur="75" fill="hold"/>
                                        <p:tgtEl>
                                          <p:spTgt spid="1595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5395">
                                            <p:txEl>
                                              <p:pRg st="0" end="0"/>
                                            </p:txEl>
                                          </p:spTgt>
                                        </p:tgtEl>
                                        <p:attrNameLst>
                                          <p:attrName>style.visibility</p:attrName>
                                        </p:attrNameLst>
                                      </p:cBhvr>
                                      <p:to>
                                        <p:strVal val="visible"/>
                                      </p:to>
                                    </p:set>
                                    <p:animEffect transition="in" filter="blinds(horizontal)">
                                      <p:cBhvr>
                                        <p:cTn id="13" dur="500"/>
                                        <p:tgtEl>
                                          <p:spTgt spid="15953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5395">
                                            <p:txEl>
                                              <p:pRg st="1" end="1"/>
                                            </p:txEl>
                                          </p:spTgt>
                                        </p:tgtEl>
                                        <p:attrNameLst>
                                          <p:attrName>style.visibility</p:attrName>
                                        </p:attrNameLst>
                                      </p:cBhvr>
                                      <p:to>
                                        <p:strVal val="visible"/>
                                      </p:to>
                                    </p:set>
                                    <p:animEffect transition="in" filter="blinds(horizontal)">
                                      <p:cBhvr>
                                        <p:cTn id="18" dur="500"/>
                                        <p:tgtEl>
                                          <p:spTgt spid="15953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5395">
                                            <p:txEl>
                                              <p:pRg st="2" end="2"/>
                                            </p:txEl>
                                          </p:spTgt>
                                        </p:tgtEl>
                                        <p:attrNameLst>
                                          <p:attrName>style.visibility</p:attrName>
                                        </p:attrNameLst>
                                      </p:cBhvr>
                                      <p:to>
                                        <p:strVal val="visible"/>
                                      </p:to>
                                    </p:set>
                                    <p:animEffect transition="in" filter="blinds(horizontal)">
                                      <p:cBhvr>
                                        <p:cTn id="23" dur="500"/>
                                        <p:tgtEl>
                                          <p:spTgt spid="15953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5395">
                                            <p:txEl>
                                              <p:pRg st="3" end="3"/>
                                            </p:txEl>
                                          </p:spTgt>
                                        </p:tgtEl>
                                        <p:attrNameLst>
                                          <p:attrName>style.visibility</p:attrName>
                                        </p:attrNameLst>
                                      </p:cBhvr>
                                      <p:to>
                                        <p:strVal val="visible"/>
                                      </p:to>
                                    </p:set>
                                    <p:animEffect transition="in" filter="blinds(horizontal)">
                                      <p:cBhvr>
                                        <p:cTn id="28" dur="500"/>
                                        <p:tgtEl>
                                          <p:spTgt spid="159539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95395">
                                            <p:txEl>
                                              <p:pRg st="4" end="4"/>
                                            </p:txEl>
                                          </p:spTgt>
                                        </p:tgtEl>
                                        <p:attrNameLst>
                                          <p:attrName>style.visibility</p:attrName>
                                        </p:attrNameLst>
                                      </p:cBhvr>
                                      <p:to>
                                        <p:strVal val="visible"/>
                                      </p:to>
                                    </p:set>
                                    <p:animEffect transition="in" filter="blinds(horizontal)">
                                      <p:cBhvr>
                                        <p:cTn id="33" dur="500"/>
                                        <p:tgtEl>
                                          <p:spTgt spid="159539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95395">
                                            <p:txEl>
                                              <p:pRg st="5" end="5"/>
                                            </p:txEl>
                                          </p:spTgt>
                                        </p:tgtEl>
                                        <p:attrNameLst>
                                          <p:attrName>style.visibility</p:attrName>
                                        </p:attrNameLst>
                                      </p:cBhvr>
                                      <p:to>
                                        <p:strVal val="visible"/>
                                      </p:to>
                                    </p:set>
                                    <p:animEffect transition="in" filter="blinds(horizontal)">
                                      <p:cBhvr>
                                        <p:cTn id="38" dur="500"/>
                                        <p:tgtEl>
                                          <p:spTgt spid="1595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4" grpId="0" autoUpdateAnimBg="0"/>
      <p:bldP spid="159539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2329-AC10-4AED-BB6C-1B9D1E6EA8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C6637B2-92F3-4867-97E6-A4EF0340E86B}"/>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CB7DBE0-B8C1-4976-BF0E-125D803418F5}"/>
              </a:ext>
            </a:extLst>
          </p:cNvPr>
          <p:cNvPicPr>
            <a:picLocks noChangeAspect="1"/>
          </p:cNvPicPr>
          <p:nvPr/>
        </p:nvPicPr>
        <p:blipFill>
          <a:blip r:embed="rId3"/>
          <a:stretch>
            <a:fillRect/>
          </a:stretch>
        </p:blipFill>
        <p:spPr>
          <a:xfrm>
            <a:off x="0" y="-1"/>
            <a:ext cx="12192000" cy="6700345"/>
          </a:xfrm>
          <a:prstGeom prst="rect">
            <a:avLst/>
          </a:prstGeom>
        </p:spPr>
      </p:pic>
      <p:sp>
        <p:nvSpPr>
          <p:cNvPr id="4" name="Rectangle 3">
            <a:extLst>
              <a:ext uri="{FF2B5EF4-FFF2-40B4-BE49-F238E27FC236}">
                <a16:creationId xmlns:a16="http://schemas.microsoft.com/office/drawing/2014/main" id="{6962F491-C8BA-4F39-AF0C-DC78B4C35B47}"/>
              </a:ext>
            </a:extLst>
          </p:cNvPr>
          <p:cNvSpPr/>
          <p:nvPr/>
        </p:nvSpPr>
        <p:spPr>
          <a:xfrm>
            <a:off x="85725" y="94610"/>
            <a:ext cx="9245600" cy="1003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03152E-6CFF-4288-970E-D8B62EFA3B7B}"/>
              </a:ext>
            </a:extLst>
          </p:cNvPr>
          <p:cNvPicPr>
            <a:picLocks noChangeAspect="1"/>
          </p:cNvPicPr>
          <p:nvPr/>
        </p:nvPicPr>
        <p:blipFill>
          <a:blip r:embed="rId4"/>
          <a:stretch>
            <a:fillRect/>
          </a:stretch>
        </p:blipFill>
        <p:spPr>
          <a:xfrm>
            <a:off x="7378937" y="2577854"/>
            <a:ext cx="2718308" cy="3860800"/>
          </a:xfrm>
          <a:prstGeom prst="rect">
            <a:avLst/>
          </a:prstGeom>
        </p:spPr>
      </p:pic>
    </p:spTree>
    <p:extLst>
      <p:ext uri="{BB962C8B-B14F-4D97-AF65-F5344CB8AC3E}">
        <p14:creationId xmlns:p14="http://schemas.microsoft.com/office/powerpoint/2010/main" val="3207612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6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raphical user interface, text, application&#10;&#10;Description automatically generated">
            <a:extLst>
              <a:ext uri="{FF2B5EF4-FFF2-40B4-BE49-F238E27FC236}">
                <a16:creationId xmlns:a16="http://schemas.microsoft.com/office/drawing/2014/main" id="{13A87F8A-3773-459D-895F-83384B3C2F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811784"/>
            <a:ext cx="10905066" cy="5234430"/>
          </a:xfrm>
          <a:prstGeom prst="rect">
            <a:avLst/>
          </a:prstGeom>
        </p:spPr>
      </p:pic>
    </p:spTree>
    <p:extLst>
      <p:ext uri="{BB962C8B-B14F-4D97-AF65-F5344CB8AC3E}">
        <p14:creationId xmlns:p14="http://schemas.microsoft.com/office/powerpoint/2010/main" val="2705490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DF060614-38D6-4C09-9972-9F0FE9B3EF06}"/>
              </a:ext>
            </a:extLst>
          </p:cNvPr>
          <p:cNvPicPr>
            <a:picLocks noGrp="1" noChangeAspect="1"/>
          </p:cNvPicPr>
          <p:nvPr>
            <p:ph idx="1"/>
          </p:nvPr>
        </p:nvPicPr>
        <p:blipFill>
          <a:blip r:embed="rId3"/>
          <a:stretch>
            <a:fillRect/>
          </a:stretch>
        </p:blipFill>
        <p:spPr>
          <a:xfrm>
            <a:off x="1121833" y="643467"/>
            <a:ext cx="9948334" cy="5571066"/>
          </a:xfrm>
          <a:prstGeom prst="rect">
            <a:avLst/>
          </a:prstGeom>
        </p:spPr>
      </p:pic>
    </p:spTree>
    <p:extLst>
      <p:ext uri="{BB962C8B-B14F-4D97-AF65-F5344CB8AC3E}">
        <p14:creationId xmlns:p14="http://schemas.microsoft.com/office/powerpoint/2010/main" val="614181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6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chart&#10;&#10;Description automatically generated">
            <a:extLst>
              <a:ext uri="{FF2B5EF4-FFF2-40B4-BE49-F238E27FC236}">
                <a16:creationId xmlns:a16="http://schemas.microsoft.com/office/drawing/2014/main" id="{DFAE4821-FA8D-4C75-85D4-5FA01F3FFE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975360"/>
            <a:ext cx="10905066" cy="4907278"/>
          </a:xfrm>
          <a:prstGeom prst="rect">
            <a:avLst/>
          </a:prstGeom>
        </p:spPr>
      </p:pic>
    </p:spTree>
    <p:extLst>
      <p:ext uri="{BB962C8B-B14F-4D97-AF65-F5344CB8AC3E}">
        <p14:creationId xmlns:p14="http://schemas.microsoft.com/office/powerpoint/2010/main" val="2307120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5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raphical user interface, application&#10;&#10;Description automatically generated">
            <a:extLst>
              <a:ext uri="{FF2B5EF4-FFF2-40B4-BE49-F238E27FC236}">
                <a16:creationId xmlns:a16="http://schemas.microsoft.com/office/drawing/2014/main" id="{A069D362-2231-42C5-AC15-0734C07200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934466"/>
            <a:ext cx="10905066" cy="4989066"/>
          </a:xfrm>
          <a:prstGeom prst="rect">
            <a:avLst/>
          </a:prstGeom>
        </p:spPr>
      </p:pic>
    </p:spTree>
    <p:extLst>
      <p:ext uri="{BB962C8B-B14F-4D97-AF65-F5344CB8AC3E}">
        <p14:creationId xmlns:p14="http://schemas.microsoft.com/office/powerpoint/2010/main" val="1600005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215D5296-7588-4CF6-A76E-CC2643DCBBC8}"/>
              </a:ext>
            </a:extLst>
          </p:cNvPr>
          <p:cNvPicPr>
            <a:picLocks noGrp="1" noChangeAspect="1"/>
          </p:cNvPicPr>
          <p:nvPr>
            <p:ph idx="1"/>
          </p:nvPr>
        </p:nvPicPr>
        <p:blipFill>
          <a:blip r:embed="rId3"/>
          <a:stretch>
            <a:fillRect/>
          </a:stretch>
        </p:blipFill>
        <p:spPr>
          <a:xfrm>
            <a:off x="1143939" y="643467"/>
            <a:ext cx="9904122" cy="5571066"/>
          </a:xfrm>
          <a:prstGeom prst="rect">
            <a:avLst/>
          </a:prstGeom>
        </p:spPr>
      </p:pic>
    </p:spTree>
    <p:extLst>
      <p:ext uri="{BB962C8B-B14F-4D97-AF65-F5344CB8AC3E}">
        <p14:creationId xmlns:p14="http://schemas.microsoft.com/office/powerpoint/2010/main" val="157388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Title 1">
            <a:extLst>
              <a:ext uri="{FF2B5EF4-FFF2-40B4-BE49-F238E27FC236}">
                <a16:creationId xmlns:a16="http://schemas.microsoft.com/office/drawing/2014/main" id="{7B7F9A03-EA66-49A8-AE58-3B2746D8247B}"/>
              </a:ext>
            </a:extLst>
          </p:cNvPr>
          <p:cNvSpPr>
            <a:spLocks noGrp="1" noChangeArrowheads="1"/>
          </p:cNvSpPr>
          <p:nvPr>
            <p:ph type="title"/>
          </p:nvPr>
        </p:nvSpPr>
        <p:spPr>
          <a:xfrm>
            <a:off x="1905000" y="457200"/>
            <a:ext cx="8382000" cy="533400"/>
          </a:xfrm>
        </p:spPr>
        <p:txBody>
          <a:bodyPr/>
          <a:lstStyle/>
          <a:p>
            <a:r>
              <a:rPr lang="en-AU" altLang="en-US" sz="3200"/>
              <a:t>The Importance of Co-prescribing Immune Herbs</a:t>
            </a:r>
          </a:p>
        </p:txBody>
      </p:sp>
      <p:sp>
        <p:nvSpPr>
          <p:cNvPr id="3" name="Content Placeholder 2">
            <a:extLst>
              <a:ext uri="{FF2B5EF4-FFF2-40B4-BE49-F238E27FC236}">
                <a16:creationId xmlns:a16="http://schemas.microsoft.com/office/drawing/2014/main" id="{F973B631-B9F0-4DC2-AC07-31E1F2692D71}"/>
              </a:ext>
            </a:extLst>
          </p:cNvPr>
          <p:cNvSpPr>
            <a:spLocks noGrp="1"/>
          </p:cNvSpPr>
          <p:nvPr>
            <p:ph idx="1"/>
          </p:nvPr>
        </p:nvSpPr>
        <p:spPr>
          <a:xfrm>
            <a:off x="2063750" y="1852613"/>
            <a:ext cx="7886700" cy="4894262"/>
          </a:xfrm>
        </p:spPr>
        <p:txBody>
          <a:bodyPr>
            <a:normAutofit/>
          </a:bodyPr>
          <a:lstStyle/>
          <a:p>
            <a:pPr marL="0" indent="0">
              <a:buNone/>
              <a:defRPr/>
            </a:pPr>
            <a:r>
              <a:rPr lang="en-AU" b="1" dirty="0"/>
              <a:t>Stealth immune herbs:</a:t>
            </a:r>
          </a:p>
          <a:p>
            <a:pPr>
              <a:defRPr/>
            </a:pPr>
            <a:r>
              <a:rPr lang="en-AU" dirty="0"/>
              <a:t>Echinacea root</a:t>
            </a:r>
          </a:p>
          <a:p>
            <a:pPr>
              <a:defRPr/>
            </a:pPr>
            <a:r>
              <a:rPr lang="en-AU" dirty="0" err="1"/>
              <a:t>Astragalus</a:t>
            </a:r>
            <a:endParaRPr lang="en-AU" dirty="0"/>
          </a:p>
          <a:p>
            <a:pPr>
              <a:defRPr/>
            </a:pPr>
            <a:r>
              <a:rPr lang="en-AU" dirty="0"/>
              <a:t>Eleuthero (viruses mainly)</a:t>
            </a:r>
          </a:p>
          <a:p>
            <a:pPr>
              <a:defRPr/>
            </a:pPr>
            <a:r>
              <a:rPr lang="en-AU" dirty="0" err="1"/>
              <a:t>Andrographis</a:t>
            </a:r>
            <a:r>
              <a:rPr lang="en-AU" dirty="0"/>
              <a:t> (protozoa and helminths, mainly)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Title 1">
            <a:extLst>
              <a:ext uri="{FF2B5EF4-FFF2-40B4-BE49-F238E27FC236}">
                <a16:creationId xmlns:a16="http://schemas.microsoft.com/office/drawing/2014/main" id="{1457E14F-682F-46F9-9DFE-799B5C817D87}"/>
              </a:ext>
            </a:extLst>
          </p:cNvPr>
          <p:cNvSpPr>
            <a:spLocks noGrp="1" noChangeArrowheads="1"/>
          </p:cNvSpPr>
          <p:nvPr>
            <p:ph type="title"/>
          </p:nvPr>
        </p:nvSpPr>
        <p:spPr>
          <a:xfrm>
            <a:off x="2159000" y="228600"/>
            <a:ext cx="7772400" cy="685800"/>
          </a:xfrm>
        </p:spPr>
        <p:txBody>
          <a:bodyPr/>
          <a:lstStyle/>
          <a:p>
            <a:r>
              <a:rPr lang="en-AU" altLang="en-US"/>
              <a:t>Selecting Key Combinations</a:t>
            </a:r>
          </a:p>
        </p:txBody>
      </p:sp>
      <p:sp>
        <p:nvSpPr>
          <p:cNvPr id="3" name="Content Placeholder 2">
            <a:extLst>
              <a:ext uri="{FF2B5EF4-FFF2-40B4-BE49-F238E27FC236}">
                <a16:creationId xmlns:a16="http://schemas.microsoft.com/office/drawing/2014/main" id="{3F9E68FA-4F82-48BB-A145-824B2C6B4105}"/>
              </a:ext>
            </a:extLst>
          </p:cNvPr>
          <p:cNvSpPr>
            <a:spLocks noGrp="1"/>
          </p:cNvSpPr>
          <p:nvPr>
            <p:ph idx="1"/>
          </p:nvPr>
        </p:nvSpPr>
        <p:spPr>
          <a:xfrm>
            <a:off x="2152650" y="1143000"/>
            <a:ext cx="8167688" cy="5562600"/>
          </a:xfrm>
        </p:spPr>
        <p:txBody>
          <a:bodyPr>
            <a:normAutofit fontScale="85000" lnSpcReduction="20000"/>
          </a:bodyPr>
          <a:lstStyle/>
          <a:p>
            <a:pPr marL="0" indent="0">
              <a:buNone/>
              <a:defRPr/>
            </a:pPr>
            <a:r>
              <a:rPr lang="en-AU" b="1" dirty="0"/>
              <a:t>Chronic viruses: </a:t>
            </a:r>
            <a:r>
              <a:rPr lang="en-AU" dirty="0"/>
              <a:t>Licorice, Thuja, St John’s Wort, Echinacea root, Astragalus, Eleuthero</a:t>
            </a:r>
          </a:p>
          <a:p>
            <a:pPr>
              <a:defRPr/>
            </a:pPr>
            <a:endParaRPr lang="en-AU" dirty="0"/>
          </a:p>
          <a:p>
            <a:pPr marL="0" indent="0">
              <a:buNone/>
              <a:defRPr/>
            </a:pPr>
            <a:r>
              <a:rPr lang="en-AU" b="1" dirty="0"/>
              <a:t>Protozoa: </a:t>
            </a:r>
            <a:r>
              <a:rPr lang="en-AU" dirty="0"/>
              <a:t>Myrrh, </a:t>
            </a:r>
            <a:r>
              <a:rPr lang="en-AU" i="1" dirty="0"/>
              <a:t>A. annua, </a:t>
            </a:r>
            <a:r>
              <a:rPr lang="en-AU" dirty="0"/>
              <a:t>Phellodendron, Oregano oil, Andrographis, Garlic</a:t>
            </a:r>
          </a:p>
          <a:p>
            <a:pPr>
              <a:defRPr/>
            </a:pPr>
            <a:endParaRPr lang="en-AU" b="1" dirty="0"/>
          </a:p>
          <a:p>
            <a:pPr marL="0" indent="0">
              <a:buNone/>
              <a:defRPr/>
            </a:pPr>
            <a:r>
              <a:rPr lang="en-AU" b="1" dirty="0"/>
              <a:t>Helminths:</a:t>
            </a:r>
            <a:r>
              <a:rPr lang="en-AU" dirty="0"/>
              <a:t> Myrrh, Wormwood, </a:t>
            </a:r>
            <a:r>
              <a:rPr lang="en-AU" dirty="0" err="1"/>
              <a:t>Stemona</a:t>
            </a:r>
            <a:r>
              <a:rPr lang="en-AU" dirty="0"/>
              <a:t>, Cloves, </a:t>
            </a:r>
            <a:r>
              <a:rPr lang="en-AU" i="1" dirty="0"/>
              <a:t>A. annua, </a:t>
            </a:r>
            <a:r>
              <a:rPr lang="en-AU" dirty="0"/>
              <a:t>Garlic, </a:t>
            </a:r>
            <a:r>
              <a:rPr lang="en-AU" dirty="0" err="1"/>
              <a:t>Andrographis</a:t>
            </a:r>
            <a:r>
              <a:rPr lang="en-AU" i="1" dirty="0"/>
              <a:t> </a:t>
            </a:r>
          </a:p>
          <a:p>
            <a:pPr marL="0" indent="0">
              <a:buNone/>
              <a:defRPr/>
            </a:pPr>
            <a:endParaRPr lang="en-AU" i="1" dirty="0"/>
          </a:p>
          <a:p>
            <a:pPr marL="0" indent="0">
              <a:buNone/>
              <a:defRPr/>
            </a:pPr>
            <a:r>
              <a:rPr lang="en-AU" b="1" dirty="0"/>
              <a:t>Bacteria: </a:t>
            </a:r>
            <a:r>
              <a:rPr lang="en-AU" dirty="0"/>
              <a:t>Myrrh, </a:t>
            </a:r>
            <a:r>
              <a:rPr lang="en-AU" dirty="0" err="1"/>
              <a:t>Phellodendron</a:t>
            </a:r>
            <a:r>
              <a:rPr lang="en-AU" dirty="0"/>
              <a:t>, Oregano oil, Garlic, Sage, Echinacea root, Astragalus</a:t>
            </a:r>
          </a:p>
          <a:p>
            <a:pPr marL="0" indent="0">
              <a:buNone/>
              <a:defRPr/>
            </a:pPr>
            <a:endParaRPr lang="en-AU" b="1" dirty="0"/>
          </a:p>
          <a:p>
            <a:pPr marL="0" indent="0">
              <a:buNone/>
              <a:defRPr/>
            </a:pPr>
            <a:r>
              <a:rPr lang="en-AU" b="1" dirty="0"/>
              <a:t>Fungi:</a:t>
            </a:r>
            <a:r>
              <a:rPr lang="en-AU" dirty="0"/>
              <a:t> </a:t>
            </a:r>
            <a:r>
              <a:rPr lang="en-AU" dirty="0" err="1"/>
              <a:t>Phellodendron</a:t>
            </a:r>
            <a:r>
              <a:rPr lang="en-AU" dirty="0"/>
              <a:t>, Oregano oil, Anise oil, Garlic, Echinacea root</a:t>
            </a:r>
          </a:p>
          <a:p>
            <a:pPr marL="0" indent="0">
              <a:buNone/>
              <a:defRPr/>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itle 1">
            <a:extLst>
              <a:ext uri="{FF2B5EF4-FFF2-40B4-BE49-F238E27FC236}">
                <a16:creationId xmlns:a16="http://schemas.microsoft.com/office/drawing/2014/main" id="{CD747B5F-A771-4609-B4B7-CA6DB343076B}"/>
              </a:ext>
            </a:extLst>
          </p:cNvPr>
          <p:cNvSpPr>
            <a:spLocks noGrp="1" noChangeArrowheads="1"/>
          </p:cNvSpPr>
          <p:nvPr>
            <p:ph type="title"/>
          </p:nvPr>
        </p:nvSpPr>
        <p:spPr>
          <a:xfrm>
            <a:off x="2209800" y="457200"/>
            <a:ext cx="7772400" cy="685800"/>
          </a:xfrm>
        </p:spPr>
        <p:txBody>
          <a:bodyPr/>
          <a:lstStyle/>
          <a:p>
            <a:r>
              <a:rPr lang="en-AU" altLang="en-US"/>
              <a:t>Focusing on Parasites</a:t>
            </a:r>
          </a:p>
        </p:txBody>
      </p:sp>
      <p:sp>
        <p:nvSpPr>
          <p:cNvPr id="3" name="Content Placeholder 2">
            <a:extLst>
              <a:ext uri="{FF2B5EF4-FFF2-40B4-BE49-F238E27FC236}">
                <a16:creationId xmlns:a16="http://schemas.microsoft.com/office/drawing/2014/main" id="{6D28F10C-4B78-41D2-857E-7978C79F07D5}"/>
              </a:ext>
            </a:extLst>
          </p:cNvPr>
          <p:cNvSpPr>
            <a:spLocks noGrp="1"/>
          </p:cNvSpPr>
          <p:nvPr>
            <p:ph idx="1"/>
          </p:nvPr>
        </p:nvSpPr>
        <p:spPr>
          <a:xfrm>
            <a:off x="2152650" y="1281113"/>
            <a:ext cx="7886700" cy="5440362"/>
          </a:xfrm>
        </p:spPr>
        <p:txBody>
          <a:bodyPr>
            <a:normAutofit fontScale="92500" lnSpcReduction="20000"/>
          </a:bodyPr>
          <a:lstStyle/>
          <a:p>
            <a:pPr marL="0" indent="0">
              <a:buNone/>
              <a:defRPr/>
            </a:pPr>
            <a:r>
              <a:rPr lang="en-AU" b="1" dirty="0"/>
              <a:t>The Purge Parasite (AAAMG0 455) Protocol</a:t>
            </a:r>
          </a:p>
          <a:p>
            <a:pPr marL="0" indent="0">
              <a:buNone/>
              <a:defRPr/>
            </a:pPr>
            <a:r>
              <a:rPr lang="en-AU" dirty="0"/>
              <a:t>First 4 days: the two Artemisias and Andrographis (all preferably in appropriate combination)</a:t>
            </a:r>
          </a:p>
          <a:p>
            <a:pPr>
              <a:defRPr/>
            </a:pPr>
            <a:endParaRPr lang="en-AU" dirty="0"/>
          </a:p>
          <a:p>
            <a:pPr marL="0" indent="0">
              <a:buNone/>
              <a:defRPr/>
            </a:pPr>
            <a:r>
              <a:rPr lang="en-AU" dirty="0"/>
              <a:t>Next 5 days: Myrrh and Garlic</a:t>
            </a:r>
          </a:p>
          <a:p>
            <a:pPr>
              <a:defRPr/>
            </a:pPr>
            <a:endParaRPr lang="en-AU" dirty="0"/>
          </a:p>
          <a:p>
            <a:pPr marL="0" indent="0">
              <a:buNone/>
              <a:defRPr/>
            </a:pPr>
            <a:r>
              <a:rPr lang="en-AU" dirty="0"/>
              <a:t>Final 5 days: no treatment</a:t>
            </a:r>
          </a:p>
          <a:p>
            <a:pPr marL="0" indent="0">
              <a:buNone/>
              <a:defRPr/>
            </a:pPr>
            <a:endParaRPr lang="en-AU" dirty="0"/>
          </a:p>
          <a:p>
            <a:pPr marL="0" indent="0">
              <a:buNone/>
              <a:defRPr/>
            </a:pPr>
            <a:r>
              <a:rPr lang="en-AU" dirty="0"/>
              <a:t>Repeat for 2 to 3 cycles and then assess</a:t>
            </a:r>
          </a:p>
          <a:p>
            <a:pPr marL="0" indent="0">
              <a:buNone/>
              <a:defRPr/>
            </a:pPr>
            <a:endParaRPr lang="en-AU" dirty="0"/>
          </a:p>
          <a:p>
            <a:pPr marL="0" indent="0">
              <a:buNone/>
              <a:defRPr/>
            </a:pPr>
            <a:r>
              <a:rPr lang="en-AU" dirty="0"/>
              <a:t>Drink high tannin herbal teas throughout, eg strong Peppermint or Green Tea </a:t>
            </a:r>
          </a:p>
          <a:p>
            <a:pPr marL="0" indent="0">
              <a:buNone/>
              <a:defRPr/>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0E1CEA48-9570-4128-91ED-45BB503E4344}"/>
              </a:ext>
            </a:extLst>
          </p:cNvPr>
          <p:cNvSpPr>
            <a:spLocks noGrp="1"/>
          </p:cNvSpPr>
          <p:nvPr>
            <p:ph type="sldNum" sz="quarter" idx="10"/>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1pPr>
            <a:lvl2pPr marL="742950" indent="-28575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2pPr>
            <a:lvl3pPr marL="1143000" indent="-228600">
              <a:spcBef>
                <a:spcPct val="20000"/>
              </a:spcBef>
              <a:buFont typeface="Wingdings" panose="05000000000000000000" pitchFamily="2" charset="2"/>
              <a:buChar char="§"/>
              <a:defRPr sz="2600">
                <a:solidFill>
                  <a:srgbClr val="FFFFCC"/>
                </a:solidFill>
                <a:latin typeface="Verdana" panose="020B0604030504040204" pitchFamily="34" charset="0"/>
                <a:ea typeface="Kozuka Gothic Pro R"/>
                <a:cs typeface="Tahoma" panose="020B0604030504040204" pitchFamily="34" charset="0"/>
              </a:defRPr>
            </a:lvl3pPr>
            <a:lvl4pPr marL="1600200" indent="-228600">
              <a:spcBef>
                <a:spcPct val="20000"/>
              </a:spcBef>
              <a:buFont typeface="Arial" panose="020B0604020202020204" pitchFamily="34" charset="0"/>
              <a:buChar char="–"/>
              <a:defRPr sz="2000">
                <a:solidFill>
                  <a:srgbClr val="FFFF99"/>
                </a:solidFill>
                <a:latin typeface="Verdana" panose="020B0604030504040204" pitchFamily="34" charset="0"/>
                <a:ea typeface="Kozuka Gothic Pro R"/>
                <a:cs typeface="Tahoma" panose="020B0604030504040204" pitchFamily="34" charset="0"/>
              </a:defRPr>
            </a:lvl4pPr>
            <a:lvl5pPr marL="2057400" indent="-228600">
              <a:spcBef>
                <a:spcPct val="20000"/>
              </a:spcBef>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99"/>
                </a:solidFill>
                <a:latin typeface="Tahoma" panose="020B0604030504040204" pitchFamily="34" charset="0"/>
                <a:ea typeface="Kozuka Gothic Pro R"/>
                <a:cs typeface="Tahoma" panose="020B0604030504040204" pitchFamily="34" charset="0"/>
              </a:defRPr>
            </a:lvl9pPr>
          </a:lstStyle>
          <a:p>
            <a:pPr eaLnBrk="1" hangingPunct="1">
              <a:spcBef>
                <a:spcPct val="50000"/>
              </a:spcBef>
              <a:buFontTx/>
              <a:buNone/>
            </a:pPr>
            <a:fld id="{56B97B56-84B1-4669-9E8F-83921043B40E}" type="slidenum">
              <a:rPr lang="en-US" altLang="en-US" sz="1400">
                <a:solidFill>
                  <a:srgbClr val="1F497D"/>
                </a:solidFill>
                <a:latin typeface="Times New Roman" panose="02020603050405020304" pitchFamily="18" charset="0"/>
              </a:rPr>
              <a:pPr eaLnBrk="1" hangingPunct="1">
                <a:spcBef>
                  <a:spcPct val="50000"/>
                </a:spcBef>
                <a:buFontTx/>
                <a:buNone/>
              </a:pPr>
              <a:t>4</a:t>
            </a:fld>
            <a:endParaRPr lang="en-US" altLang="en-US" sz="1400">
              <a:solidFill>
                <a:srgbClr val="1F497D"/>
              </a:solidFill>
              <a:latin typeface="Times New Roman" panose="02020603050405020304" pitchFamily="18" charset="0"/>
            </a:endParaRPr>
          </a:p>
        </p:txBody>
      </p:sp>
      <p:sp>
        <p:nvSpPr>
          <p:cNvPr id="1595394" name="Rectangle 2">
            <a:extLst>
              <a:ext uri="{FF2B5EF4-FFF2-40B4-BE49-F238E27FC236}">
                <a16:creationId xmlns:a16="http://schemas.microsoft.com/office/drawing/2014/main" id="{D3DA7F4B-2142-4894-9625-6FC6E9743E02}"/>
              </a:ext>
            </a:extLst>
          </p:cNvPr>
          <p:cNvSpPr>
            <a:spLocks noGrp="1"/>
          </p:cNvSpPr>
          <p:nvPr>
            <p:ph type="title"/>
          </p:nvPr>
        </p:nvSpPr>
        <p:spPr>
          <a:xfrm>
            <a:off x="2209800" y="0"/>
            <a:ext cx="7772400" cy="1143000"/>
          </a:xfrm>
        </p:spPr>
        <p:txBody>
          <a:bodyPr/>
          <a:lstStyle/>
          <a:p>
            <a:pPr eaLnBrk="1" hangingPunct="1"/>
            <a:r>
              <a:rPr lang="en-US" altLang="en-US" sz="5400">
                <a:latin typeface="Arial" panose="020B0604020202020204" pitchFamily="34" charset="0"/>
                <a:cs typeface="Arial" panose="020B0604020202020204" pitchFamily="34" charset="0"/>
              </a:rPr>
              <a:t>Mentoring the mentor:</a:t>
            </a:r>
            <a:endParaRPr lang="en-US" altLang="en-US">
              <a:latin typeface="Arial" panose="020B0604020202020204" pitchFamily="34" charset="0"/>
              <a:cs typeface="Arial" panose="020B0604020202020204" pitchFamily="34" charset="0"/>
            </a:endParaRPr>
          </a:p>
        </p:txBody>
      </p:sp>
      <p:sp>
        <p:nvSpPr>
          <p:cNvPr id="1595395" name="Rectangle 3">
            <a:extLst>
              <a:ext uri="{FF2B5EF4-FFF2-40B4-BE49-F238E27FC236}">
                <a16:creationId xmlns:a16="http://schemas.microsoft.com/office/drawing/2014/main" id="{3369458A-9EE4-447E-BAD0-6005CAE81354}"/>
              </a:ext>
            </a:extLst>
          </p:cNvPr>
          <p:cNvSpPr>
            <a:spLocks noGrp="1"/>
          </p:cNvSpPr>
          <p:nvPr>
            <p:ph type="body" idx="1"/>
          </p:nvPr>
        </p:nvSpPr>
        <p:spPr>
          <a:xfrm>
            <a:off x="1828800" y="1905000"/>
            <a:ext cx="8610600" cy="4953000"/>
          </a:xfrm>
        </p:spPr>
        <p:txBody>
          <a:bodyPr/>
          <a:lstStyle/>
          <a:p>
            <a:pPr eaLnBrk="1" hangingPunct="1">
              <a:lnSpc>
                <a:spcPct val="80000"/>
              </a:lnSpc>
            </a:pPr>
            <a:r>
              <a:rPr altLang="en-US">
                <a:latin typeface="Arial" panose="020B0604020202020204" pitchFamily="34" charset="0"/>
                <a:ea typeface="Kozuka Gothic Pro R"/>
                <a:cs typeface="Arial" panose="020B0604020202020204" pitchFamily="34" charset="0"/>
              </a:rPr>
              <a:t>Each participant attends monthly teleconferences (1 hour in duration, 3rd Wednesday of every 2nd month) creating a round table discussion/exploration of the dynamics and details of a nutrition-based holistic practice</a:t>
            </a:r>
          </a:p>
          <a:p>
            <a:pPr eaLnBrk="1" hangingPunct="1">
              <a:lnSpc>
                <a:spcPct val="80000"/>
              </a:lnSpc>
            </a:pPr>
            <a:r>
              <a:rPr altLang="en-US">
                <a:latin typeface="Arial" panose="020B0604020202020204" pitchFamily="34" charset="0"/>
                <a:ea typeface="Kozuka Gothic Pro R"/>
                <a:cs typeface="Arial" panose="020B0604020202020204" pitchFamily="34" charset="0"/>
              </a:rPr>
              <a:t>Each participant chooses how to convey the notes and information to their world and community – no information squandering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595394"/>
                                        </p:tgtEl>
                                        <p:attrNameLst>
                                          <p:attrName>style.visibility</p:attrName>
                                        </p:attrNameLst>
                                      </p:cBhvr>
                                      <p:to>
                                        <p:strVal val="visible"/>
                                      </p:to>
                                    </p:set>
                                    <p:anim calcmode="lin" valueType="num">
                                      <p:cBhvr additive="base">
                                        <p:cTn id="7" dur="75" fill="hold"/>
                                        <p:tgtEl>
                                          <p:spTgt spid="1595394"/>
                                        </p:tgtEl>
                                        <p:attrNameLst>
                                          <p:attrName>ppt_x</p:attrName>
                                        </p:attrNameLst>
                                      </p:cBhvr>
                                      <p:tavLst>
                                        <p:tav tm="0">
                                          <p:val>
                                            <p:strVal val="#ppt_x"/>
                                          </p:val>
                                        </p:tav>
                                        <p:tav tm="100000">
                                          <p:val>
                                            <p:strVal val="#ppt_x"/>
                                          </p:val>
                                        </p:tav>
                                      </p:tavLst>
                                    </p:anim>
                                    <p:anim calcmode="lin" valueType="num">
                                      <p:cBhvr additive="base">
                                        <p:cTn id="8" dur="75" fill="hold"/>
                                        <p:tgtEl>
                                          <p:spTgt spid="1595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95395">
                                            <p:txEl>
                                              <p:pRg st="0" end="0"/>
                                            </p:txEl>
                                          </p:spTgt>
                                        </p:tgtEl>
                                        <p:attrNameLst>
                                          <p:attrName>style.visibility</p:attrName>
                                        </p:attrNameLst>
                                      </p:cBhvr>
                                      <p:to>
                                        <p:strVal val="visible"/>
                                      </p:to>
                                    </p:set>
                                    <p:animEffect transition="in" filter="blinds(horizontal)">
                                      <p:cBhvr>
                                        <p:cTn id="13" dur="500"/>
                                        <p:tgtEl>
                                          <p:spTgt spid="15953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95395">
                                            <p:txEl>
                                              <p:pRg st="1" end="1"/>
                                            </p:txEl>
                                          </p:spTgt>
                                        </p:tgtEl>
                                        <p:attrNameLst>
                                          <p:attrName>style.visibility</p:attrName>
                                        </p:attrNameLst>
                                      </p:cBhvr>
                                      <p:to>
                                        <p:strVal val="visible"/>
                                      </p:to>
                                    </p:set>
                                    <p:animEffect transition="in" filter="blinds(horizontal)">
                                      <p:cBhvr>
                                        <p:cTn id="18" dur="500"/>
                                        <p:tgtEl>
                                          <p:spTgt spid="1595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4" grpId="0" autoUpdateAnimBg="0"/>
      <p:bldP spid="159539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itle 1">
            <a:extLst>
              <a:ext uri="{FF2B5EF4-FFF2-40B4-BE49-F238E27FC236}">
                <a16:creationId xmlns:a16="http://schemas.microsoft.com/office/drawing/2014/main" id="{73E05D56-2A67-458A-A563-8B5597F3CF04}"/>
              </a:ext>
            </a:extLst>
          </p:cNvPr>
          <p:cNvSpPr>
            <a:spLocks noGrp="1" noChangeArrowheads="1"/>
          </p:cNvSpPr>
          <p:nvPr>
            <p:ph type="title"/>
          </p:nvPr>
        </p:nvSpPr>
        <p:spPr/>
        <p:txBody>
          <a:bodyPr/>
          <a:lstStyle/>
          <a:p>
            <a:r>
              <a:rPr lang="en-AU" altLang="en-US"/>
              <a:t>Stealth Bioburden Protocol Example</a:t>
            </a:r>
          </a:p>
        </p:txBody>
      </p:sp>
      <p:grpSp>
        <p:nvGrpSpPr>
          <p:cNvPr id="823299" name="Group 3">
            <a:extLst>
              <a:ext uri="{FF2B5EF4-FFF2-40B4-BE49-F238E27FC236}">
                <a16:creationId xmlns:a16="http://schemas.microsoft.com/office/drawing/2014/main" id="{FE543187-DB71-40D4-9CE9-D1E193551F42}"/>
              </a:ext>
            </a:extLst>
          </p:cNvPr>
          <p:cNvGrpSpPr>
            <a:grpSpLocks/>
          </p:cNvGrpSpPr>
          <p:nvPr/>
        </p:nvGrpSpPr>
        <p:grpSpPr bwMode="auto">
          <a:xfrm>
            <a:off x="1871663" y="2251075"/>
            <a:ext cx="8640762" cy="2833688"/>
            <a:chOff x="355885" y="1418249"/>
            <a:chExt cx="7580073" cy="2834053"/>
          </a:xfrm>
        </p:grpSpPr>
        <p:sp>
          <p:nvSpPr>
            <p:cNvPr id="7" name="Freeform 6">
              <a:extLst>
                <a:ext uri="{FF2B5EF4-FFF2-40B4-BE49-F238E27FC236}">
                  <a16:creationId xmlns:a16="http://schemas.microsoft.com/office/drawing/2014/main" id="{86A57068-FEFE-40E6-BBAF-9A2F47F5B90D}"/>
                </a:ext>
              </a:extLst>
            </p:cNvPr>
            <p:cNvSpPr/>
            <p:nvPr/>
          </p:nvSpPr>
          <p:spPr>
            <a:xfrm>
              <a:off x="355885" y="1418249"/>
              <a:ext cx="3622225" cy="847834"/>
            </a:xfrm>
            <a:custGeom>
              <a:avLst/>
              <a:gdLst>
                <a:gd name="connsiteX0" fmla="*/ 0 w 2933815"/>
                <a:gd name="connsiteY0" fmla="*/ 84738 h 847375"/>
                <a:gd name="connsiteX1" fmla="*/ 84738 w 2933815"/>
                <a:gd name="connsiteY1" fmla="*/ 0 h 847375"/>
                <a:gd name="connsiteX2" fmla="*/ 2849078 w 2933815"/>
                <a:gd name="connsiteY2" fmla="*/ 0 h 847375"/>
                <a:gd name="connsiteX3" fmla="*/ 2933816 w 2933815"/>
                <a:gd name="connsiteY3" fmla="*/ 84738 h 847375"/>
                <a:gd name="connsiteX4" fmla="*/ 2933815 w 2933815"/>
                <a:gd name="connsiteY4" fmla="*/ 762638 h 847375"/>
                <a:gd name="connsiteX5" fmla="*/ 2849077 w 2933815"/>
                <a:gd name="connsiteY5" fmla="*/ 847376 h 847375"/>
                <a:gd name="connsiteX6" fmla="*/ 84738 w 2933815"/>
                <a:gd name="connsiteY6" fmla="*/ 847375 h 847375"/>
                <a:gd name="connsiteX7" fmla="*/ 0 w 2933815"/>
                <a:gd name="connsiteY7" fmla="*/ 762637 h 847375"/>
                <a:gd name="connsiteX8" fmla="*/ 0 w 2933815"/>
                <a:gd name="connsiteY8" fmla="*/ 84738 h 84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3815" h="847375">
                  <a:moveTo>
                    <a:pt x="0" y="84738"/>
                  </a:moveTo>
                  <a:cubicBezTo>
                    <a:pt x="0" y="37938"/>
                    <a:pt x="37938" y="0"/>
                    <a:pt x="84738" y="0"/>
                  </a:cubicBezTo>
                  <a:lnTo>
                    <a:pt x="2849078" y="0"/>
                  </a:lnTo>
                  <a:cubicBezTo>
                    <a:pt x="2895878" y="0"/>
                    <a:pt x="2933816" y="37938"/>
                    <a:pt x="2933816" y="84738"/>
                  </a:cubicBezTo>
                  <a:cubicBezTo>
                    <a:pt x="2933816" y="310705"/>
                    <a:pt x="2933815" y="536671"/>
                    <a:pt x="2933815" y="762638"/>
                  </a:cubicBezTo>
                  <a:cubicBezTo>
                    <a:pt x="2933815" y="809438"/>
                    <a:pt x="2895877" y="847376"/>
                    <a:pt x="2849077" y="847376"/>
                  </a:cubicBezTo>
                  <a:lnTo>
                    <a:pt x="84738" y="847375"/>
                  </a:lnTo>
                  <a:cubicBezTo>
                    <a:pt x="37938" y="847375"/>
                    <a:pt x="0" y="809437"/>
                    <a:pt x="0" y="762637"/>
                  </a:cubicBezTo>
                  <a:lnTo>
                    <a:pt x="0" y="84738"/>
                  </a:lnTo>
                  <a:close/>
                </a:path>
              </a:pathLst>
            </a:custGeom>
            <a:solidFill>
              <a:srgbClr val="CC99FF"/>
            </a:solidFill>
          </p:spPr>
          <p:style>
            <a:lnRef idx="3">
              <a:schemeClr val="lt1"/>
            </a:lnRef>
            <a:fillRef idx="1">
              <a:schemeClr val="accent4"/>
            </a:fillRef>
            <a:effectRef idx="1">
              <a:schemeClr val="accent4"/>
            </a:effectRef>
            <a:fontRef idx="minor">
              <a:schemeClr val="lt1"/>
            </a:fontRef>
          </p:style>
          <p:txBody>
            <a:bodyPr lIns="78159" tIns="60379" rIns="78159" bIns="60379" spcCol="1270" anchor="ctr"/>
            <a:lstStyle/>
            <a:p>
              <a:pPr algn="ctr" defTabSz="1244569" eaLnBrk="0" fontAlgn="base" hangingPunct="0">
                <a:lnSpc>
                  <a:spcPct val="90000"/>
                </a:lnSpc>
                <a:spcBef>
                  <a:spcPct val="0"/>
                </a:spcBef>
                <a:spcAft>
                  <a:spcPct val="35000"/>
                </a:spcAft>
                <a:defRPr/>
              </a:pPr>
              <a:r>
                <a:rPr lang="en-AU" sz="2800" dirty="0">
                  <a:solidFill>
                    <a:srgbClr val="FFFFFF"/>
                  </a:solidFill>
                  <a:latin typeface="Verdana" panose="020B0604030504040204" pitchFamily="34" charset="0"/>
                  <a:ea typeface="Verdana" panose="020B0604030504040204" pitchFamily="34" charset="0"/>
                  <a:cs typeface="Verdana" panose="020B0604030504040204" pitchFamily="34" charset="0"/>
                </a:rPr>
                <a:t>Days 1 to 5</a:t>
              </a:r>
            </a:p>
          </p:txBody>
        </p:sp>
        <p:sp>
          <p:nvSpPr>
            <p:cNvPr id="8" name="Freeform 7">
              <a:extLst>
                <a:ext uri="{FF2B5EF4-FFF2-40B4-BE49-F238E27FC236}">
                  <a16:creationId xmlns:a16="http://schemas.microsoft.com/office/drawing/2014/main" id="{8EAD8FE8-6B0F-408D-8EBB-A04175070549}"/>
                </a:ext>
              </a:extLst>
            </p:cNvPr>
            <p:cNvSpPr/>
            <p:nvPr/>
          </p:nvSpPr>
          <p:spPr>
            <a:xfrm>
              <a:off x="467295" y="2335942"/>
              <a:ext cx="221427" cy="1063762"/>
            </a:xfrm>
            <a:custGeom>
              <a:avLst/>
              <a:gdLst/>
              <a:ahLst/>
              <a:cxnLst/>
              <a:rect l="0" t="0" r="0" b="0"/>
              <a:pathLst>
                <a:path>
                  <a:moveTo>
                    <a:pt x="221374" y="0"/>
                  </a:moveTo>
                  <a:lnTo>
                    <a:pt x="0" y="1064510"/>
                  </a:lnTo>
                </a:path>
              </a:pathLst>
            </a:custGeom>
            <a:ln/>
          </p:spPr>
          <p:style>
            <a:lnRef idx="3">
              <a:schemeClr val="lt1"/>
            </a:lnRef>
            <a:fillRef idx="1">
              <a:schemeClr val="accent4"/>
            </a:fillRef>
            <a:effectRef idx="1">
              <a:schemeClr val="accent4"/>
            </a:effectRef>
            <a:fontRef idx="minor">
              <a:schemeClr val="lt1"/>
            </a:fontRef>
          </p:style>
        </p:sp>
        <p:sp>
          <p:nvSpPr>
            <p:cNvPr id="9" name="Freeform 8">
              <a:extLst>
                <a:ext uri="{FF2B5EF4-FFF2-40B4-BE49-F238E27FC236}">
                  <a16:creationId xmlns:a16="http://schemas.microsoft.com/office/drawing/2014/main" id="{BF2A3C24-8094-45BD-9E77-AA2AFD608B18}"/>
                </a:ext>
              </a:extLst>
            </p:cNvPr>
            <p:cNvSpPr/>
            <p:nvPr/>
          </p:nvSpPr>
          <p:spPr>
            <a:xfrm>
              <a:off x="355885" y="2358170"/>
              <a:ext cx="3622225" cy="1894132"/>
            </a:xfrm>
            <a:custGeom>
              <a:avLst/>
              <a:gdLst>
                <a:gd name="connsiteX0" fmla="*/ 0 w 2984061"/>
                <a:gd name="connsiteY0" fmla="*/ 170435 h 1704350"/>
                <a:gd name="connsiteX1" fmla="*/ 170435 w 2984061"/>
                <a:gd name="connsiteY1" fmla="*/ 0 h 1704350"/>
                <a:gd name="connsiteX2" fmla="*/ 2813626 w 2984061"/>
                <a:gd name="connsiteY2" fmla="*/ 0 h 1704350"/>
                <a:gd name="connsiteX3" fmla="*/ 2984061 w 2984061"/>
                <a:gd name="connsiteY3" fmla="*/ 170435 h 1704350"/>
                <a:gd name="connsiteX4" fmla="*/ 2984061 w 2984061"/>
                <a:gd name="connsiteY4" fmla="*/ 1533915 h 1704350"/>
                <a:gd name="connsiteX5" fmla="*/ 2813626 w 2984061"/>
                <a:gd name="connsiteY5" fmla="*/ 1704350 h 1704350"/>
                <a:gd name="connsiteX6" fmla="*/ 170435 w 2984061"/>
                <a:gd name="connsiteY6" fmla="*/ 1704350 h 1704350"/>
                <a:gd name="connsiteX7" fmla="*/ 0 w 2984061"/>
                <a:gd name="connsiteY7" fmla="*/ 1533915 h 1704350"/>
                <a:gd name="connsiteX8" fmla="*/ 0 w 2984061"/>
                <a:gd name="connsiteY8" fmla="*/ 170435 h 17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4061" h="1704350">
                  <a:moveTo>
                    <a:pt x="0" y="170435"/>
                  </a:moveTo>
                  <a:cubicBezTo>
                    <a:pt x="0" y="76306"/>
                    <a:pt x="76306" y="0"/>
                    <a:pt x="170435" y="0"/>
                  </a:cubicBezTo>
                  <a:lnTo>
                    <a:pt x="2813626" y="0"/>
                  </a:lnTo>
                  <a:cubicBezTo>
                    <a:pt x="2907755" y="0"/>
                    <a:pt x="2984061" y="76306"/>
                    <a:pt x="2984061" y="170435"/>
                  </a:cubicBezTo>
                  <a:lnTo>
                    <a:pt x="2984061" y="1533915"/>
                  </a:lnTo>
                  <a:cubicBezTo>
                    <a:pt x="2984061" y="1628044"/>
                    <a:pt x="2907755" y="1704350"/>
                    <a:pt x="2813626" y="1704350"/>
                  </a:cubicBezTo>
                  <a:lnTo>
                    <a:pt x="170435" y="1704350"/>
                  </a:lnTo>
                  <a:cubicBezTo>
                    <a:pt x="76306" y="1704350"/>
                    <a:pt x="0" y="1628044"/>
                    <a:pt x="0" y="1533915"/>
                  </a:cubicBezTo>
                  <a:lnTo>
                    <a:pt x="0" y="170435"/>
                  </a:lnTo>
                  <a:close/>
                </a:path>
              </a:pathLst>
            </a:custGeom>
            <a:solidFill>
              <a:srgbClr val="CC99FF"/>
            </a:solidFill>
            <a:ln/>
          </p:spPr>
          <p:style>
            <a:lnRef idx="3">
              <a:schemeClr val="lt1"/>
            </a:lnRef>
            <a:fillRef idx="1">
              <a:schemeClr val="accent4"/>
            </a:fillRef>
            <a:effectRef idx="1">
              <a:schemeClr val="accent4"/>
            </a:effectRef>
            <a:fontRef idx="minor">
              <a:schemeClr val="lt1"/>
            </a:fontRef>
          </p:style>
          <p:txBody>
            <a:bodyPr lIns="80399" tIns="70239" rIns="80399" bIns="70239" spcCol="1270" anchor="ctr"/>
            <a:lstStyle/>
            <a:p>
              <a:pPr marL="120648" lvl="1" algn="just" defTabSz="711182"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Myrrh Resin bid </a:t>
              </a:r>
            </a:p>
            <a:p>
              <a:pPr marL="120648" lvl="1" defTabSz="711182"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Artemisia </a:t>
              </a:r>
              <a:r>
                <a:rPr lang="en-AU" sz="2133" dirty="0" err="1">
                  <a:solidFill>
                    <a:srgbClr val="FFFFFF"/>
                  </a:solidFill>
                  <a:latin typeface="Arial" panose="020B0604020202020204" pitchFamily="34" charset="0"/>
                  <a:cs typeface="Arial" panose="020B0604020202020204" pitchFamily="34" charset="0"/>
                </a:rPr>
                <a:t>annua</a:t>
              </a:r>
              <a:r>
                <a:rPr lang="en-AU" sz="2133" dirty="0">
                  <a:solidFill>
                    <a:srgbClr val="FFFFFF"/>
                  </a:solidFill>
                  <a:latin typeface="Arial" panose="020B0604020202020204" pitchFamily="34" charset="0"/>
                  <a:cs typeface="Arial" panose="020B0604020202020204" pitchFamily="34" charset="0"/>
                </a:rPr>
                <a:t> bid</a:t>
              </a:r>
              <a:r>
                <a:rPr lang="en-AU" sz="1867" dirty="0">
                  <a:solidFill>
                    <a:srgbClr val="FFFFFF"/>
                  </a:solidFill>
                  <a:latin typeface="Arial" panose="020B0604020202020204" pitchFamily="34" charset="0"/>
                  <a:cs typeface="Arial" panose="020B0604020202020204" pitchFamily="34" charset="0"/>
                </a:rPr>
                <a:t> </a:t>
              </a:r>
            </a:p>
            <a:p>
              <a:pPr marL="120648" lvl="1" algn="just" defTabSz="711182"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Sarsaparilla bid</a:t>
              </a:r>
            </a:p>
          </p:txBody>
        </p:sp>
        <p:sp>
          <p:nvSpPr>
            <p:cNvPr id="10" name="Freeform 9">
              <a:extLst>
                <a:ext uri="{FF2B5EF4-FFF2-40B4-BE49-F238E27FC236}">
                  <a16:creationId xmlns:a16="http://schemas.microsoft.com/office/drawing/2014/main" id="{88957653-EE10-4A47-88B8-CB37C738CF2D}"/>
                </a:ext>
              </a:extLst>
            </p:cNvPr>
            <p:cNvSpPr/>
            <p:nvPr/>
          </p:nvSpPr>
          <p:spPr>
            <a:xfrm>
              <a:off x="4061667" y="1418249"/>
              <a:ext cx="3874291" cy="847834"/>
            </a:xfrm>
            <a:custGeom>
              <a:avLst/>
              <a:gdLst>
                <a:gd name="connsiteX0" fmla="*/ 0 w 3052329"/>
                <a:gd name="connsiteY0" fmla="*/ 84738 h 847375"/>
                <a:gd name="connsiteX1" fmla="*/ 84738 w 3052329"/>
                <a:gd name="connsiteY1" fmla="*/ 0 h 847375"/>
                <a:gd name="connsiteX2" fmla="*/ 2967592 w 3052329"/>
                <a:gd name="connsiteY2" fmla="*/ 0 h 847375"/>
                <a:gd name="connsiteX3" fmla="*/ 3052330 w 3052329"/>
                <a:gd name="connsiteY3" fmla="*/ 84738 h 847375"/>
                <a:gd name="connsiteX4" fmla="*/ 3052329 w 3052329"/>
                <a:gd name="connsiteY4" fmla="*/ 762638 h 847375"/>
                <a:gd name="connsiteX5" fmla="*/ 2967591 w 3052329"/>
                <a:gd name="connsiteY5" fmla="*/ 847376 h 847375"/>
                <a:gd name="connsiteX6" fmla="*/ 84738 w 3052329"/>
                <a:gd name="connsiteY6" fmla="*/ 847375 h 847375"/>
                <a:gd name="connsiteX7" fmla="*/ 0 w 3052329"/>
                <a:gd name="connsiteY7" fmla="*/ 762637 h 847375"/>
                <a:gd name="connsiteX8" fmla="*/ 0 w 3052329"/>
                <a:gd name="connsiteY8" fmla="*/ 84738 h 84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2329" h="847375">
                  <a:moveTo>
                    <a:pt x="0" y="84738"/>
                  </a:moveTo>
                  <a:cubicBezTo>
                    <a:pt x="0" y="37938"/>
                    <a:pt x="37938" y="0"/>
                    <a:pt x="84738" y="0"/>
                  </a:cubicBezTo>
                  <a:lnTo>
                    <a:pt x="2967592" y="0"/>
                  </a:lnTo>
                  <a:cubicBezTo>
                    <a:pt x="3014392" y="0"/>
                    <a:pt x="3052330" y="37938"/>
                    <a:pt x="3052330" y="84738"/>
                  </a:cubicBezTo>
                  <a:cubicBezTo>
                    <a:pt x="3052330" y="310705"/>
                    <a:pt x="3052329" y="536671"/>
                    <a:pt x="3052329" y="762638"/>
                  </a:cubicBezTo>
                  <a:cubicBezTo>
                    <a:pt x="3052329" y="809438"/>
                    <a:pt x="3014391" y="847376"/>
                    <a:pt x="2967591" y="847376"/>
                  </a:cubicBezTo>
                  <a:lnTo>
                    <a:pt x="84738" y="847375"/>
                  </a:lnTo>
                  <a:cubicBezTo>
                    <a:pt x="37938" y="847375"/>
                    <a:pt x="0" y="809437"/>
                    <a:pt x="0" y="762637"/>
                  </a:cubicBezTo>
                  <a:lnTo>
                    <a:pt x="0" y="84738"/>
                  </a:lnTo>
                  <a:close/>
                </a:path>
              </a:pathLst>
            </a:custGeom>
            <a:solidFill>
              <a:srgbClr val="CC99FF"/>
            </a:solidFill>
          </p:spPr>
          <p:style>
            <a:lnRef idx="3">
              <a:schemeClr val="lt1"/>
            </a:lnRef>
            <a:fillRef idx="1">
              <a:schemeClr val="accent4"/>
            </a:fillRef>
            <a:effectRef idx="1">
              <a:schemeClr val="accent4"/>
            </a:effectRef>
            <a:fontRef idx="minor">
              <a:schemeClr val="lt1"/>
            </a:fontRef>
          </p:style>
          <p:txBody>
            <a:bodyPr lIns="78159" tIns="60379" rIns="78159" bIns="60379" spcCol="1270" anchor="ctr"/>
            <a:lstStyle/>
            <a:p>
              <a:pPr algn="ctr" defTabSz="1244569" eaLnBrk="0" fontAlgn="base" hangingPunct="0">
                <a:lnSpc>
                  <a:spcPct val="90000"/>
                </a:lnSpc>
                <a:spcBef>
                  <a:spcPct val="0"/>
                </a:spcBef>
                <a:spcAft>
                  <a:spcPct val="35000"/>
                </a:spcAft>
                <a:defRPr/>
              </a:pPr>
              <a:r>
                <a:rPr lang="en-AU" sz="2800" dirty="0">
                  <a:solidFill>
                    <a:srgbClr val="FFFFFF"/>
                  </a:solidFill>
                  <a:latin typeface="Arial" panose="020B0604020202020204" pitchFamily="34" charset="0"/>
                  <a:cs typeface="Arial" panose="020B0604020202020204" pitchFamily="34" charset="0"/>
                </a:rPr>
                <a:t>Days 5 to 10</a:t>
              </a:r>
            </a:p>
          </p:txBody>
        </p:sp>
        <p:sp>
          <p:nvSpPr>
            <p:cNvPr id="11" name="Freeform 10">
              <a:extLst>
                <a:ext uri="{FF2B5EF4-FFF2-40B4-BE49-F238E27FC236}">
                  <a16:creationId xmlns:a16="http://schemas.microsoft.com/office/drawing/2014/main" id="{9E1B2133-4062-41B7-8FF8-F3F0AC88AC1D}"/>
                </a:ext>
              </a:extLst>
            </p:cNvPr>
            <p:cNvSpPr/>
            <p:nvPr/>
          </p:nvSpPr>
          <p:spPr>
            <a:xfrm>
              <a:off x="4131299" y="2342293"/>
              <a:ext cx="304986" cy="981201"/>
            </a:xfrm>
            <a:custGeom>
              <a:avLst/>
              <a:gdLst/>
              <a:ahLst/>
              <a:cxnLst/>
              <a:rect l="0" t="0" r="0" b="0"/>
              <a:pathLst>
                <a:path>
                  <a:moveTo>
                    <a:pt x="305229" y="0"/>
                  </a:moveTo>
                  <a:lnTo>
                    <a:pt x="0" y="981226"/>
                  </a:lnTo>
                </a:path>
              </a:pathLst>
            </a:custGeom>
            <a:ln/>
          </p:spPr>
          <p:style>
            <a:lnRef idx="3">
              <a:schemeClr val="lt1"/>
            </a:lnRef>
            <a:fillRef idx="1">
              <a:schemeClr val="accent4"/>
            </a:fillRef>
            <a:effectRef idx="1">
              <a:schemeClr val="accent4"/>
            </a:effectRef>
            <a:fontRef idx="minor">
              <a:schemeClr val="lt1"/>
            </a:fontRef>
          </p:style>
        </p:sp>
        <p:sp>
          <p:nvSpPr>
            <p:cNvPr id="12" name="Freeform 11">
              <a:extLst>
                <a:ext uri="{FF2B5EF4-FFF2-40B4-BE49-F238E27FC236}">
                  <a16:creationId xmlns:a16="http://schemas.microsoft.com/office/drawing/2014/main" id="{2094727F-A91C-4C4B-9732-2FAE45B60106}"/>
                </a:ext>
              </a:extLst>
            </p:cNvPr>
            <p:cNvSpPr/>
            <p:nvPr/>
          </p:nvSpPr>
          <p:spPr>
            <a:xfrm>
              <a:off x="4061667" y="2404214"/>
              <a:ext cx="3874291" cy="1848088"/>
            </a:xfrm>
            <a:custGeom>
              <a:avLst/>
              <a:gdLst>
                <a:gd name="connsiteX0" fmla="*/ 0 w 4357121"/>
                <a:gd name="connsiteY0" fmla="*/ 153394 h 1533935"/>
                <a:gd name="connsiteX1" fmla="*/ 153394 w 4357121"/>
                <a:gd name="connsiteY1" fmla="*/ 0 h 1533935"/>
                <a:gd name="connsiteX2" fmla="*/ 4203728 w 4357121"/>
                <a:gd name="connsiteY2" fmla="*/ 0 h 1533935"/>
                <a:gd name="connsiteX3" fmla="*/ 4357122 w 4357121"/>
                <a:gd name="connsiteY3" fmla="*/ 153394 h 1533935"/>
                <a:gd name="connsiteX4" fmla="*/ 4357121 w 4357121"/>
                <a:gd name="connsiteY4" fmla="*/ 1380542 h 1533935"/>
                <a:gd name="connsiteX5" fmla="*/ 4203727 w 4357121"/>
                <a:gd name="connsiteY5" fmla="*/ 1533936 h 1533935"/>
                <a:gd name="connsiteX6" fmla="*/ 153394 w 4357121"/>
                <a:gd name="connsiteY6" fmla="*/ 1533935 h 1533935"/>
                <a:gd name="connsiteX7" fmla="*/ 0 w 4357121"/>
                <a:gd name="connsiteY7" fmla="*/ 1380541 h 1533935"/>
                <a:gd name="connsiteX8" fmla="*/ 0 w 4357121"/>
                <a:gd name="connsiteY8" fmla="*/ 153394 h 153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7121" h="1533935">
                  <a:moveTo>
                    <a:pt x="0" y="153394"/>
                  </a:moveTo>
                  <a:cubicBezTo>
                    <a:pt x="0" y="68677"/>
                    <a:pt x="68677" y="0"/>
                    <a:pt x="153394" y="0"/>
                  </a:cubicBezTo>
                  <a:lnTo>
                    <a:pt x="4203728" y="0"/>
                  </a:lnTo>
                  <a:cubicBezTo>
                    <a:pt x="4288445" y="0"/>
                    <a:pt x="4357122" y="68677"/>
                    <a:pt x="4357122" y="153394"/>
                  </a:cubicBezTo>
                  <a:cubicBezTo>
                    <a:pt x="4357122" y="562443"/>
                    <a:pt x="4357121" y="971493"/>
                    <a:pt x="4357121" y="1380542"/>
                  </a:cubicBezTo>
                  <a:cubicBezTo>
                    <a:pt x="4357121" y="1465259"/>
                    <a:pt x="4288444" y="1533936"/>
                    <a:pt x="4203727" y="1533936"/>
                  </a:cubicBezTo>
                  <a:lnTo>
                    <a:pt x="153394" y="1533935"/>
                  </a:lnTo>
                  <a:cubicBezTo>
                    <a:pt x="68677" y="1533935"/>
                    <a:pt x="0" y="1465258"/>
                    <a:pt x="0" y="1380541"/>
                  </a:cubicBezTo>
                  <a:lnTo>
                    <a:pt x="0" y="153394"/>
                  </a:lnTo>
                  <a:close/>
                </a:path>
              </a:pathLst>
            </a:custGeom>
            <a:solidFill>
              <a:srgbClr val="CC99FF"/>
            </a:solidFill>
            <a:ln/>
          </p:spPr>
          <p:style>
            <a:lnRef idx="3">
              <a:schemeClr val="lt1"/>
            </a:lnRef>
            <a:fillRef idx="1">
              <a:schemeClr val="accent4"/>
            </a:fillRef>
            <a:effectRef idx="1">
              <a:schemeClr val="accent4"/>
            </a:effectRef>
            <a:fontRef idx="minor">
              <a:schemeClr val="lt1"/>
            </a:fontRef>
          </p:style>
          <p:txBody>
            <a:bodyPr lIns="71597" tIns="62707" rIns="71597" bIns="62707" spcCol="1270" anchor="ctr"/>
            <a:lstStyle/>
            <a:p>
              <a:pPr defTabSz="622284" eaLnBrk="0" fontAlgn="base" hangingPunct="0">
                <a:lnSpc>
                  <a:spcPct val="90000"/>
                </a:lnSpc>
                <a:spcBef>
                  <a:spcPct val="0"/>
                </a:spcBef>
                <a:spcAft>
                  <a:spcPct val="0"/>
                </a:spcAft>
                <a:defRPr/>
              </a:pPr>
              <a:endParaRPr lang="en-AU" sz="1600" b="1" dirty="0">
                <a:solidFill>
                  <a:srgbClr val="FFFFFF"/>
                </a:solidFill>
                <a:latin typeface="Arial" panose="020B0604020202020204" pitchFamily="34" charset="0"/>
                <a:cs typeface="Arial" panose="020B0604020202020204" pitchFamily="34" charset="0"/>
              </a:endParaRPr>
            </a:p>
            <a:p>
              <a:pPr lvl="1" algn="just" defTabSz="622284"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Echinacea bid</a:t>
              </a:r>
            </a:p>
            <a:p>
              <a:pPr lvl="1" algn="just" defTabSz="622284"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St John’s Wort bid</a:t>
              </a:r>
            </a:p>
            <a:p>
              <a:pPr lvl="1" algn="just" defTabSz="622284"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Thuja bid</a:t>
              </a:r>
            </a:p>
            <a:p>
              <a:pPr lvl="1" algn="just" defTabSz="622284" eaLnBrk="0" fontAlgn="base" hangingPunct="0">
                <a:lnSpc>
                  <a:spcPct val="90000"/>
                </a:lnSpc>
                <a:spcBef>
                  <a:spcPct val="0"/>
                </a:spcBef>
                <a:spcAft>
                  <a:spcPct val="0"/>
                </a:spcAft>
                <a:defRPr/>
              </a:pPr>
              <a:r>
                <a:rPr lang="en-AU" sz="2133" dirty="0" err="1">
                  <a:solidFill>
                    <a:srgbClr val="FFFFFF"/>
                  </a:solidFill>
                  <a:latin typeface="Arial" panose="020B0604020202020204" pitchFamily="34" charset="0"/>
                  <a:cs typeface="Arial" panose="020B0604020202020204" pitchFamily="34" charset="0"/>
                </a:rPr>
                <a:t>Licorice</a:t>
              </a:r>
              <a:r>
                <a:rPr lang="en-AU" sz="2133" dirty="0">
                  <a:solidFill>
                    <a:srgbClr val="FFFFFF"/>
                  </a:solidFill>
                  <a:latin typeface="Arial" panose="020B0604020202020204" pitchFamily="34" charset="0"/>
                  <a:cs typeface="Arial" panose="020B0604020202020204" pitchFamily="34" charset="0"/>
                </a:rPr>
                <a:t> bid</a:t>
              </a:r>
            </a:p>
            <a:p>
              <a:pPr defTabSz="622284" eaLnBrk="0" fontAlgn="base" hangingPunct="0">
                <a:lnSpc>
                  <a:spcPct val="90000"/>
                </a:lnSpc>
                <a:spcBef>
                  <a:spcPct val="0"/>
                </a:spcBef>
                <a:spcAft>
                  <a:spcPct val="0"/>
                </a:spcAft>
                <a:defRPr/>
              </a:pPr>
              <a:endParaRPr lang="en-AU" sz="1400" b="1" dirty="0">
                <a:solidFill>
                  <a:srgbClr val="FFFFFF"/>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FE655269-DECA-4E30-A992-C4326B9B130A}"/>
              </a:ext>
            </a:extLst>
          </p:cNvPr>
          <p:cNvSpPr txBox="1"/>
          <p:nvPr/>
        </p:nvSpPr>
        <p:spPr>
          <a:xfrm>
            <a:off x="1998663" y="5297489"/>
            <a:ext cx="8223250" cy="1076325"/>
          </a:xfrm>
          <a:prstGeom prst="rect">
            <a:avLst/>
          </a:prstGeom>
          <a:noFill/>
        </p:spPr>
        <p:txBody>
          <a:bodyPr>
            <a:spAutoFit/>
          </a:bodyPr>
          <a:lstStyle/>
          <a:p>
            <a:pPr marL="214308" indent="-214308" eaLnBrk="0" fontAlgn="base" hangingPunct="0">
              <a:spcBef>
                <a:spcPct val="0"/>
              </a:spcBef>
              <a:spcAft>
                <a:spcPct val="0"/>
              </a:spcAft>
              <a:buFont typeface="Arial" panose="020B0604020202020204" pitchFamily="34" charset="0"/>
              <a:buChar char="•"/>
              <a:defRPr/>
            </a:pPr>
            <a:r>
              <a:rPr lang="en-AU" sz="2133" dirty="0">
                <a:solidFill>
                  <a:srgbClr val="FFFFFF"/>
                </a:solidFill>
                <a:latin typeface="Verdana" panose="020B0604030504040204" pitchFamily="34" charset="0"/>
                <a:ea typeface="Verdana" panose="020B0604030504040204" pitchFamily="34" charset="0"/>
                <a:cs typeface="Verdana" panose="020B0604030504040204" pitchFamily="34" charset="0"/>
              </a:rPr>
              <a:t>For best results, 4 to 6 cycles recommended. </a:t>
            </a:r>
          </a:p>
          <a:p>
            <a:pPr marL="214308" indent="-214308" eaLnBrk="0" fontAlgn="base" hangingPunct="0">
              <a:spcBef>
                <a:spcPct val="0"/>
              </a:spcBef>
              <a:spcAft>
                <a:spcPct val="0"/>
              </a:spcAft>
              <a:buFont typeface="Arial" panose="020B0604020202020204" pitchFamily="34" charset="0"/>
              <a:buChar char="•"/>
              <a:defRPr/>
            </a:pPr>
            <a:r>
              <a:rPr lang="en-AU" sz="2133" dirty="0">
                <a:solidFill>
                  <a:srgbClr val="FFFFFF"/>
                </a:solidFill>
                <a:latin typeface="Verdana" panose="020B0604030504040204" pitchFamily="34" charset="0"/>
                <a:ea typeface="Verdana" panose="020B0604030504040204" pitchFamily="34" charset="0"/>
                <a:cs typeface="Verdana" panose="020B0604030504040204" pitchFamily="34" charset="0"/>
              </a:rPr>
              <a:t>Base protocol can be adapted as per the needs of each patient and combined with Bowel Flora Protocol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630B84-75D2-4352-992B-49254C2A26AD}"/>
              </a:ext>
            </a:extLst>
          </p:cNvPr>
          <p:cNvSpPr>
            <a:spLocks noGrp="1"/>
          </p:cNvSpPr>
          <p:nvPr>
            <p:ph type="title"/>
          </p:nvPr>
        </p:nvSpPr>
        <p:spPr>
          <a:xfrm>
            <a:off x="2209800" y="457200"/>
            <a:ext cx="7772400" cy="533400"/>
          </a:xfrm>
        </p:spPr>
        <p:txBody>
          <a:bodyPr/>
          <a:lstStyle/>
          <a:p>
            <a:pPr>
              <a:defRPr/>
            </a:pPr>
            <a:r>
              <a:rPr lang="en-AU" sz="3467" dirty="0"/>
              <a:t>In Addition for Chronic Lyme</a:t>
            </a:r>
          </a:p>
        </p:txBody>
      </p:sp>
      <p:sp>
        <p:nvSpPr>
          <p:cNvPr id="3" name="Content Placeholder 2">
            <a:extLst>
              <a:ext uri="{FF2B5EF4-FFF2-40B4-BE49-F238E27FC236}">
                <a16:creationId xmlns:a16="http://schemas.microsoft.com/office/drawing/2014/main" id="{167DBB5E-717A-4968-A876-6EB5CBFB1E03}"/>
              </a:ext>
            </a:extLst>
          </p:cNvPr>
          <p:cNvSpPr>
            <a:spLocks noGrp="1" noChangeArrowheads="1"/>
          </p:cNvSpPr>
          <p:nvPr>
            <p:ph idx="1"/>
          </p:nvPr>
        </p:nvSpPr>
        <p:spPr>
          <a:xfrm>
            <a:off x="2152650" y="1701800"/>
            <a:ext cx="7886700" cy="4895850"/>
          </a:xfrm>
        </p:spPr>
        <p:txBody>
          <a:bodyPr/>
          <a:lstStyle/>
          <a:p>
            <a:pPr>
              <a:spcBef>
                <a:spcPts val="375"/>
              </a:spcBef>
              <a:spcAft>
                <a:spcPts val="450"/>
              </a:spcAft>
              <a:buNone/>
            </a:pPr>
            <a:r>
              <a:rPr lang="en-AU" altLang="en-US" sz="2400" b="1"/>
              <a:t>For the depleted energy</a:t>
            </a:r>
          </a:p>
          <a:p>
            <a:pPr>
              <a:spcBef>
                <a:spcPts val="450"/>
              </a:spcBef>
            </a:pPr>
            <a:r>
              <a:rPr lang="en-AU" altLang="en-US" sz="2400"/>
              <a:t>Suggested combinations: </a:t>
            </a:r>
            <a:r>
              <a:rPr lang="en-AU" altLang="en-US" sz="2400">
                <a:solidFill>
                  <a:srgbClr val="FFC000"/>
                </a:solidFill>
              </a:rPr>
              <a:t>Rhodiola and Korean Ginseng; or Rhodiola and Schisandra</a:t>
            </a:r>
          </a:p>
          <a:p>
            <a:pPr>
              <a:spcBef>
                <a:spcPts val="450"/>
              </a:spcBef>
            </a:pPr>
            <a:endParaRPr lang="en-AU" altLang="en-US" sz="2400">
              <a:solidFill>
                <a:srgbClr val="FFC000"/>
              </a:solidFill>
            </a:endParaRPr>
          </a:p>
          <a:p>
            <a:pPr>
              <a:spcBef>
                <a:spcPts val="450"/>
              </a:spcBef>
            </a:pPr>
            <a:r>
              <a:rPr lang="en-AU" altLang="en-US" sz="2400"/>
              <a:t>Most suited to parasympathetic dominance or where the person is sleeping long hours; otherwise </a:t>
            </a:r>
            <a:r>
              <a:rPr lang="en-AU" altLang="en-US" sz="2400">
                <a:solidFill>
                  <a:srgbClr val="FFFF00"/>
                </a:solidFill>
              </a:rPr>
              <a:t>Ashwaganda</a:t>
            </a:r>
          </a:p>
          <a:p>
            <a:pPr>
              <a:spcBef>
                <a:spcPts val="450"/>
              </a:spcBef>
            </a:pPr>
            <a:r>
              <a:rPr lang="en-AU" altLang="en-US" sz="2400">
                <a:solidFill>
                  <a:srgbClr val="FFC000"/>
                </a:solidFill>
              </a:rPr>
              <a:t>Rhodiola and Korean Ginseng </a:t>
            </a:r>
            <a:r>
              <a:rPr lang="en-AU" altLang="en-US" sz="2400"/>
              <a:t>best</a:t>
            </a:r>
            <a:r>
              <a:rPr lang="en-AU" altLang="en-US" sz="2400">
                <a:solidFill>
                  <a:srgbClr val="FFC000"/>
                </a:solidFill>
              </a:rPr>
              <a:t> </a:t>
            </a:r>
            <a:r>
              <a:rPr lang="en-AU" altLang="en-US" sz="2400"/>
              <a:t>for instant energy and/or where there is low mood</a:t>
            </a:r>
          </a:p>
          <a:p>
            <a:pPr>
              <a:spcBef>
                <a:spcPts val="450"/>
              </a:spcBef>
            </a:pPr>
            <a:endParaRPr lang="en-AU" altLang="en-US" sz="2400">
              <a:solidFill>
                <a:srgbClr val="FFC000"/>
              </a:solidFill>
            </a:endParaRPr>
          </a:p>
          <a:p>
            <a:pPr>
              <a:spcBef>
                <a:spcPts val="450"/>
              </a:spcBef>
            </a:pPr>
            <a:r>
              <a:rPr lang="en-AU" altLang="en-US" sz="2400">
                <a:solidFill>
                  <a:srgbClr val="FFC000"/>
                </a:solidFill>
              </a:rPr>
              <a:t>Adrenal support </a:t>
            </a:r>
            <a:r>
              <a:rPr lang="en-AU" altLang="en-US" sz="2400"/>
              <a:t>is a must: Licorice and/or Rehmannia</a:t>
            </a:r>
          </a:p>
          <a:p>
            <a:pPr>
              <a:spcBef>
                <a:spcPts val="450"/>
              </a:spcBef>
            </a:pPr>
            <a:endParaRPr lang="en-AU"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5E4A-D5B0-48D5-9100-4407FCE74BBF}"/>
              </a:ext>
            </a:extLst>
          </p:cNvPr>
          <p:cNvSpPr>
            <a:spLocks noGrp="1"/>
          </p:cNvSpPr>
          <p:nvPr>
            <p:ph type="title"/>
          </p:nvPr>
        </p:nvSpPr>
        <p:spPr>
          <a:xfrm>
            <a:off x="2209800" y="457200"/>
            <a:ext cx="7772400" cy="609600"/>
          </a:xfrm>
        </p:spPr>
        <p:txBody>
          <a:bodyPr/>
          <a:lstStyle/>
          <a:p>
            <a:pPr>
              <a:defRPr/>
            </a:pPr>
            <a:r>
              <a:rPr lang="en-AU" sz="3467" dirty="0"/>
              <a:t>In Addition for Chronic Lyme</a:t>
            </a:r>
          </a:p>
        </p:txBody>
      </p:sp>
      <p:sp>
        <p:nvSpPr>
          <p:cNvPr id="3" name="Content Placeholder 2">
            <a:extLst>
              <a:ext uri="{FF2B5EF4-FFF2-40B4-BE49-F238E27FC236}">
                <a16:creationId xmlns:a16="http://schemas.microsoft.com/office/drawing/2014/main" id="{4C1C3F42-CF3C-48B9-BF77-7A7F17854098}"/>
              </a:ext>
            </a:extLst>
          </p:cNvPr>
          <p:cNvSpPr>
            <a:spLocks noGrp="1" noChangeArrowheads="1"/>
          </p:cNvSpPr>
          <p:nvPr>
            <p:ph idx="1"/>
          </p:nvPr>
        </p:nvSpPr>
        <p:spPr>
          <a:xfrm>
            <a:off x="2152650" y="1606551"/>
            <a:ext cx="7886700" cy="4894263"/>
          </a:xfrm>
        </p:spPr>
        <p:txBody>
          <a:bodyPr/>
          <a:lstStyle/>
          <a:p>
            <a:pPr>
              <a:spcBef>
                <a:spcPts val="450"/>
              </a:spcBef>
              <a:spcAft>
                <a:spcPts val="450"/>
              </a:spcAft>
            </a:pPr>
            <a:r>
              <a:rPr lang="en-AU" altLang="en-US" sz="2400"/>
              <a:t>Treating for immune depletion is paramount: </a:t>
            </a:r>
            <a:r>
              <a:rPr lang="en-AU" altLang="en-US" sz="2400">
                <a:solidFill>
                  <a:srgbClr val="FFFF00"/>
                </a:solidFill>
              </a:rPr>
              <a:t>Astragalus, Echinacea </a:t>
            </a:r>
            <a:r>
              <a:rPr lang="en-AU" altLang="en-US" sz="2400"/>
              <a:t>and </a:t>
            </a:r>
            <a:r>
              <a:rPr lang="en-AU" altLang="en-US" sz="2400">
                <a:solidFill>
                  <a:srgbClr val="FFFF00"/>
                </a:solidFill>
              </a:rPr>
              <a:t>Eleuthero</a:t>
            </a:r>
          </a:p>
          <a:p>
            <a:pPr>
              <a:spcBef>
                <a:spcPts val="450"/>
              </a:spcBef>
              <a:spcAft>
                <a:spcPts val="450"/>
              </a:spcAft>
            </a:pPr>
            <a:endParaRPr lang="en-AU" altLang="en-US" sz="2400">
              <a:solidFill>
                <a:srgbClr val="FFFF00"/>
              </a:solidFill>
            </a:endParaRPr>
          </a:p>
          <a:p>
            <a:pPr>
              <a:spcBef>
                <a:spcPts val="450"/>
              </a:spcBef>
              <a:spcAft>
                <a:spcPts val="450"/>
              </a:spcAft>
            </a:pPr>
            <a:r>
              <a:rPr lang="en-AU" altLang="en-US" sz="2400"/>
              <a:t>Support the nervous system, sleep and cognition with </a:t>
            </a:r>
            <a:r>
              <a:rPr lang="en-AU" altLang="en-US" sz="2400">
                <a:solidFill>
                  <a:srgbClr val="92D050"/>
                </a:solidFill>
              </a:rPr>
              <a:t>Kava, Valerian, St John’s Wort, Saffron</a:t>
            </a:r>
            <a:r>
              <a:rPr lang="en-AU" altLang="en-US" sz="2400"/>
              <a:t> and others</a:t>
            </a:r>
          </a:p>
          <a:p>
            <a:pPr>
              <a:spcBef>
                <a:spcPts val="450"/>
              </a:spcBef>
              <a:spcAft>
                <a:spcPts val="450"/>
              </a:spcAft>
            </a:pPr>
            <a:endParaRPr lang="en-AU" altLang="en-US" sz="2400"/>
          </a:p>
          <a:p>
            <a:pPr>
              <a:spcBef>
                <a:spcPts val="450"/>
              </a:spcBef>
              <a:spcAft>
                <a:spcPts val="450"/>
              </a:spcAft>
            </a:pPr>
            <a:r>
              <a:rPr lang="en-AU" altLang="en-US" sz="2400"/>
              <a:t>Mange pain: </a:t>
            </a:r>
            <a:r>
              <a:rPr lang="en-AU" altLang="en-US" sz="2400">
                <a:solidFill>
                  <a:srgbClr val="FFFF00"/>
                </a:solidFill>
              </a:rPr>
              <a:t>Corydalis, California Poppy, Jamaican Dogwood, St John’s Wort, Willow Bark, Boswellia</a:t>
            </a:r>
          </a:p>
          <a:p>
            <a:pPr>
              <a:spcBef>
                <a:spcPts val="450"/>
              </a:spcBef>
              <a:spcAft>
                <a:spcPts val="450"/>
              </a:spcAft>
            </a:pPr>
            <a:endParaRPr lang="en-AU" altLang="en-US" sz="2400"/>
          </a:p>
          <a:p>
            <a:pPr>
              <a:spcBef>
                <a:spcPts val="450"/>
              </a:spcBef>
              <a:spcAft>
                <a:spcPts val="450"/>
              </a:spcAft>
            </a:pPr>
            <a:r>
              <a:rPr lang="en-AU" altLang="en-US" sz="2400"/>
              <a:t>Address neuroinflammation as a factor: neuropsychiatric Lyme disease</a:t>
            </a:r>
            <a:endParaRPr lang="en-AU" altLang="en-US" sz="2400">
              <a:solidFill>
                <a:srgbClr val="FFFF00"/>
              </a:solidFill>
            </a:endParaRPr>
          </a:p>
          <a:p>
            <a:pPr>
              <a:spcBef>
                <a:spcPts val="450"/>
              </a:spcBef>
              <a:spcAft>
                <a:spcPts val="450"/>
              </a:spcAft>
            </a:pPr>
            <a:endParaRPr lang="en-AU" altLang="en-US" sz="2400">
              <a:solidFill>
                <a:srgbClr val="FFC000"/>
              </a:solidFill>
            </a:endParaRPr>
          </a:p>
          <a:p>
            <a:endParaRPr lang="en-AU"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Title 1">
            <a:extLst>
              <a:ext uri="{FF2B5EF4-FFF2-40B4-BE49-F238E27FC236}">
                <a16:creationId xmlns:a16="http://schemas.microsoft.com/office/drawing/2014/main" id="{7B7F9A03-EA66-49A8-AE58-3B2746D8247B}"/>
              </a:ext>
            </a:extLst>
          </p:cNvPr>
          <p:cNvSpPr>
            <a:spLocks noGrp="1" noChangeArrowheads="1"/>
          </p:cNvSpPr>
          <p:nvPr>
            <p:ph type="title"/>
          </p:nvPr>
        </p:nvSpPr>
        <p:spPr>
          <a:xfrm>
            <a:off x="1905000" y="457200"/>
            <a:ext cx="8382000" cy="533400"/>
          </a:xfrm>
        </p:spPr>
        <p:txBody>
          <a:bodyPr/>
          <a:lstStyle/>
          <a:p>
            <a:r>
              <a:rPr lang="en-AU" altLang="en-US" sz="3200"/>
              <a:t>The Importance of Co-prescribing Immune Herbs</a:t>
            </a:r>
          </a:p>
        </p:txBody>
      </p:sp>
      <p:sp>
        <p:nvSpPr>
          <p:cNvPr id="3" name="Content Placeholder 2">
            <a:extLst>
              <a:ext uri="{FF2B5EF4-FFF2-40B4-BE49-F238E27FC236}">
                <a16:creationId xmlns:a16="http://schemas.microsoft.com/office/drawing/2014/main" id="{F973B631-B9F0-4DC2-AC07-31E1F2692D71}"/>
              </a:ext>
            </a:extLst>
          </p:cNvPr>
          <p:cNvSpPr>
            <a:spLocks noGrp="1"/>
          </p:cNvSpPr>
          <p:nvPr>
            <p:ph idx="1"/>
          </p:nvPr>
        </p:nvSpPr>
        <p:spPr>
          <a:xfrm>
            <a:off x="2063750" y="1852613"/>
            <a:ext cx="7886700" cy="4894262"/>
          </a:xfrm>
        </p:spPr>
        <p:txBody>
          <a:bodyPr>
            <a:normAutofit/>
          </a:bodyPr>
          <a:lstStyle/>
          <a:p>
            <a:pPr marL="0" indent="0">
              <a:buNone/>
              <a:defRPr/>
            </a:pPr>
            <a:r>
              <a:rPr lang="en-AU" b="1" dirty="0"/>
              <a:t>Stealth immune herbs:</a:t>
            </a:r>
          </a:p>
          <a:p>
            <a:pPr>
              <a:defRPr/>
            </a:pPr>
            <a:r>
              <a:rPr lang="en-AU" dirty="0"/>
              <a:t>Echinacea root</a:t>
            </a:r>
          </a:p>
          <a:p>
            <a:pPr>
              <a:defRPr/>
            </a:pPr>
            <a:r>
              <a:rPr lang="en-AU" dirty="0" err="1"/>
              <a:t>Astragalus</a:t>
            </a:r>
            <a:endParaRPr lang="en-AU" dirty="0"/>
          </a:p>
          <a:p>
            <a:pPr>
              <a:defRPr/>
            </a:pPr>
            <a:r>
              <a:rPr lang="en-AU" dirty="0"/>
              <a:t>Eleuthero (viruses mainly)</a:t>
            </a:r>
          </a:p>
          <a:p>
            <a:pPr>
              <a:defRPr/>
            </a:pPr>
            <a:r>
              <a:rPr lang="en-AU" dirty="0" err="1"/>
              <a:t>Andrographis</a:t>
            </a:r>
            <a:r>
              <a:rPr lang="en-AU" dirty="0"/>
              <a:t> (protozoa and helminths, mainly)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Title 1">
            <a:extLst>
              <a:ext uri="{FF2B5EF4-FFF2-40B4-BE49-F238E27FC236}">
                <a16:creationId xmlns:a16="http://schemas.microsoft.com/office/drawing/2014/main" id="{1457E14F-682F-46F9-9DFE-799B5C817D87}"/>
              </a:ext>
            </a:extLst>
          </p:cNvPr>
          <p:cNvSpPr>
            <a:spLocks noGrp="1" noChangeArrowheads="1"/>
          </p:cNvSpPr>
          <p:nvPr>
            <p:ph type="title"/>
          </p:nvPr>
        </p:nvSpPr>
        <p:spPr>
          <a:xfrm>
            <a:off x="2159000" y="228600"/>
            <a:ext cx="7772400" cy="685800"/>
          </a:xfrm>
        </p:spPr>
        <p:txBody>
          <a:bodyPr/>
          <a:lstStyle/>
          <a:p>
            <a:r>
              <a:rPr lang="en-AU" altLang="en-US"/>
              <a:t>Selecting Key Combinations</a:t>
            </a:r>
          </a:p>
        </p:txBody>
      </p:sp>
      <p:sp>
        <p:nvSpPr>
          <p:cNvPr id="3" name="Content Placeholder 2">
            <a:extLst>
              <a:ext uri="{FF2B5EF4-FFF2-40B4-BE49-F238E27FC236}">
                <a16:creationId xmlns:a16="http://schemas.microsoft.com/office/drawing/2014/main" id="{3F9E68FA-4F82-48BB-A145-824B2C6B4105}"/>
              </a:ext>
            </a:extLst>
          </p:cNvPr>
          <p:cNvSpPr>
            <a:spLocks noGrp="1"/>
          </p:cNvSpPr>
          <p:nvPr>
            <p:ph idx="1"/>
          </p:nvPr>
        </p:nvSpPr>
        <p:spPr>
          <a:xfrm>
            <a:off x="2152650" y="1143000"/>
            <a:ext cx="8167688" cy="5562600"/>
          </a:xfrm>
        </p:spPr>
        <p:txBody>
          <a:bodyPr>
            <a:normAutofit fontScale="85000" lnSpcReduction="20000"/>
          </a:bodyPr>
          <a:lstStyle/>
          <a:p>
            <a:pPr marL="0" indent="0">
              <a:buNone/>
              <a:defRPr/>
            </a:pPr>
            <a:r>
              <a:rPr lang="en-AU" b="1" dirty="0"/>
              <a:t>Chronic viruses: </a:t>
            </a:r>
            <a:r>
              <a:rPr lang="en-AU" dirty="0"/>
              <a:t>Licorice, Thuja, St John’s Wort, Echinacea root, Astragalus, Eleuthero</a:t>
            </a:r>
          </a:p>
          <a:p>
            <a:pPr>
              <a:defRPr/>
            </a:pPr>
            <a:endParaRPr lang="en-AU" dirty="0"/>
          </a:p>
          <a:p>
            <a:pPr marL="0" indent="0">
              <a:buNone/>
              <a:defRPr/>
            </a:pPr>
            <a:r>
              <a:rPr lang="en-AU" b="1" dirty="0"/>
              <a:t>Protozoa: </a:t>
            </a:r>
            <a:r>
              <a:rPr lang="en-AU" dirty="0"/>
              <a:t>Myrrh, </a:t>
            </a:r>
            <a:r>
              <a:rPr lang="en-AU" i="1" dirty="0"/>
              <a:t>A. annua, </a:t>
            </a:r>
            <a:r>
              <a:rPr lang="en-AU" dirty="0"/>
              <a:t>Phellodendron, Oregano oil, Andrographis, Garlic</a:t>
            </a:r>
          </a:p>
          <a:p>
            <a:pPr>
              <a:defRPr/>
            </a:pPr>
            <a:endParaRPr lang="en-AU" b="1" dirty="0"/>
          </a:p>
          <a:p>
            <a:pPr marL="0" indent="0">
              <a:buNone/>
              <a:defRPr/>
            </a:pPr>
            <a:r>
              <a:rPr lang="en-AU" b="1" dirty="0"/>
              <a:t>Helminths:</a:t>
            </a:r>
            <a:r>
              <a:rPr lang="en-AU" dirty="0"/>
              <a:t> Myrrh, Wormwood, </a:t>
            </a:r>
            <a:r>
              <a:rPr lang="en-AU" dirty="0" err="1"/>
              <a:t>Stemona</a:t>
            </a:r>
            <a:r>
              <a:rPr lang="en-AU" dirty="0"/>
              <a:t>, Cloves, </a:t>
            </a:r>
            <a:r>
              <a:rPr lang="en-AU" i="1" dirty="0"/>
              <a:t>A. annua, </a:t>
            </a:r>
            <a:r>
              <a:rPr lang="en-AU" dirty="0"/>
              <a:t>Garlic, </a:t>
            </a:r>
            <a:r>
              <a:rPr lang="en-AU" dirty="0" err="1"/>
              <a:t>Andrographis</a:t>
            </a:r>
            <a:r>
              <a:rPr lang="en-AU" i="1" dirty="0"/>
              <a:t> </a:t>
            </a:r>
          </a:p>
          <a:p>
            <a:pPr marL="0" indent="0">
              <a:buNone/>
              <a:defRPr/>
            </a:pPr>
            <a:endParaRPr lang="en-AU" i="1" dirty="0"/>
          </a:p>
          <a:p>
            <a:pPr marL="0" indent="0">
              <a:buNone/>
              <a:defRPr/>
            </a:pPr>
            <a:r>
              <a:rPr lang="en-AU" b="1" dirty="0"/>
              <a:t>Bacteria: </a:t>
            </a:r>
            <a:r>
              <a:rPr lang="en-AU" dirty="0"/>
              <a:t>Myrrh, </a:t>
            </a:r>
            <a:r>
              <a:rPr lang="en-AU" dirty="0" err="1"/>
              <a:t>Phellodendron</a:t>
            </a:r>
            <a:r>
              <a:rPr lang="en-AU" dirty="0"/>
              <a:t>, Oregano oil, Garlic, Sage, Echinacea root, Astragalus</a:t>
            </a:r>
          </a:p>
          <a:p>
            <a:pPr marL="0" indent="0">
              <a:buNone/>
              <a:defRPr/>
            </a:pPr>
            <a:endParaRPr lang="en-AU" b="1" dirty="0"/>
          </a:p>
          <a:p>
            <a:pPr marL="0" indent="0">
              <a:buNone/>
              <a:defRPr/>
            </a:pPr>
            <a:r>
              <a:rPr lang="en-AU" b="1" dirty="0"/>
              <a:t>Fungi:</a:t>
            </a:r>
            <a:r>
              <a:rPr lang="en-AU" dirty="0"/>
              <a:t> </a:t>
            </a:r>
            <a:r>
              <a:rPr lang="en-AU" dirty="0" err="1"/>
              <a:t>Phellodendron</a:t>
            </a:r>
            <a:r>
              <a:rPr lang="en-AU" dirty="0"/>
              <a:t>, Oregano oil, Anise oil, Garlic, Echinacea root</a:t>
            </a:r>
          </a:p>
          <a:p>
            <a:pPr marL="0" indent="0">
              <a:buNone/>
              <a:defRPr/>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itle 1">
            <a:extLst>
              <a:ext uri="{FF2B5EF4-FFF2-40B4-BE49-F238E27FC236}">
                <a16:creationId xmlns:a16="http://schemas.microsoft.com/office/drawing/2014/main" id="{CD747B5F-A771-4609-B4B7-CA6DB343076B}"/>
              </a:ext>
            </a:extLst>
          </p:cNvPr>
          <p:cNvSpPr>
            <a:spLocks noGrp="1" noChangeArrowheads="1"/>
          </p:cNvSpPr>
          <p:nvPr>
            <p:ph type="title"/>
          </p:nvPr>
        </p:nvSpPr>
        <p:spPr>
          <a:xfrm>
            <a:off x="2209800" y="457200"/>
            <a:ext cx="7772400" cy="685800"/>
          </a:xfrm>
        </p:spPr>
        <p:txBody>
          <a:bodyPr/>
          <a:lstStyle/>
          <a:p>
            <a:r>
              <a:rPr lang="en-AU" altLang="en-US"/>
              <a:t>Focusing on Parasites</a:t>
            </a:r>
          </a:p>
        </p:txBody>
      </p:sp>
      <p:sp>
        <p:nvSpPr>
          <p:cNvPr id="3" name="Content Placeholder 2">
            <a:extLst>
              <a:ext uri="{FF2B5EF4-FFF2-40B4-BE49-F238E27FC236}">
                <a16:creationId xmlns:a16="http://schemas.microsoft.com/office/drawing/2014/main" id="{6D28F10C-4B78-41D2-857E-7978C79F07D5}"/>
              </a:ext>
            </a:extLst>
          </p:cNvPr>
          <p:cNvSpPr>
            <a:spLocks noGrp="1"/>
          </p:cNvSpPr>
          <p:nvPr>
            <p:ph idx="1"/>
          </p:nvPr>
        </p:nvSpPr>
        <p:spPr>
          <a:xfrm>
            <a:off x="2152650" y="1281113"/>
            <a:ext cx="7886700" cy="5440362"/>
          </a:xfrm>
        </p:spPr>
        <p:txBody>
          <a:bodyPr>
            <a:normAutofit fontScale="92500" lnSpcReduction="20000"/>
          </a:bodyPr>
          <a:lstStyle/>
          <a:p>
            <a:pPr marL="0" indent="0">
              <a:buNone/>
              <a:defRPr/>
            </a:pPr>
            <a:r>
              <a:rPr lang="en-AU" b="1" dirty="0"/>
              <a:t>The Purge Parasite (AAAMG0 455) Protocol</a:t>
            </a:r>
          </a:p>
          <a:p>
            <a:pPr marL="0" indent="0">
              <a:buNone/>
              <a:defRPr/>
            </a:pPr>
            <a:r>
              <a:rPr lang="en-AU" dirty="0"/>
              <a:t>First 4 days: the two Artemisias and Andrographis (all preferably in appropriate combination)</a:t>
            </a:r>
          </a:p>
          <a:p>
            <a:pPr>
              <a:defRPr/>
            </a:pPr>
            <a:endParaRPr lang="en-AU" dirty="0"/>
          </a:p>
          <a:p>
            <a:pPr marL="0" indent="0">
              <a:buNone/>
              <a:defRPr/>
            </a:pPr>
            <a:r>
              <a:rPr lang="en-AU" dirty="0"/>
              <a:t>Next 5 days: Myrrh and Garlic</a:t>
            </a:r>
          </a:p>
          <a:p>
            <a:pPr>
              <a:defRPr/>
            </a:pPr>
            <a:endParaRPr lang="en-AU" dirty="0"/>
          </a:p>
          <a:p>
            <a:pPr marL="0" indent="0">
              <a:buNone/>
              <a:defRPr/>
            </a:pPr>
            <a:r>
              <a:rPr lang="en-AU" dirty="0"/>
              <a:t>Final 5 days: no treatment</a:t>
            </a:r>
          </a:p>
          <a:p>
            <a:pPr marL="0" indent="0">
              <a:buNone/>
              <a:defRPr/>
            </a:pPr>
            <a:endParaRPr lang="en-AU" dirty="0"/>
          </a:p>
          <a:p>
            <a:pPr marL="0" indent="0">
              <a:buNone/>
              <a:defRPr/>
            </a:pPr>
            <a:r>
              <a:rPr lang="en-AU" dirty="0"/>
              <a:t>Repeat for 2 to 3 cycles and then assess</a:t>
            </a:r>
          </a:p>
          <a:p>
            <a:pPr marL="0" indent="0">
              <a:buNone/>
              <a:defRPr/>
            </a:pPr>
            <a:endParaRPr lang="en-AU" dirty="0"/>
          </a:p>
          <a:p>
            <a:pPr marL="0" indent="0">
              <a:buNone/>
              <a:defRPr/>
            </a:pPr>
            <a:r>
              <a:rPr lang="en-AU" dirty="0"/>
              <a:t>Drink high tannin herbal teas throughout, eg strong Peppermint or Green Tea </a:t>
            </a:r>
          </a:p>
          <a:p>
            <a:pPr marL="0" indent="0">
              <a:buNone/>
              <a:defRPr/>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itle 1">
            <a:extLst>
              <a:ext uri="{FF2B5EF4-FFF2-40B4-BE49-F238E27FC236}">
                <a16:creationId xmlns:a16="http://schemas.microsoft.com/office/drawing/2014/main" id="{73E05D56-2A67-458A-A563-8B5597F3CF04}"/>
              </a:ext>
            </a:extLst>
          </p:cNvPr>
          <p:cNvSpPr>
            <a:spLocks noGrp="1" noChangeArrowheads="1"/>
          </p:cNvSpPr>
          <p:nvPr>
            <p:ph type="title"/>
          </p:nvPr>
        </p:nvSpPr>
        <p:spPr/>
        <p:txBody>
          <a:bodyPr/>
          <a:lstStyle/>
          <a:p>
            <a:r>
              <a:rPr lang="en-AU" altLang="en-US"/>
              <a:t>Stealth Bioburden Protocol Example</a:t>
            </a:r>
          </a:p>
        </p:txBody>
      </p:sp>
      <p:grpSp>
        <p:nvGrpSpPr>
          <p:cNvPr id="823299" name="Group 3">
            <a:extLst>
              <a:ext uri="{FF2B5EF4-FFF2-40B4-BE49-F238E27FC236}">
                <a16:creationId xmlns:a16="http://schemas.microsoft.com/office/drawing/2014/main" id="{FE543187-DB71-40D4-9CE9-D1E193551F42}"/>
              </a:ext>
            </a:extLst>
          </p:cNvPr>
          <p:cNvGrpSpPr>
            <a:grpSpLocks/>
          </p:cNvGrpSpPr>
          <p:nvPr/>
        </p:nvGrpSpPr>
        <p:grpSpPr bwMode="auto">
          <a:xfrm>
            <a:off x="1871663" y="2251075"/>
            <a:ext cx="8640762" cy="2833688"/>
            <a:chOff x="355885" y="1418249"/>
            <a:chExt cx="7580073" cy="2834053"/>
          </a:xfrm>
        </p:grpSpPr>
        <p:sp>
          <p:nvSpPr>
            <p:cNvPr id="7" name="Freeform 6">
              <a:extLst>
                <a:ext uri="{FF2B5EF4-FFF2-40B4-BE49-F238E27FC236}">
                  <a16:creationId xmlns:a16="http://schemas.microsoft.com/office/drawing/2014/main" id="{86A57068-FEFE-40E6-BBAF-9A2F47F5B90D}"/>
                </a:ext>
              </a:extLst>
            </p:cNvPr>
            <p:cNvSpPr/>
            <p:nvPr/>
          </p:nvSpPr>
          <p:spPr>
            <a:xfrm>
              <a:off x="355885" y="1418249"/>
              <a:ext cx="3622225" cy="847834"/>
            </a:xfrm>
            <a:custGeom>
              <a:avLst/>
              <a:gdLst>
                <a:gd name="connsiteX0" fmla="*/ 0 w 2933815"/>
                <a:gd name="connsiteY0" fmla="*/ 84738 h 847375"/>
                <a:gd name="connsiteX1" fmla="*/ 84738 w 2933815"/>
                <a:gd name="connsiteY1" fmla="*/ 0 h 847375"/>
                <a:gd name="connsiteX2" fmla="*/ 2849078 w 2933815"/>
                <a:gd name="connsiteY2" fmla="*/ 0 h 847375"/>
                <a:gd name="connsiteX3" fmla="*/ 2933816 w 2933815"/>
                <a:gd name="connsiteY3" fmla="*/ 84738 h 847375"/>
                <a:gd name="connsiteX4" fmla="*/ 2933815 w 2933815"/>
                <a:gd name="connsiteY4" fmla="*/ 762638 h 847375"/>
                <a:gd name="connsiteX5" fmla="*/ 2849077 w 2933815"/>
                <a:gd name="connsiteY5" fmla="*/ 847376 h 847375"/>
                <a:gd name="connsiteX6" fmla="*/ 84738 w 2933815"/>
                <a:gd name="connsiteY6" fmla="*/ 847375 h 847375"/>
                <a:gd name="connsiteX7" fmla="*/ 0 w 2933815"/>
                <a:gd name="connsiteY7" fmla="*/ 762637 h 847375"/>
                <a:gd name="connsiteX8" fmla="*/ 0 w 2933815"/>
                <a:gd name="connsiteY8" fmla="*/ 84738 h 84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3815" h="847375">
                  <a:moveTo>
                    <a:pt x="0" y="84738"/>
                  </a:moveTo>
                  <a:cubicBezTo>
                    <a:pt x="0" y="37938"/>
                    <a:pt x="37938" y="0"/>
                    <a:pt x="84738" y="0"/>
                  </a:cubicBezTo>
                  <a:lnTo>
                    <a:pt x="2849078" y="0"/>
                  </a:lnTo>
                  <a:cubicBezTo>
                    <a:pt x="2895878" y="0"/>
                    <a:pt x="2933816" y="37938"/>
                    <a:pt x="2933816" y="84738"/>
                  </a:cubicBezTo>
                  <a:cubicBezTo>
                    <a:pt x="2933816" y="310705"/>
                    <a:pt x="2933815" y="536671"/>
                    <a:pt x="2933815" y="762638"/>
                  </a:cubicBezTo>
                  <a:cubicBezTo>
                    <a:pt x="2933815" y="809438"/>
                    <a:pt x="2895877" y="847376"/>
                    <a:pt x="2849077" y="847376"/>
                  </a:cubicBezTo>
                  <a:lnTo>
                    <a:pt x="84738" y="847375"/>
                  </a:lnTo>
                  <a:cubicBezTo>
                    <a:pt x="37938" y="847375"/>
                    <a:pt x="0" y="809437"/>
                    <a:pt x="0" y="762637"/>
                  </a:cubicBezTo>
                  <a:lnTo>
                    <a:pt x="0" y="84738"/>
                  </a:lnTo>
                  <a:close/>
                </a:path>
              </a:pathLst>
            </a:custGeom>
            <a:solidFill>
              <a:srgbClr val="CC99FF"/>
            </a:solidFill>
          </p:spPr>
          <p:style>
            <a:lnRef idx="3">
              <a:schemeClr val="lt1"/>
            </a:lnRef>
            <a:fillRef idx="1">
              <a:schemeClr val="accent4"/>
            </a:fillRef>
            <a:effectRef idx="1">
              <a:schemeClr val="accent4"/>
            </a:effectRef>
            <a:fontRef idx="minor">
              <a:schemeClr val="lt1"/>
            </a:fontRef>
          </p:style>
          <p:txBody>
            <a:bodyPr lIns="78159" tIns="60379" rIns="78159" bIns="60379" spcCol="1270" anchor="ctr"/>
            <a:lstStyle/>
            <a:p>
              <a:pPr algn="ctr" defTabSz="1244569" eaLnBrk="0" fontAlgn="base" hangingPunct="0">
                <a:lnSpc>
                  <a:spcPct val="90000"/>
                </a:lnSpc>
                <a:spcBef>
                  <a:spcPct val="0"/>
                </a:spcBef>
                <a:spcAft>
                  <a:spcPct val="35000"/>
                </a:spcAft>
                <a:defRPr/>
              </a:pPr>
              <a:r>
                <a:rPr lang="en-AU" sz="2800" dirty="0">
                  <a:solidFill>
                    <a:srgbClr val="FFFFFF"/>
                  </a:solidFill>
                  <a:latin typeface="Verdana" panose="020B0604030504040204" pitchFamily="34" charset="0"/>
                  <a:ea typeface="Verdana" panose="020B0604030504040204" pitchFamily="34" charset="0"/>
                  <a:cs typeface="Verdana" panose="020B0604030504040204" pitchFamily="34" charset="0"/>
                </a:rPr>
                <a:t>Days 1 to 5</a:t>
              </a:r>
            </a:p>
          </p:txBody>
        </p:sp>
        <p:sp>
          <p:nvSpPr>
            <p:cNvPr id="8" name="Freeform 7">
              <a:extLst>
                <a:ext uri="{FF2B5EF4-FFF2-40B4-BE49-F238E27FC236}">
                  <a16:creationId xmlns:a16="http://schemas.microsoft.com/office/drawing/2014/main" id="{8EAD8FE8-6B0F-408D-8EBB-A04175070549}"/>
                </a:ext>
              </a:extLst>
            </p:cNvPr>
            <p:cNvSpPr/>
            <p:nvPr/>
          </p:nvSpPr>
          <p:spPr>
            <a:xfrm>
              <a:off x="467295" y="2335942"/>
              <a:ext cx="221427" cy="1063762"/>
            </a:xfrm>
            <a:custGeom>
              <a:avLst/>
              <a:gdLst/>
              <a:ahLst/>
              <a:cxnLst/>
              <a:rect l="0" t="0" r="0" b="0"/>
              <a:pathLst>
                <a:path>
                  <a:moveTo>
                    <a:pt x="221374" y="0"/>
                  </a:moveTo>
                  <a:lnTo>
                    <a:pt x="0" y="1064510"/>
                  </a:lnTo>
                </a:path>
              </a:pathLst>
            </a:custGeom>
            <a:ln/>
          </p:spPr>
          <p:style>
            <a:lnRef idx="3">
              <a:schemeClr val="lt1"/>
            </a:lnRef>
            <a:fillRef idx="1">
              <a:schemeClr val="accent4"/>
            </a:fillRef>
            <a:effectRef idx="1">
              <a:schemeClr val="accent4"/>
            </a:effectRef>
            <a:fontRef idx="minor">
              <a:schemeClr val="lt1"/>
            </a:fontRef>
          </p:style>
        </p:sp>
        <p:sp>
          <p:nvSpPr>
            <p:cNvPr id="9" name="Freeform 8">
              <a:extLst>
                <a:ext uri="{FF2B5EF4-FFF2-40B4-BE49-F238E27FC236}">
                  <a16:creationId xmlns:a16="http://schemas.microsoft.com/office/drawing/2014/main" id="{BF2A3C24-8094-45BD-9E77-AA2AFD608B18}"/>
                </a:ext>
              </a:extLst>
            </p:cNvPr>
            <p:cNvSpPr/>
            <p:nvPr/>
          </p:nvSpPr>
          <p:spPr>
            <a:xfrm>
              <a:off x="355885" y="2358170"/>
              <a:ext cx="3622225" cy="1894132"/>
            </a:xfrm>
            <a:custGeom>
              <a:avLst/>
              <a:gdLst>
                <a:gd name="connsiteX0" fmla="*/ 0 w 2984061"/>
                <a:gd name="connsiteY0" fmla="*/ 170435 h 1704350"/>
                <a:gd name="connsiteX1" fmla="*/ 170435 w 2984061"/>
                <a:gd name="connsiteY1" fmla="*/ 0 h 1704350"/>
                <a:gd name="connsiteX2" fmla="*/ 2813626 w 2984061"/>
                <a:gd name="connsiteY2" fmla="*/ 0 h 1704350"/>
                <a:gd name="connsiteX3" fmla="*/ 2984061 w 2984061"/>
                <a:gd name="connsiteY3" fmla="*/ 170435 h 1704350"/>
                <a:gd name="connsiteX4" fmla="*/ 2984061 w 2984061"/>
                <a:gd name="connsiteY4" fmla="*/ 1533915 h 1704350"/>
                <a:gd name="connsiteX5" fmla="*/ 2813626 w 2984061"/>
                <a:gd name="connsiteY5" fmla="*/ 1704350 h 1704350"/>
                <a:gd name="connsiteX6" fmla="*/ 170435 w 2984061"/>
                <a:gd name="connsiteY6" fmla="*/ 1704350 h 1704350"/>
                <a:gd name="connsiteX7" fmla="*/ 0 w 2984061"/>
                <a:gd name="connsiteY7" fmla="*/ 1533915 h 1704350"/>
                <a:gd name="connsiteX8" fmla="*/ 0 w 2984061"/>
                <a:gd name="connsiteY8" fmla="*/ 170435 h 17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4061" h="1704350">
                  <a:moveTo>
                    <a:pt x="0" y="170435"/>
                  </a:moveTo>
                  <a:cubicBezTo>
                    <a:pt x="0" y="76306"/>
                    <a:pt x="76306" y="0"/>
                    <a:pt x="170435" y="0"/>
                  </a:cubicBezTo>
                  <a:lnTo>
                    <a:pt x="2813626" y="0"/>
                  </a:lnTo>
                  <a:cubicBezTo>
                    <a:pt x="2907755" y="0"/>
                    <a:pt x="2984061" y="76306"/>
                    <a:pt x="2984061" y="170435"/>
                  </a:cubicBezTo>
                  <a:lnTo>
                    <a:pt x="2984061" y="1533915"/>
                  </a:lnTo>
                  <a:cubicBezTo>
                    <a:pt x="2984061" y="1628044"/>
                    <a:pt x="2907755" y="1704350"/>
                    <a:pt x="2813626" y="1704350"/>
                  </a:cubicBezTo>
                  <a:lnTo>
                    <a:pt x="170435" y="1704350"/>
                  </a:lnTo>
                  <a:cubicBezTo>
                    <a:pt x="76306" y="1704350"/>
                    <a:pt x="0" y="1628044"/>
                    <a:pt x="0" y="1533915"/>
                  </a:cubicBezTo>
                  <a:lnTo>
                    <a:pt x="0" y="170435"/>
                  </a:lnTo>
                  <a:close/>
                </a:path>
              </a:pathLst>
            </a:custGeom>
            <a:solidFill>
              <a:srgbClr val="CC99FF"/>
            </a:solidFill>
            <a:ln/>
          </p:spPr>
          <p:style>
            <a:lnRef idx="3">
              <a:schemeClr val="lt1"/>
            </a:lnRef>
            <a:fillRef idx="1">
              <a:schemeClr val="accent4"/>
            </a:fillRef>
            <a:effectRef idx="1">
              <a:schemeClr val="accent4"/>
            </a:effectRef>
            <a:fontRef idx="minor">
              <a:schemeClr val="lt1"/>
            </a:fontRef>
          </p:style>
          <p:txBody>
            <a:bodyPr lIns="80399" tIns="70239" rIns="80399" bIns="70239" spcCol="1270" anchor="ctr"/>
            <a:lstStyle/>
            <a:p>
              <a:pPr marL="120648" lvl="1" algn="just" defTabSz="711182"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Myrrh Resin bid </a:t>
              </a:r>
            </a:p>
            <a:p>
              <a:pPr marL="120648" lvl="1" defTabSz="711182"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Artemisia </a:t>
              </a:r>
              <a:r>
                <a:rPr lang="en-AU" sz="2133" dirty="0" err="1">
                  <a:solidFill>
                    <a:srgbClr val="FFFFFF"/>
                  </a:solidFill>
                  <a:latin typeface="Arial" panose="020B0604020202020204" pitchFamily="34" charset="0"/>
                  <a:cs typeface="Arial" panose="020B0604020202020204" pitchFamily="34" charset="0"/>
                </a:rPr>
                <a:t>annua</a:t>
              </a:r>
              <a:r>
                <a:rPr lang="en-AU" sz="2133" dirty="0">
                  <a:solidFill>
                    <a:srgbClr val="FFFFFF"/>
                  </a:solidFill>
                  <a:latin typeface="Arial" panose="020B0604020202020204" pitchFamily="34" charset="0"/>
                  <a:cs typeface="Arial" panose="020B0604020202020204" pitchFamily="34" charset="0"/>
                </a:rPr>
                <a:t> bid</a:t>
              </a:r>
              <a:r>
                <a:rPr lang="en-AU" sz="1867" dirty="0">
                  <a:solidFill>
                    <a:srgbClr val="FFFFFF"/>
                  </a:solidFill>
                  <a:latin typeface="Arial" panose="020B0604020202020204" pitchFamily="34" charset="0"/>
                  <a:cs typeface="Arial" panose="020B0604020202020204" pitchFamily="34" charset="0"/>
                </a:rPr>
                <a:t> </a:t>
              </a:r>
            </a:p>
            <a:p>
              <a:pPr marL="120648" lvl="1" algn="just" defTabSz="711182"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Sarsaparilla bid</a:t>
              </a:r>
            </a:p>
          </p:txBody>
        </p:sp>
        <p:sp>
          <p:nvSpPr>
            <p:cNvPr id="10" name="Freeform 9">
              <a:extLst>
                <a:ext uri="{FF2B5EF4-FFF2-40B4-BE49-F238E27FC236}">
                  <a16:creationId xmlns:a16="http://schemas.microsoft.com/office/drawing/2014/main" id="{88957653-EE10-4A47-88B8-CB37C738CF2D}"/>
                </a:ext>
              </a:extLst>
            </p:cNvPr>
            <p:cNvSpPr/>
            <p:nvPr/>
          </p:nvSpPr>
          <p:spPr>
            <a:xfrm>
              <a:off x="4061667" y="1418249"/>
              <a:ext cx="3874291" cy="847834"/>
            </a:xfrm>
            <a:custGeom>
              <a:avLst/>
              <a:gdLst>
                <a:gd name="connsiteX0" fmla="*/ 0 w 3052329"/>
                <a:gd name="connsiteY0" fmla="*/ 84738 h 847375"/>
                <a:gd name="connsiteX1" fmla="*/ 84738 w 3052329"/>
                <a:gd name="connsiteY1" fmla="*/ 0 h 847375"/>
                <a:gd name="connsiteX2" fmla="*/ 2967592 w 3052329"/>
                <a:gd name="connsiteY2" fmla="*/ 0 h 847375"/>
                <a:gd name="connsiteX3" fmla="*/ 3052330 w 3052329"/>
                <a:gd name="connsiteY3" fmla="*/ 84738 h 847375"/>
                <a:gd name="connsiteX4" fmla="*/ 3052329 w 3052329"/>
                <a:gd name="connsiteY4" fmla="*/ 762638 h 847375"/>
                <a:gd name="connsiteX5" fmla="*/ 2967591 w 3052329"/>
                <a:gd name="connsiteY5" fmla="*/ 847376 h 847375"/>
                <a:gd name="connsiteX6" fmla="*/ 84738 w 3052329"/>
                <a:gd name="connsiteY6" fmla="*/ 847375 h 847375"/>
                <a:gd name="connsiteX7" fmla="*/ 0 w 3052329"/>
                <a:gd name="connsiteY7" fmla="*/ 762637 h 847375"/>
                <a:gd name="connsiteX8" fmla="*/ 0 w 3052329"/>
                <a:gd name="connsiteY8" fmla="*/ 84738 h 84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2329" h="847375">
                  <a:moveTo>
                    <a:pt x="0" y="84738"/>
                  </a:moveTo>
                  <a:cubicBezTo>
                    <a:pt x="0" y="37938"/>
                    <a:pt x="37938" y="0"/>
                    <a:pt x="84738" y="0"/>
                  </a:cubicBezTo>
                  <a:lnTo>
                    <a:pt x="2967592" y="0"/>
                  </a:lnTo>
                  <a:cubicBezTo>
                    <a:pt x="3014392" y="0"/>
                    <a:pt x="3052330" y="37938"/>
                    <a:pt x="3052330" y="84738"/>
                  </a:cubicBezTo>
                  <a:cubicBezTo>
                    <a:pt x="3052330" y="310705"/>
                    <a:pt x="3052329" y="536671"/>
                    <a:pt x="3052329" y="762638"/>
                  </a:cubicBezTo>
                  <a:cubicBezTo>
                    <a:pt x="3052329" y="809438"/>
                    <a:pt x="3014391" y="847376"/>
                    <a:pt x="2967591" y="847376"/>
                  </a:cubicBezTo>
                  <a:lnTo>
                    <a:pt x="84738" y="847375"/>
                  </a:lnTo>
                  <a:cubicBezTo>
                    <a:pt x="37938" y="847375"/>
                    <a:pt x="0" y="809437"/>
                    <a:pt x="0" y="762637"/>
                  </a:cubicBezTo>
                  <a:lnTo>
                    <a:pt x="0" y="84738"/>
                  </a:lnTo>
                  <a:close/>
                </a:path>
              </a:pathLst>
            </a:custGeom>
            <a:solidFill>
              <a:srgbClr val="CC99FF"/>
            </a:solidFill>
          </p:spPr>
          <p:style>
            <a:lnRef idx="3">
              <a:schemeClr val="lt1"/>
            </a:lnRef>
            <a:fillRef idx="1">
              <a:schemeClr val="accent4"/>
            </a:fillRef>
            <a:effectRef idx="1">
              <a:schemeClr val="accent4"/>
            </a:effectRef>
            <a:fontRef idx="minor">
              <a:schemeClr val="lt1"/>
            </a:fontRef>
          </p:style>
          <p:txBody>
            <a:bodyPr lIns="78159" tIns="60379" rIns="78159" bIns="60379" spcCol="1270" anchor="ctr"/>
            <a:lstStyle/>
            <a:p>
              <a:pPr algn="ctr" defTabSz="1244569" eaLnBrk="0" fontAlgn="base" hangingPunct="0">
                <a:lnSpc>
                  <a:spcPct val="90000"/>
                </a:lnSpc>
                <a:spcBef>
                  <a:spcPct val="0"/>
                </a:spcBef>
                <a:spcAft>
                  <a:spcPct val="35000"/>
                </a:spcAft>
                <a:defRPr/>
              </a:pPr>
              <a:r>
                <a:rPr lang="en-AU" sz="2800" dirty="0">
                  <a:solidFill>
                    <a:srgbClr val="FFFFFF"/>
                  </a:solidFill>
                  <a:latin typeface="Arial" panose="020B0604020202020204" pitchFamily="34" charset="0"/>
                  <a:cs typeface="Arial" panose="020B0604020202020204" pitchFamily="34" charset="0"/>
                </a:rPr>
                <a:t>Days 5 to 10</a:t>
              </a:r>
            </a:p>
          </p:txBody>
        </p:sp>
        <p:sp>
          <p:nvSpPr>
            <p:cNvPr id="11" name="Freeform 10">
              <a:extLst>
                <a:ext uri="{FF2B5EF4-FFF2-40B4-BE49-F238E27FC236}">
                  <a16:creationId xmlns:a16="http://schemas.microsoft.com/office/drawing/2014/main" id="{9E1B2133-4062-41B7-8FF8-F3F0AC88AC1D}"/>
                </a:ext>
              </a:extLst>
            </p:cNvPr>
            <p:cNvSpPr/>
            <p:nvPr/>
          </p:nvSpPr>
          <p:spPr>
            <a:xfrm>
              <a:off x="4131299" y="2342293"/>
              <a:ext cx="304986" cy="981201"/>
            </a:xfrm>
            <a:custGeom>
              <a:avLst/>
              <a:gdLst/>
              <a:ahLst/>
              <a:cxnLst/>
              <a:rect l="0" t="0" r="0" b="0"/>
              <a:pathLst>
                <a:path>
                  <a:moveTo>
                    <a:pt x="305229" y="0"/>
                  </a:moveTo>
                  <a:lnTo>
                    <a:pt x="0" y="981226"/>
                  </a:lnTo>
                </a:path>
              </a:pathLst>
            </a:custGeom>
            <a:ln/>
          </p:spPr>
          <p:style>
            <a:lnRef idx="3">
              <a:schemeClr val="lt1"/>
            </a:lnRef>
            <a:fillRef idx="1">
              <a:schemeClr val="accent4"/>
            </a:fillRef>
            <a:effectRef idx="1">
              <a:schemeClr val="accent4"/>
            </a:effectRef>
            <a:fontRef idx="minor">
              <a:schemeClr val="lt1"/>
            </a:fontRef>
          </p:style>
        </p:sp>
        <p:sp>
          <p:nvSpPr>
            <p:cNvPr id="12" name="Freeform 11">
              <a:extLst>
                <a:ext uri="{FF2B5EF4-FFF2-40B4-BE49-F238E27FC236}">
                  <a16:creationId xmlns:a16="http://schemas.microsoft.com/office/drawing/2014/main" id="{2094727F-A91C-4C4B-9732-2FAE45B60106}"/>
                </a:ext>
              </a:extLst>
            </p:cNvPr>
            <p:cNvSpPr/>
            <p:nvPr/>
          </p:nvSpPr>
          <p:spPr>
            <a:xfrm>
              <a:off x="4061667" y="2404214"/>
              <a:ext cx="3874291" cy="1848088"/>
            </a:xfrm>
            <a:custGeom>
              <a:avLst/>
              <a:gdLst>
                <a:gd name="connsiteX0" fmla="*/ 0 w 4357121"/>
                <a:gd name="connsiteY0" fmla="*/ 153394 h 1533935"/>
                <a:gd name="connsiteX1" fmla="*/ 153394 w 4357121"/>
                <a:gd name="connsiteY1" fmla="*/ 0 h 1533935"/>
                <a:gd name="connsiteX2" fmla="*/ 4203728 w 4357121"/>
                <a:gd name="connsiteY2" fmla="*/ 0 h 1533935"/>
                <a:gd name="connsiteX3" fmla="*/ 4357122 w 4357121"/>
                <a:gd name="connsiteY3" fmla="*/ 153394 h 1533935"/>
                <a:gd name="connsiteX4" fmla="*/ 4357121 w 4357121"/>
                <a:gd name="connsiteY4" fmla="*/ 1380542 h 1533935"/>
                <a:gd name="connsiteX5" fmla="*/ 4203727 w 4357121"/>
                <a:gd name="connsiteY5" fmla="*/ 1533936 h 1533935"/>
                <a:gd name="connsiteX6" fmla="*/ 153394 w 4357121"/>
                <a:gd name="connsiteY6" fmla="*/ 1533935 h 1533935"/>
                <a:gd name="connsiteX7" fmla="*/ 0 w 4357121"/>
                <a:gd name="connsiteY7" fmla="*/ 1380541 h 1533935"/>
                <a:gd name="connsiteX8" fmla="*/ 0 w 4357121"/>
                <a:gd name="connsiteY8" fmla="*/ 153394 h 153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7121" h="1533935">
                  <a:moveTo>
                    <a:pt x="0" y="153394"/>
                  </a:moveTo>
                  <a:cubicBezTo>
                    <a:pt x="0" y="68677"/>
                    <a:pt x="68677" y="0"/>
                    <a:pt x="153394" y="0"/>
                  </a:cubicBezTo>
                  <a:lnTo>
                    <a:pt x="4203728" y="0"/>
                  </a:lnTo>
                  <a:cubicBezTo>
                    <a:pt x="4288445" y="0"/>
                    <a:pt x="4357122" y="68677"/>
                    <a:pt x="4357122" y="153394"/>
                  </a:cubicBezTo>
                  <a:cubicBezTo>
                    <a:pt x="4357122" y="562443"/>
                    <a:pt x="4357121" y="971493"/>
                    <a:pt x="4357121" y="1380542"/>
                  </a:cubicBezTo>
                  <a:cubicBezTo>
                    <a:pt x="4357121" y="1465259"/>
                    <a:pt x="4288444" y="1533936"/>
                    <a:pt x="4203727" y="1533936"/>
                  </a:cubicBezTo>
                  <a:lnTo>
                    <a:pt x="153394" y="1533935"/>
                  </a:lnTo>
                  <a:cubicBezTo>
                    <a:pt x="68677" y="1533935"/>
                    <a:pt x="0" y="1465258"/>
                    <a:pt x="0" y="1380541"/>
                  </a:cubicBezTo>
                  <a:lnTo>
                    <a:pt x="0" y="153394"/>
                  </a:lnTo>
                  <a:close/>
                </a:path>
              </a:pathLst>
            </a:custGeom>
            <a:solidFill>
              <a:srgbClr val="CC99FF"/>
            </a:solidFill>
            <a:ln/>
          </p:spPr>
          <p:style>
            <a:lnRef idx="3">
              <a:schemeClr val="lt1"/>
            </a:lnRef>
            <a:fillRef idx="1">
              <a:schemeClr val="accent4"/>
            </a:fillRef>
            <a:effectRef idx="1">
              <a:schemeClr val="accent4"/>
            </a:effectRef>
            <a:fontRef idx="minor">
              <a:schemeClr val="lt1"/>
            </a:fontRef>
          </p:style>
          <p:txBody>
            <a:bodyPr lIns="71597" tIns="62707" rIns="71597" bIns="62707" spcCol="1270" anchor="ctr"/>
            <a:lstStyle/>
            <a:p>
              <a:pPr defTabSz="622284" eaLnBrk="0" fontAlgn="base" hangingPunct="0">
                <a:lnSpc>
                  <a:spcPct val="90000"/>
                </a:lnSpc>
                <a:spcBef>
                  <a:spcPct val="0"/>
                </a:spcBef>
                <a:spcAft>
                  <a:spcPct val="0"/>
                </a:spcAft>
                <a:defRPr/>
              </a:pPr>
              <a:endParaRPr lang="en-AU" sz="1600" b="1" dirty="0">
                <a:solidFill>
                  <a:srgbClr val="FFFFFF"/>
                </a:solidFill>
                <a:latin typeface="Arial" panose="020B0604020202020204" pitchFamily="34" charset="0"/>
                <a:cs typeface="Arial" panose="020B0604020202020204" pitchFamily="34" charset="0"/>
              </a:endParaRPr>
            </a:p>
            <a:p>
              <a:pPr lvl="1" algn="just" defTabSz="622284"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Echinacea bid</a:t>
              </a:r>
            </a:p>
            <a:p>
              <a:pPr lvl="1" algn="just" defTabSz="622284"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St John’s Wort bid</a:t>
              </a:r>
            </a:p>
            <a:p>
              <a:pPr lvl="1" algn="just" defTabSz="622284" eaLnBrk="0" fontAlgn="base" hangingPunct="0">
                <a:lnSpc>
                  <a:spcPct val="90000"/>
                </a:lnSpc>
                <a:spcBef>
                  <a:spcPct val="0"/>
                </a:spcBef>
                <a:spcAft>
                  <a:spcPct val="0"/>
                </a:spcAft>
                <a:defRPr/>
              </a:pPr>
              <a:r>
                <a:rPr lang="en-AU" sz="2133" dirty="0">
                  <a:solidFill>
                    <a:srgbClr val="FFFFFF"/>
                  </a:solidFill>
                  <a:latin typeface="Arial" panose="020B0604020202020204" pitchFamily="34" charset="0"/>
                  <a:cs typeface="Arial" panose="020B0604020202020204" pitchFamily="34" charset="0"/>
                </a:rPr>
                <a:t>Thuja bid</a:t>
              </a:r>
            </a:p>
            <a:p>
              <a:pPr lvl="1" algn="just" defTabSz="622284" eaLnBrk="0" fontAlgn="base" hangingPunct="0">
                <a:lnSpc>
                  <a:spcPct val="90000"/>
                </a:lnSpc>
                <a:spcBef>
                  <a:spcPct val="0"/>
                </a:spcBef>
                <a:spcAft>
                  <a:spcPct val="0"/>
                </a:spcAft>
                <a:defRPr/>
              </a:pPr>
              <a:r>
                <a:rPr lang="en-AU" sz="2133" dirty="0" err="1">
                  <a:solidFill>
                    <a:srgbClr val="FFFFFF"/>
                  </a:solidFill>
                  <a:latin typeface="Arial" panose="020B0604020202020204" pitchFamily="34" charset="0"/>
                  <a:cs typeface="Arial" panose="020B0604020202020204" pitchFamily="34" charset="0"/>
                </a:rPr>
                <a:t>Licorice</a:t>
              </a:r>
              <a:r>
                <a:rPr lang="en-AU" sz="2133" dirty="0">
                  <a:solidFill>
                    <a:srgbClr val="FFFFFF"/>
                  </a:solidFill>
                  <a:latin typeface="Arial" panose="020B0604020202020204" pitchFamily="34" charset="0"/>
                  <a:cs typeface="Arial" panose="020B0604020202020204" pitchFamily="34" charset="0"/>
                </a:rPr>
                <a:t> bid</a:t>
              </a:r>
            </a:p>
            <a:p>
              <a:pPr defTabSz="622284" eaLnBrk="0" fontAlgn="base" hangingPunct="0">
                <a:lnSpc>
                  <a:spcPct val="90000"/>
                </a:lnSpc>
                <a:spcBef>
                  <a:spcPct val="0"/>
                </a:spcBef>
                <a:spcAft>
                  <a:spcPct val="0"/>
                </a:spcAft>
                <a:defRPr/>
              </a:pPr>
              <a:endParaRPr lang="en-AU" sz="1400" b="1" dirty="0">
                <a:solidFill>
                  <a:srgbClr val="FFFFFF"/>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FE655269-DECA-4E30-A992-C4326B9B130A}"/>
              </a:ext>
            </a:extLst>
          </p:cNvPr>
          <p:cNvSpPr txBox="1"/>
          <p:nvPr/>
        </p:nvSpPr>
        <p:spPr>
          <a:xfrm>
            <a:off x="1998663" y="5297489"/>
            <a:ext cx="8223250" cy="1076325"/>
          </a:xfrm>
          <a:prstGeom prst="rect">
            <a:avLst/>
          </a:prstGeom>
          <a:noFill/>
        </p:spPr>
        <p:txBody>
          <a:bodyPr>
            <a:spAutoFit/>
          </a:bodyPr>
          <a:lstStyle/>
          <a:p>
            <a:pPr marL="214308" indent="-214308" eaLnBrk="0" fontAlgn="base" hangingPunct="0">
              <a:spcBef>
                <a:spcPct val="0"/>
              </a:spcBef>
              <a:spcAft>
                <a:spcPct val="0"/>
              </a:spcAft>
              <a:buFont typeface="Arial" panose="020B0604020202020204" pitchFamily="34" charset="0"/>
              <a:buChar char="•"/>
              <a:defRPr/>
            </a:pPr>
            <a:r>
              <a:rPr lang="en-AU" sz="2133" dirty="0">
                <a:solidFill>
                  <a:srgbClr val="FFFFFF"/>
                </a:solidFill>
                <a:latin typeface="Verdana" panose="020B0604030504040204" pitchFamily="34" charset="0"/>
                <a:ea typeface="Verdana" panose="020B0604030504040204" pitchFamily="34" charset="0"/>
                <a:cs typeface="Verdana" panose="020B0604030504040204" pitchFamily="34" charset="0"/>
              </a:rPr>
              <a:t>For best results, 4 to 6 cycles recommended. </a:t>
            </a:r>
          </a:p>
          <a:p>
            <a:pPr marL="214308" indent="-214308" eaLnBrk="0" fontAlgn="base" hangingPunct="0">
              <a:spcBef>
                <a:spcPct val="0"/>
              </a:spcBef>
              <a:spcAft>
                <a:spcPct val="0"/>
              </a:spcAft>
              <a:buFont typeface="Arial" panose="020B0604020202020204" pitchFamily="34" charset="0"/>
              <a:buChar char="•"/>
              <a:defRPr/>
            </a:pPr>
            <a:r>
              <a:rPr lang="en-AU" sz="2133" dirty="0">
                <a:solidFill>
                  <a:srgbClr val="FFFFFF"/>
                </a:solidFill>
                <a:latin typeface="Verdana" panose="020B0604030504040204" pitchFamily="34" charset="0"/>
                <a:ea typeface="Verdana" panose="020B0604030504040204" pitchFamily="34" charset="0"/>
                <a:cs typeface="Verdana" panose="020B0604030504040204" pitchFamily="34" charset="0"/>
              </a:rPr>
              <a:t>Base protocol can be adapted as per the needs of each patient and combined with Bowel Flora Protocol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630B84-75D2-4352-992B-49254C2A26AD}"/>
              </a:ext>
            </a:extLst>
          </p:cNvPr>
          <p:cNvSpPr>
            <a:spLocks noGrp="1"/>
          </p:cNvSpPr>
          <p:nvPr>
            <p:ph type="title"/>
          </p:nvPr>
        </p:nvSpPr>
        <p:spPr>
          <a:xfrm>
            <a:off x="2209800" y="457200"/>
            <a:ext cx="7772400" cy="533400"/>
          </a:xfrm>
        </p:spPr>
        <p:txBody>
          <a:bodyPr/>
          <a:lstStyle/>
          <a:p>
            <a:pPr>
              <a:defRPr/>
            </a:pPr>
            <a:r>
              <a:rPr lang="en-AU" sz="3467" dirty="0"/>
              <a:t>In Addition for Chronic Lyme</a:t>
            </a:r>
          </a:p>
        </p:txBody>
      </p:sp>
      <p:sp>
        <p:nvSpPr>
          <p:cNvPr id="3" name="Content Placeholder 2">
            <a:extLst>
              <a:ext uri="{FF2B5EF4-FFF2-40B4-BE49-F238E27FC236}">
                <a16:creationId xmlns:a16="http://schemas.microsoft.com/office/drawing/2014/main" id="{167DBB5E-717A-4968-A876-6EB5CBFB1E03}"/>
              </a:ext>
            </a:extLst>
          </p:cNvPr>
          <p:cNvSpPr>
            <a:spLocks noGrp="1" noChangeArrowheads="1"/>
          </p:cNvSpPr>
          <p:nvPr>
            <p:ph idx="1"/>
          </p:nvPr>
        </p:nvSpPr>
        <p:spPr>
          <a:xfrm>
            <a:off x="2152650" y="1701800"/>
            <a:ext cx="7886700" cy="4895850"/>
          </a:xfrm>
        </p:spPr>
        <p:txBody>
          <a:bodyPr/>
          <a:lstStyle/>
          <a:p>
            <a:pPr>
              <a:spcBef>
                <a:spcPts val="375"/>
              </a:spcBef>
              <a:spcAft>
                <a:spcPts val="450"/>
              </a:spcAft>
              <a:buNone/>
            </a:pPr>
            <a:r>
              <a:rPr lang="en-AU" altLang="en-US" sz="2400" b="1"/>
              <a:t>For the depleted energy</a:t>
            </a:r>
          </a:p>
          <a:p>
            <a:pPr>
              <a:spcBef>
                <a:spcPts val="450"/>
              </a:spcBef>
            </a:pPr>
            <a:r>
              <a:rPr lang="en-AU" altLang="en-US" sz="2400"/>
              <a:t>Suggested combinations: </a:t>
            </a:r>
            <a:r>
              <a:rPr lang="en-AU" altLang="en-US" sz="2400">
                <a:solidFill>
                  <a:srgbClr val="FFC000"/>
                </a:solidFill>
              </a:rPr>
              <a:t>Rhodiola and Korean Ginseng; or Rhodiola and Schisandra</a:t>
            </a:r>
          </a:p>
          <a:p>
            <a:pPr>
              <a:spcBef>
                <a:spcPts val="450"/>
              </a:spcBef>
            </a:pPr>
            <a:endParaRPr lang="en-AU" altLang="en-US" sz="2400">
              <a:solidFill>
                <a:srgbClr val="FFC000"/>
              </a:solidFill>
            </a:endParaRPr>
          </a:p>
          <a:p>
            <a:pPr>
              <a:spcBef>
                <a:spcPts val="450"/>
              </a:spcBef>
            </a:pPr>
            <a:r>
              <a:rPr lang="en-AU" altLang="en-US" sz="2400"/>
              <a:t>Most suited to parasympathetic dominance or where the person is sleeping long hours; otherwise </a:t>
            </a:r>
            <a:r>
              <a:rPr lang="en-AU" altLang="en-US" sz="2400">
                <a:solidFill>
                  <a:srgbClr val="FFFF00"/>
                </a:solidFill>
              </a:rPr>
              <a:t>Ashwaganda</a:t>
            </a:r>
          </a:p>
          <a:p>
            <a:pPr>
              <a:spcBef>
                <a:spcPts val="450"/>
              </a:spcBef>
            </a:pPr>
            <a:r>
              <a:rPr lang="en-AU" altLang="en-US" sz="2400">
                <a:solidFill>
                  <a:srgbClr val="FFC000"/>
                </a:solidFill>
              </a:rPr>
              <a:t>Rhodiola and Korean Ginseng </a:t>
            </a:r>
            <a:r>
              <a:rPr lang="en-AU" altLang="en-US" sz="2400"/>
              <a:t>best</a:t>
            </a:r>
            <a:r>
              <a:rPr lang="en-AU" altLang="en-US" sz="2400">
                <a:solidFill>
                  <a:srgbClr val="FFC000"/>
                </a:solidFill>
              </a:rPr>
              <a:t> </a:t>
            </a:r>
            <a:r>
              <a:rPr lang="en-AU" altLang="en-US" sz="2400"/>
              <a:t>for instant energy and/or where there is low mood</a:t>
            </a:r>
          </a:p>
          <a:p>
            <a:pPr>
              <a:spcBef>
                <a:spcPts val="450"/>
              </a:spcBef>
            </a:pPr>
            <a:endParaRPr lang="en-AU" altLang="en-US" sz="2400">
              <a:solidFill>
                <a:srgbClr val="FFC000"/>
              </a:solidFill>
            </a:endParaRPr>
          </a:p>
          <a:p>
            <a:pPr>
              <a:spcBef>
                <a:spcPts val="450"/>
              </a:spcBef>
            </a:pPr>
            <a:r>
              <a:rPr lang="en-AU" altLang="en-US" sz="2400">
                <a:solidFill>
                  <a:srgbClr val="FFC000"/>
                </a:solidFill>
              </a:rPr>
              <a:t>Adrenal support </a:t>
            </a:r>
            <a:r>
              <a:rPr lang="en-AU" altLang="en-US" sz="2400"/>
              <a:t>is a must: Licorice and/or Rehmannia</a:t>
            </a:r>
          </a:p>
          <a:p>
            <a:pPr>
              <a:spcBef>
                <a:spcPts val="450"/>
              </a:spcBef>
            </a:pPr>
            <a:endParaRPr lang="en-AU"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5E4A-D5B0-48D5-9100-4407FCE74BBF}"/>
              </a:ext>
            </a:extLst>
          </p:cNvPr>
          <p:cNvSpPr>
            <a:spLocks noGrp="1"/>
          </p:cNvSpPr>
          <p:nvPr>
            <p:ph type="title"/>
          </p:nvPr>
        </p:nvSpPr>
        <p:spPr>
          <a:xfrm>
            <a:off x="2209800" y="457200"/>
            <a:ext cx="7772400" cy="609600"/>
          </a:xfrm>
        </p:spPr>
        <p:txBody>
          <a:bodyPr/>
          <a:lstStyle/>
          <a:p>
            <a:pPr>
              <a:defRPr/>
            </a:pPr>
            <a:r>
              <a:rPr lang="en-AU" sz="3467" dirty="0"/>
              <a:t>In Addition for Chronic Lyme</a:t>
            </a:r>
          </a:p>
        </p:txBody>
      </p:sp>
      <p:sp>
        <p:nvSpPr>
          <p:cNvPr id="3" name="Content Placeholder 2">
            <a:extLst>
              <a:ext uri="{FF2B5EF4-FFF2-40B4-BE49-F238E27FC236}">
                <a16:creationId xmlns:a16="http://schemas.microsoft.com/office/drawing/2014/main" id="{4C1C3F42-CF3C-48B9-BF77-7A7F17854098}"/>
              </a:ext>
            </a:extLst>
          </p:cNvPr>
          <p:cNvSpPr>
            <a:spLocks noGrp="1" noChangeArrowheads="1"/>
          </p:cNvSpPr>
          <p:nvPr>
            <p:ph idx="1"/>
          </p:nvPr>
        </p:nvSpPr>
        <p:spPr>
          <a:xfrm>
            <a:off x="2152650" y="1606551"/>
            <a:ext cx="7886700" cy="4894263"/>
          </a:xfrm>
        </p:spPr>
        <p:txBody>
          <a:bodyPr/>
          <a:lstStyle/>
          <a:p>
            <a:pPr>
              <a:spcBef>
                <a:spcPts val="450"/>
              </a:spcBef>
              <a:spcAft>
                <a:spcPts val="450"/>
              </a:spcAft>
            </a:pPr>
            <a:r>
              <a:rPr lang="en-AU" altLang="en-US" sz="2400"/>
              <a:t>Treating for immune depletion is paramount: </a:t>
            </a:r>
            <a:r>
              <a:rPr lang="en-AU" altLang="en-US" sz="2400">
                <a:solidFill>
                  <a:srgbClr val="FFFF00"/>
                </a:solidFill>
              </a:rPr>
              <a:t>Astragalus, Echinacea </a:t>
            </a:r>
            <a:r>
              <a:rPr lang="en-AU" altLang="en-US" sz="2400"/>
              <a:t>and </a:t>
            </a:r>
            <a:r>
              <a:rPr lang="en-AU" altLang="en-US" sz="2400">
                <a:solidFill>
                  <a:srgbClr val="FFFF00"/>
                </a:solidFill>
              </a:rPr>
              <a:t>Eleuthero</a:t>
            </a:r>
          </a:p>
          <a:p>
            <a:pPr>
              <a:spcBef>
                <a:spcPts val="450"/>
              </a:spcBef>
              <a:spcAft>
                <a:spcPts val="450"/>
              </a:spcAft>
            </a:pPr>
            <a:endParaRPr lang="en-AU" altLang="en-US" sz="2400">
              <a:solidFill>
                <a:srgbClr val="FFFF00"/>
              </a:solidFill>
            </a:endParaRPr>
          </a:p>
          <a:p>
            <a:pPr>
              <a:spcBef>
                <a:spcPts val="450"/>
              </a:spcBef>
              <a:spcAft>
                <a:spcPts val="450"/>
              </a:spcAft>
            </a:pPr>
            <a:r>
              <a:rPr lang="en-AU" altLang="en-US" sz="2400"/>
              <a:t>Support the nervous system, sleep and cognition with </a:t>
            </a:r>
            <a:r>
              <a:rPr lang="en-AU" altLang="en-US" sz="2400">
                <a:solidFill>
                  <a:srgbClr val="92D050"/>
                </a:solidFill>
              </a:rPr>
              <a:t>Kava, Valerian, St John’s Wort, Saffron</a:t>
            </a:r>
            <a:r>
              <a:rPr lang="en-AU" altLang="en-US" sz="2400"/>
              <a:t> and others</a:t>
            </a:r>
          </a:p>
          <a:p>
            <a:pPr>
              <a:spcBef>
                <a:spcPts val="450"/>
              </a:spcBef>
              <a:spcAft>
                <a:spcPts val="450"/>
              </a:spcAft>
            </a:pPr>
            <a:endParaRPr lang="en-AU" altLang="en-US" sz="2400"/>
          </a:p>
          <a:p>
            <a:pPr>
              <a:spcBef>
                <a:spcPts val="450"/>
              </a:spcBef>
              <a:spcAft>
                <a:spcPts val="450"/>
              </a:spcAft>
            </a:pPr>
            <a:r>
              <a:rPr lang="en-AU" altLang="en-US" sz="2400"/>
              <a:t>Mange pain: </a:t>
            </a:r>
            <a:r>
              <a:rPr lang="en-AU" altLang="en-US" sz="2400">
                <a:solidFill>
                  <a:srgbClr val="FFFF00"/>
                </a:solidFill>
              </a:rPr>
              <a:t>Corydalis, California Poppy, Jamaican Dogwood, St John’s Wort, Willow Bark, Boswellia</a:t>
            </a:r>
          </a:p>
          <a:p>
            <a:pPr>
              <a:spcBef>
                <a:spcPts val="450"/>
              </a:spcBef>
              <a:spcAft>
                <a:spcPts val="450"/>
              </a:spcAft>
            </a:pPr>
            <a:endParaRPr lang="en-AU" altLang="en-US" sz="2400"/>
          </a:p>
          <a:p>
            <a:pPr>
              <a:spcBef>
                <a:spcPts val="450"/>
              </a:spcBef>
              <a:spcAft>
                <a:spcPts val="450"/>
              </a:spcAft>
            </a:pPr>
            <a:r>
              <a:rPr lang="en-AU" altLang="en-US" sz="2400"/>
              <a:t>Address neuroinflammation as a factor: neuropsychiatric Lyme disease</a:t>
            </a:r>
            <a:endParaRPr lang="en-AU" altLang="en-US" sz="2400">
              <a:solidFill>
                <a:srgbClr val="FFFF00"/>
              </a:solidFill>
            </a:endParaRPr>
          </a:p>
          <a:p>
            <a:pPr>
              <a:spcBef>
                <a:spcPts val="450"/>
              </a:spcBef>
              <a:spcAft>
                <a:spcPts val="450"/>
              </a:spcAft>
            </a:pPr>
            <a:endParaRPr lang="en-AU" altLang="en-US" sz="2400">
              <a:solidFill>
                <a:srgbClr val="FFC000"/>
              </a:solidFill>
            </a:endParaRPr>
          </a:p>
          <a:p>
            <a:endParaRPr lang="en-AU"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Slide Number Placeholder 3">
            <a:extLst>
              <a:ext uri="{FF2B5EF4-FFF2-40B4-BE49-F238E27FC236}">
                <a16:creationId xmlns:a16="http://schemas.microsoft.com/office/drawing/2014/main" id="{0FBD626B-290F-49DE-9978-E26196F191D8}"/>
              </a:ext>
            </a:extLst>
          </p:cNvPr>
          <p:cNvSpPr>
            <a:spLocks noGrp="1"/>
          </p:cNvSpPr>
          <p:nvPr>
            <p:ph type="sldNum" sz="quarter" idx="12"/>
          </p:nvPr>
        </p:nvSpPr>
        <p:spPr/>
        <p:txBody>
          <a:bodyPr/>
          <a:lstStyle>
            <a:lvl1pPr>
              <a:spcBef>
                <a:spcPct val="20000"/>
              </a:spcBef>
              <a:buClr>
                <a:schemeClr val="bg2"/>
              </a:buClr>
              <a:buFont typeface="Wingdings 2" panose="05020102010507070707" pitchFamily="18" charset="2"/>
              <a:buChar char="f"/>
              <a:defRPr kumimoji="1" sz="3200">
                <a:solidFill>
                  <a:schemeClr val="tx1"/>
                </a:solidFill>
                <a:latin typeface="Papyrus" panose="03070502060502030205" pitchFamily="66"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Papyrus" panose="03070502060502030205" pitchFamily="66"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Papyrus" panose="03070502060502030205" pitchFamily="66"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F94D40B7-2066-4E83-8D78-9EEDA7050B79}" type="slidenum">
              <a:rPr kumimoji="0" lang="en-US" altLang="en-US" sz="1400" b="0" i="0" u="none" strike="noStrike" kern="1200" cap="none" spc="0" normalizeH="0" baseline="0" noProof="0">
                <a:ln>
                  <a:noFill/>
                </a:ln>
                <a:solidFill>
                  <a:srgbClr val="578963"/>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50000"/>
                </a:spcBef>
                <a:spcAft>
                  <a:spcPct val="0"/>
                </a:spcAft>
                <a:buClrTx/>
                <a:buSzTx/>
                <a:buFontTx/>
                <a:buNone/>
                <a:tabLst/>
                <a:defRPr/>
              </a:pPr>
              <a:t>49</a:t>
            </a:fld>
            <a:endParaRPr kumimoji="0" lang="en-US" altLang="en-US" sz="1400" b="0" i="0" u="none" strike="noStrike" kern="1200" cap="none" spc="0" normalizeH="0" baseline="0" noProof="0">
              <a:ln>
                <a:noFill/>
              </a:ln>
              <a:solidFill>
                <a:srgbClr val="578963"/>
              </a:solidFill>
              <a:effectLst/>
              <a:uLnTx/>
              <a:uFillTx/>
              <a:latin typeface="Times New Roman" panose="02020603050405020304" pitchFamily="18" charset="0"/>
              <a:ea typeface="+mn-ea"/>
              <a:cs typeface="Arial" panose="020B0604020202020204" pitchFamily="34" charset="0"/>
            </a:endParaRPr>
          </a:p>
        </p:txBody>
      </p:sp>
      <p:pic>
        <p:nvPicPr>
          <p:cNvPr id="346114" name="Picture 2" descr="no back red">
            <a:extLst>
              <a:ext uri="{FF2B5EF4-FFF2-40B4-BE49-F238E27FC236}">
                <a16:creationId xmlns:a16="http://schemas.microsoft.com/office/drawing/2014/main" id="{B2C8133E-CC68-4009-97B9-A06B88AD207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0"/>
            <a:ext cx="716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15" name="Text Box 3">
            <a:extLst>
              <a:ext uri="{FF2B5EF4-FFF2-40B4-BE49-F238E27FC236}">
                <a16:creationId xmlns:a16="http://schemas.microsoft.com/office/drawing/2014/main" id="{D051B4EF-92F9-4FC3-BCDB-2F66B060CDE1}"/>
              </a:ext>
            </a:extLst>
          </p:cNvPr>
          <p:cNvSpPr txBox="1">
            <a:spLocks noChangeArrowheads="1"/>
          </p:cNvSpPr>
          <p:nvPr/>
        </p:nvSpPr>
        <p:spPr bwMode="auto">
          <a:xfrm>
            <a:off x="4114800" y="2582864"/>
            <a:ext cx="838200" cy="396875"/>
          </a:xfrm>
          <a:prstGeom prst="rect">
            <a:avLst/>
          </a:prstGeom>
          <a:noFill/>
          <a:ln>
            <a:noFill/>
          </a:ln>
        </p:spPr>
        <p:txBody>
          <a:bodyPr wrap="square">
            <a:spAutoFit/>
          </a:bodyPr>
          <a:lstStyle>
            <a:lvl1pPr>
              <a:spcBef>
                <a:spcPct val="20000"/>
              </a:spcBef>
              <a:buClr>
                <a:schemeClr val="bg2"/>
              </a:buClr>
              <a:buFont typeface="Wingdings 2" panose="05020102010507070707" pitchFamily="18" charset="2"/>
              <a:buChar char="f"/>
              <a:defRPr kumimoji="1" sz="3200">
                <a:solidFill>
                  <a:schemeClr val="tx1"/>
                </a:solidFill>
                <a:latin typeface="Papyrus" panose="03070502060502030205" pitchFamily="66"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Papyrus" panose="03070502060502030205" pitchFamily="66"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Papyrus" panose="03070502060502030205" pitchFamily="66"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333333"/>
              </a:solidFill>
              <a:effectLst/>
              <a:uLnTx/>
              <a:uFillTx/>
              <a:latin typeface="Times New Roman" panose="02020603050405020304" pitchFamily="18" charset="0"/>
              <a:ea typeface="+mn-ea"/>
              <a:cs typeface="Arial" panose="020B0604020202020204" pitchFamily="34" charset="0"/>
            </a:endParaRPr>
          </a:p>
        </p:txBody>
      </p:sp>
      <p:sp>
        <p:nvSpPr>
          <p:cNvPr id="346116" name="Text Box 4">
            <a:extLst>
              <a:ext uri="{FF2B5EF4-FFF2-40B4-BE49-F238E27FC236}">
                <a16:creationId xmlns:a16="http://schemas.microsoft.com/office/drawing/2014/main" id="{3B529F73-5DD0-4040-9116-ABE80555573C}"/>
              </a:ext>
            </a:extLst>
          </p:cNvPr>
          <p:cNvSpPr txBox="1">
            <a:spLocks noChangeArrowheads="1"/>
          </p:cNvSpPr>
          <p:nvPr/>
        </p:nvSpPr>
        <p:spPr bwMode="auto">
          <a:xfrm>
            <a:off x="1828800" y="1981201"/>
            <a:ext cx="8534400" cy="28622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Wingdings 2" panose="05020102010507070707" pitchFamily="18" charset="2"/>
              <a:buChar char="f"/>
              <a:defRPr kumimoji="1" sz="3200">
                <a:solidFill>
                  <a:schemeClr val="tx1"/>
                </a:solidFill>
                <a:latin typeface="Papyrus" panose="03070502060502030205" pitchFamily="66" charset="0"/>
              </a:defRPr>
            </a:lvl1pPr>
            <a:lvl2pPr marL="742950" indent="-285750">
              <a:spcBef>
                <a:spcPct val="20000"/>
              </a:spcBef>
              <a:buClr>
                <a:schemeClr val="bg2"/>
              </a:buClr>
              <a:buFont typeface="Wingdings 2" panose="05020102010507070707" pitchFamily="18" charset="2"/>
              <a:buChar char="f"/>
              <a:defRPr kumimoji="1" sz="2800">
                <a:solidFill>
                  <a:schemeClr val="tx1"/>
                </a:solidFill>
                <a:latin typeface="Papyrus" panose="03070502060502030205" pitchFamily="66"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Papyrus" panose="03070502060502030205" pitchFamily="66"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Papyrus" panose="03070502060502030205" pitchFamily="66"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Papyrus" panose="03070502060502030205" pitchFamily="66"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72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Change the world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72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It always wants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dissolve">
                                      <p:cBhvr>
                                        <p:cTn id="7" dur="500"/>
                                        <p:tgtEl>
                                          <p:spTgt spid="346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346115"/>
                                        </p:tgtEl>
                                        <p:attrNameLst>
                                          <p:attrName>style.visibility</p:attrName>
                                        </p:attrNameLst>
                                      </p:cBhvr>
                                      <p:to>
                                        <p:strVal val="visible"/>
                                      </p:to>
                                    </p:set>
                                    <p:anim calcmode="lin" valueType="num">
                                      <p:cBhvr additive="base">
                                        <p:cTn id="12" dur="500" fill="hold"/>
                                        <p:tgtEl>
                                          <p:spTgt spid="346115"/>
                                        </p:tgtEl>
                                        <p:attrNameLst>
                                          <p:attrName>ppt_x</p:attrName>
                                        </p:attrNameLst>
                                      </p:cBhvr>
                                      <p:tavLst>
                                        <p:tav tm="0">
                                          <p:val>
                                            <p:strVal val="0-#ppt_w/2"/>
                                          </p:val>
                                        </p:tav>
                                        <p:tav tm="100000">
                                          <p:val>
                                            <p:strVal val="#ppt_x"/>
                                          </p:val>
                                        </p:tav>
                                      </p:tavLst>
                                    </p:anim>
                                    <p:anim calcmode="lin" valueType="num">
                                      <p:cBhvr additive="base">
                                        <p:cTn id="13" dur="500" fill="hold"/>
                                        <p:tgtEl>
                                          <p:spTgt spid="34611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iterate type="wd">
                                    <p:tmPct val="100000"/>
                                  </p:iterate>
                                  <p:childTnLst>
                                    <p:set>
                                      <p:cBhvr>
                                        <p:cTn id="17" dur="1" fill="hold">
                                          <p:stCondLst>
                                            <p:cond delay="0"/>
                                          </p:stCondLst>
                                        </p:cTn>
                                        <p:tgtEl>
                                          <p:spTgt spid="346116"/>
                                        </p:tgtEl>
                                        <p:attrNameLst>
                                          <p:attrName>style.visibility</p:attrName>
                                        </p:attrNameLst>
                                      </p:cBhvr>
                                      <p:to>
                                        <p:strVal val="visible"/>
                                      </p:to>
                                    </p:set>
                                    <p:animEffect transition="in" filter="dissolve">
                                      <p:cBhvr>
                                        <p:cTn id="18" dur="3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autoUpdateAnimBg="0"/>
      <p:bldP spid="34611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9E0D802A-9DA7-4E04-BAE3-9BDDFDC5CD39}"/>
              </a:ext>
            </a:extLst>
          </p:cNvPr>
          <p:cNvSpPr>
            <a:spLocks noGrp="1" noChangeArrowheads="1"/>
          </p:cNvSpPr>
          <p:nvPr>
            <p:ph type="title"/>
          </p:nvPr>
        </p:nvSpPr>
        <p:spPr>
          <a:xfrm>
            <a:off x="1905000" y="152400"/>
            <a:ext cx="8534400" cy="762000"/>
          </a:xfrm>
        </p:spPr>
        <p:txBody>
          <a:bodyPr/>
          <a:lstStyle/>
          <a:p>
            <a:pPr eaLnBrk="1" hangingPunct="1"/>
            <a:r>
              <a:rPr lang="en-US" altLang="en-US" sz="5400">
                <a:solidFill>
                  <a:srgbClr val="FFCC66"/>
                </a:solidFill>
              </a:rPr>
              <a:t>Hypothesis</a:t>
            </a:r>
            <a:r>
              <a:rPr lang="en-US" altLang="en-US">
                <a:solidFill>
                  <a:srgbClr val="FFCC66"/>
                </a:solidFill>
              </a:rPr>
              <a:t> -</a:t>
            </a:r>
          </a:p>
        </p:txBody>
      </p:sp>
      <p:sp>
        <p:nvSpPr>
          <p:cNvPr id="1432579" name="Rectangle 3">
            <a:extLst>
              <a:ext uri="{FF2B5EF4-FFF2-40B4-BE49-F238E27FC236}">
                <a16:creationId xmlns:a16="http://schemas.microsoft.com/office/drawing/2014/main" id="{3C21E3C2-3B1D-4C92-8B55-7F105224FE2E}"/>
              </a:ext>
            </a:extLst>
          </p:cNvPr>
          <p:cNvSpPr>
            <a:spLocks noGrp="1" noChangeArrowheads="1"/>
          </p:cNvSpPr>
          <p:nvPr>
            <p:ph type="body" idx="1"/>
          </p:nvPr>
        </p:nvSpPr>
        <p:spPr>
          <a:xfrm>
            <a:off x="1905000" y="2266950"/>
            <a:ext cx="8077200" cy="4572000"/>
          </a:xfrm>
        </p:spPr>
        <p:txBody>
          <a:bodyPr/>
          <a:lstStyle/>
          <a:p>
            <a:pPr algn="ctr" eaLnBrk="1" hangingPunct="1">
              <a:buFont typeface="Wingdings 2" panose="05020102010507070707" pitchFamily="18" charset="2"/>
              <a:buNone/>
            </a:pPr>
            <a:r>
              <a:rPr lang="en-US" altLang="en-US" sz="4400">
                <a:solidFill>
                  <a:srgbClr val="FFFFFF"/>
                </a:solidFill>
              </a:rPr>
              <a:t>The only reason why anything that ever was working, stops working is because of infection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432579">
                                            <p:txEl>
                                              <p:pRg st="0" end="0"/>
                                            </p:txEl>
                                          </p:spTgt>
                                        </p:tgtEl>
                                        <p:attrNameLst>
                                          <p:attrName>style.visibility</p:attrName>
                                        </p:attrNameLst>
                                      </p:cBhvr>
                                      <p:to>
                                        <p:strVal val="visible"/>
                                      </p:to>
                                    </p:set>
                                    <p:animEffect transition="in" filter="randombar(vertical)">
                                      <p:cBhvr>
                                        <p:cTn id="7" dur="500"/>
                                        <p:tgtEl>
                                          <p:spTgt spid="1432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57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a:extLst>
              <a:ext uri="{FF2B5EF4-FFF2-40B4-BE49-F238E27FC236}">
                <a16:creationId xmlns:a16="http://schemas.microsoft.com/office/drawing/2014/main" id="{4A538C9B-DBB4-4EC2-9654-043766383ECD}"/>
              </a:ext>
            </a:extLst>
          </p:cNvPr>
          <p:cNvSpPr>
            <a:spLocks noGrp="1" noChangeArrowheads="1"/>
          </p:cNvSpPr>
          <p:nvPr>
            <p:ph type="title"/>
          </p:nvPr>
        </p:nvSpPr>
        <p:spPr>
          <a:xfrm>
            <a:off x="2209800" y="457200"/>
            <a:ext cx="7772400" cy="533400"/>
          </a:xfrm>
        </p:spPr>
        <p:txBody>
          <a:bodyPr/>
          <a:lstStyle/>
          <a:p>
            <a:r>
              <a:rPr lang="en-US" altLang="en-US">
                <a:solidFill>
                  <a:srgbClr val="FFC000"/>
                </a:solidFill>
              </a:rPr>
              <a:t>Mixed Infection Syndrome -</a:t>
            </a:r>
          </a:p>
        </p:txBody>
      </p:sp>
      <p:sp>
        <p:nvSpPr>
          <p:cNvPr id="267267" name="Content Placeholder 2">
            <a:extLst>
              <a:ext uri="{FF2B5EF4-FFF2-40B4-BE49-F238E27FC236}">
                <a16:creationId xmlns:a16="http://schemas.microsoft.com/office/drawing/2014/main" id="{79CC07B8-26F1-40C6-8314-E7452CF6333D}"/>
              </a:ext>
            </a:extLst>
          </p:cNvPr>
          <p:cNvSpPr>
            <a:spLocks noGrp="1" noChangeArrowheads="1"/>
          </p:cNvSpPr>
          <p:nvPr>
            <p:ph sz="half" idx="1"/>
          </p:nvPr>
        </p:nvSpPr>
        <p:spPr>
          <a:xfrm>
            <a:off x="1938338" y="1143000"/>
            <a:ext cx="4081462" cy="4953000"/>
          </a:xfrm>
        </p:spPr>
        <p:txBody>
          <a:bodyPr/>
          <a:lstStyle/>
          <a:p>
            <a:r>
              <a:rPr lang="en-US" altLang="en-US"/>
              <a:t>Virus</a:t>
            </a:r>
          </a:p>
          <a:p>
            <a:endParaRPr lang="en-US" altLang="en-US"/>
          </a:p>
          <a:p>
            <a:r>
              <a:rPr lang="en-US" altLang="en-US"/>
              <a:t>Fungus / Yeast</a:t>
            </a:r>
          </a:p>
          <a:p>
            <a:endParaRPr lang="en-US" altLang="en-US"/>
          </a:p>
          <a:p>
            <a:r>
              <a:rPr lang="en-US" altLang="en-US"/>
              <a:t>Parasite</a:t>
            </a:r>
          </a:p>
          <a:p>
            <a:endParaRPr lang="en-US" altLang="en-US"/>
          </a:p>
          <a:p>
            <a:r>
              <a:rPr lang="en-US" altLang="en-US"/>
              <a:t>Bacteria</a:t>
            </a:r>
          </a:p>
          <a:p>
            <a:endParaRPr lang="en-US" altLang="en-US"/>
          </a:p>
          <a:p>
            <a:r>
              <a:rPr lang="en-US" altLang="en-US"/>
              <a:t>Stealth</a:t>
            </a:r>
          </a:p>
        </p:txBody>
      </p:sp>
      <p:sp>
        <p:nvSpPr>
          <p:cNvPr id="267268" name="Content Placeholder 3">
            <a:extLst>
              <a:ext uri="{FF2B5EF4-FFF2-40B4-BE49-F238E27FC236}">
                <a16:creationId xmlns:a16="http://schemas.microsoft.com/office/drawing/2014/main" id="{4A6AC81E-E49A-49B4-B48C-511057D2BA94}"/>
              </a:ext>
            </a:extLst>
          </p:cNvPr>
          <p:cNvSpPr>
            <a:spLocks noGrp="1" noChangeArrowheads="1"/>
          </p:cNvSpPr>
          <p:nvPr>
            <p:ph sz="half" idx="2"/>
          </p:nvPr>
        </p:nvSpPr>
        <p:spPr>
          <a:xfrm>
            <a:off x="6019800" y="1143000"/>
            <a:ext cx="4495800" cy="4953000"/>
          </a:xfrm>
        </p:spPr>
        <p:txBody>
          <a:bodyPr/>
          <a:lstStyle/>
          <a:p>
            <a:pPr>
              <a:buFont typeface="Wingdings" panose="05000000000000000000" pitchFamily="2" charset="2"/>
              <a:buChar char="§"/>
            </a:pPr>
            <a:r>
              <a:rPr lang="en-US" altLang="en-US"/>
              <a:t>* Cavitated Infection – sequestered colonization typically near bone where less blood exchange occurs</a:t>
            </a:r>
          </a:p>
          <a:p>
            <a:pPr>
              <a:buFont typeface="Wingdings" panose="05000000000000000000" pitchFamily="2" charset="2"/>
              <a:buChar char="§"/>
            </a:pPr>
            <a:endParaRPr lang="en-US" altLang="en-US"/>
          </a:p>
          <a:p>
            <a:pPr>
              <a:buFont typeface="Wingdings" panose="05000000000000000000" pitchFamily="2" charset="2"/>
              <a:buChar char="§"/>
            </a:pPr>
            <a:r>
              <a:rPr lang="en-US" altLang="en-US"/>
              <a:t>* Latent Intracellular Conjugated Parasites</a:t>
            </a:r>
          </a:p>
          <a:p>
            <a:endParaRPr lang="en-US" altLang="en-US"/>
          </a:p>
          <a:p>
            <a:r>
              <a:rPr lang="en-US" altLang="en-US"/>
              <a:t>* DNA encoded hereditary infection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a:extLst>
              <a:ext uri="{FF2B5EF4-FFF2-40B4-BE49-F238E27FC236}">
                <a16:creationId xmlns:a16="http://schemas.microsoft.com/office/drawing/2014/main" id="{AB8635B3-F837-4130-A02D-504E3C344F26}"/>
              </a:ext>
            </a:extLst>
          </p:cNvPr>
          <p:cNvSpPr>
            <a:spLocks noGrp="1" noChangeArrowheads="1"/>
          </p:cNvSpPr>
          <p:nvPr>
            <p:ph type="title"/>
          </p:nvPr>
        </p:nvSpPr>
        <p:spPr>
          <a:xfrm>
            <a:off x="1774826" y="152400"/>
            <a:ext cx="8664575" cy="1143000"/>
          </a:xfrm>
        </p:spPr>
        <p:txBody>
          <a:bodyPr/>
          <a:lstStyle/>
          <a:p>
            <a:pPr algn="ctr"/>
            <a:r>
              <a:rPr lang="en-AU" altLang="en-US">
                <a:solidFill>
                  <a:srgbClr val="FFCC66"/>
                </a:solidFill>
              </a:rPr>
              <a:t>Infectious Personality Disorder -</a:t>
            </a:r>
          </a:p>
        </p:txBody>
      </p:sp>
      <p:sp>
        <p:nvSpPr>
          <p:cNvPr id="268291" name="TextBox 5">
            <a:extLst>
              <a:ext uri="{FF2B5EF4-FFF2-40B4-BE49-F238E27FC236}">
                <a16:creationId xmlns:a16="http://schemas.microsoft.com/office/drawing/2014/main" id="{0365A367-DB74-4D29-A147-01E866AB73BA}"/>
              </a:ext>
            </a:extLst>
          </p:cNvPr>
          <p:cNvSpPr txBox="1">
            <a:spLocks noChangeArrowheads="1"/>
          </p:cNvSpPr>
          <p:nvPr/>
        </p:nvSpPr>
        <p:spPr bwMode="auto">
          <a:xfrm>
            <a:off x="1905000" y="1600200"/>
            <a:ext cx="838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Infection results in a direct invasion of the CNS across the single layer blood brain barrier (BBB)</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Resultant CNS cell death (apoptosis) and neuro-inflammation</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Infection directly creates immune activation and inflammatory response, GI microbiome alteration, HPA modulation and dysfunction altering hormonal expression and ability to maintain homeostasis</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Each of the above contribute cumulatively to Mood Disorder</a:t>
            </a:r>
          </a:p>
          <a:p>
            <a:pPr lvl="1" fontAlgn="base">
              <a:spcBef>
                <a:spcPct val="0"/>
              </a:spcBef>
              <a:spcAft>
                <a:spcPct val="0"/>
              </a:spcAft>
              <a:buClrTx/>
              <a:buNone/>
            </a:pPr>
            <a:endParaRPr kumimoji="0" lang="en-US" altLang="en-US" sz="2400">
              <a:solidFill>
                <a:srgbClr val="FFFFCC"/>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a:extLst>
              <a:ext uri="{FF2B5EF4-FFF2-40B4-BE49-F238E27FC236}">
                <a16:creationId xmlns:a16="http://schemas.microsoft.com/office/drawing/2014/main" id="{910521C4-03EA-4A20-A512-0817894FD5BA}"/>
              </a:ext>
            </a:extLst>
          </p:cNvPr>
          <p:cNvSpPr>
            <a:spLocks noGrp="1" noChangeArrowheads="1"/>
          </p:cNvSpPr>
          <p:nvPr>
            <p:ph type="title"/>
          </p:nvPr>
        </p:nvSpPr>
        <p:spPr>
          <a:xfrm>
            <a:off x="1774826" y="152400"/>
            <a:ext cx="8664575" cy="1143000"/>
          </a:xfrm>
        </p:spPr>
        <p:txBody>
          <a:bodyPr/>
          <a:lstStyle/>
          <a:p>
            <a:pPr algn="ctr"/>
            <a:r>
              <a:rPr lang="en-AU" altLang="en-US">
                <a:solidFill>
                  <a:srgbClr val="FFCC66"/>
                </a:solidFill>
              </a:rPr>
              <a:t>Mood Disorder from Infection -</a:t>
            </a:r>
          </a:p>
        </p:txBody>
      </p:sp>
      <p:sp>
        <p:nvSpPr>
          <p:cNvPr id="270339" name="TextBox 5">
            <a:extLst>
              <a:ext uri="{FF2B5EF4-FFF2-40B4-BE49-F238E27FC236}">
                <a16:creationId xmlns:a16="http://schemas.microsoft.com/office/drawing/2014/main" id="{0B9169F3-56C9-4D78-9CD2-562ECEF9E7FF}"/>
              </a:ext>
            </a:extLst>
          </p:cNvPr>
          <p:cNvSpPr txBox="1">
            <a:spLocks noChangeArrowheads="1"/>
          </p:cNvSpPr>
          <p:nvPr/>
        </p:nvSpPr>
        <p:spPr bwMode="auto">
          <a:xfrm>
            <a:off x="1905000" y="1600200"/>
            <a:ext cx="838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Mood Disorders are the fastest increasing epidemic in the US</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The NIH estimates that 20% of American adults deal with a mood disorder and one in six take psychiatric medication</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Mood Disorders create personal and social burdens resulting in long and short term disability more than any other medical condition (JAMA. 1990; 264(19): 2524-2528)</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Depression makes up 50% of total mood disorder</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Compared to a decade ago (2005) the cost of mood disorder has risen by 21%</a:t>
            </a:r>
          </a:p>
          <a:p>
            <a:pPr lvl="1" fontAlgn="base">
              <a:spcBef>
                <a:spcPct val="0"/>
              </a:spcBef>
              <a:spcAft>
                <a:spcPct val="0"/>
              </a:spcAft>
              <a:buClrTx/>
              <a:buNone/>
            </a:pPr>
            <a:endParaRPr kumimoji="0" lang="en-US" altLang="en-US" sz="2400">
              <a:solidFill>
                <a:srgbClr val="FFFFCC"/>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a:extLst>
              <a:ext uri="{FF2B5EF4-FFF2-40B4-BE49-F238E27FC236}">
                <a16:creationId xmlns:a16="http://schemas.microsoft.com/office/drawing/2014/main" id="{54A5DA65-5C8B-4A42-B7AE-C9CA6132D588}"/>
              </a:ext>
            </a:extLst>
          </p:cNvPr>
          <p:cNvSpPr>
            <a:spLocks noGrp="1" noChangeArrowheads="1"/>
          </p:cNvSpPr>
          <p:nvPr>
            <p:ph type="title"/>
          </p:nvPr>
        </p:nvSpPr>
        <p:spPr>
          <a:xfrm>
            <a:off x="1774826" y="152400"/>
            <a:ext cx="8664575" cy="1143000"/>
          </a:xfrm>
        </p:spPr>
        <p:txBody>
          <a:bodyPr/>
          <a:lstStyle/>
          <a:p>
            <a:pPr algn="ctr"/>
            <a:r>
              <a:rPr lang="en-AU" altLang="en-US">
                <a:solidFill>
                  <a:srgbClr val="FFCC66"/>
                </a:solidFill>
              </a:rPr>
              <a:t>Infection and limbic depression -</a:t>
            </a:r>
          </a:p>
        </p:txBody>
      </p:sp>
      <p:sp>
        <p:nvSpPr>
          <p:cNvPr id="272387" name="TextBox 5">
            <a:extLst>
              <a:ext uri="{FF2B5EF4-FFF2-40B4-BE49-F238E27FC236}">
                <a16:creationId xmlns:a16="http://schemas.microsoft.com/office/drawing/2014/main" id="{72740128-7C92-4E7C-87CA-17CB8E300C08}"/>
              </a:ext>
            </a:extLst>
          </p:cNvPr>
          <p:cNvSpPr txBox="1">
            <a:spLocks noChangeArrowheads="1"/>
          </p:cNvSpPr>
          <p:nvPr/>
        </p:nvSpPr>
        <p:spPr bwMode="auto">
          <a:xfrm>
            <a:off x="1905000" y="1600200"/>
            <a:ext cx="8382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Wingdings 2" panose="05020102010507070707" pitchFamily="18" charset="2"/>
              <a:buChar char="f"/>
              <a:defRPr kumimoji="1" sz="3200">
                <a:solidFill>
                  <a:schemeClr val="tx1"/>
                </a:solidFill>
                <a:latin typeface="Calibri" panose="020F0502020204030204" pitchFamily="34" charset="0"/>
              </a:defRPr>
            </a:lvl1pPr>
            <a:lvl2pPr>
              <a:spcBef>
                <a:spcPct val="20000"/>
              </a:spcBef>
              <a:buClr>
                <a:schemeClr val="bg2"/>
              </a:buClr>
              <a:buFont typeface="Wingdings 2" panose="05020102010507070707" pitchFamily="18" charset="2"/>
              <a:buChar char="f"/>
              <a:defRPr kumimoji="1" sz="2800">
                <a:solidFill>
                  <a:schemeClr val="tx1"/>
                </a:solidFill>
                <a:latin typeface="Calibri" panose="020F0502020204030204" pitchFamily="34" charset="0"/>
              </a:defRPr>
            </a:lvl2pPr>
            <a:lvl3pPr marL="1143000" indent="-228600">
              <a:spcBef>
                <a:spcPct val="20000"/>
              </a:spcBef>
              <a:buClr>
                <a:schemeClr val="bg2"/>
              </a:buClr>
              <a:buFont typeface="Wingdings 2" panose="05020102010507070707" pitchFamily="18" charset="2"/>
              <a:buChar char="f"/>
              <a:defRPr kumimoji="1" sz="2400">
                <a:solidFill>
                  <a:schemeClr val="tx1"/>
                </a:solidFill>
                <a:latin typeface="Calibri" panose="020F0502020204030204" pitchFamily="34" charset="0"/>
              </a:defRPr>
            </a:lvl3pPr>
            <a:lvl4pPr marL="16002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4pPr>
            <a:lvl5pPr marL="2057400" indent="-228600">
              <a:spcBef>
                <a:spcPct val="20000"/>
              </a:spcBef>
              <a:buClr>
                <a:schemeClr val="bg2"/>
              </a:buClr>
              <a:buFont typeface="Wingdings 2" panose="05020102010507070707" pitchFamily="18" charset="2"/>
              <a:buChar char="f"/>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bg2"/>
              </a:buClr>
              <a:buFont typeface="Wingdings 2" panose="05020102010507070707" pitchFamily="18" charset="2"/>
              <a:buChar char="f"/>
              <a:defRPr kumimoji="1" sz="2000">
                <a:solidFill>
                  <a:schemeClr val="tx1"/>
                </a:solidFill>
                <a:latin typeface="Calibri" panose="020F0502020204030204" pitchFamily="34" charset="0"/>
              </a:defRPr>
            </a:lvl9pPr>
          </a:lstStyle>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Immune response to infection causes the symptoms that are described as “feeling sick” – malaise, fever, aching, catarrhal, etc</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Most people feel depression/sadness during acute illness due to cytokine generated inflammatory response </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Indeed often in the subclinical infection syndrome a depressed limbic (unhappy, morbid, non-playful, joyless) state is the first and most telling indication of an immune/infectious burden </a:t>
            </a:r>
          </a:p>
          <a:p>
            <a:pPr fontAlgn="base">
              <a:spcBef>
                <a:spcPct val="0"/>
              </a:spcBef>
              <a:spcAft>
                <a:spcPct val="0"/>
              </a:spcAft>
              <a:buClrTx/>
              <a:buFont typeface="Arial" panose="020B0604020202020204" pitchFamily="34" charset="0"/>
              <a:buChar char="•"/>
            </a:pPr>
            <a:r>
              <a:rPr kumimoji="0" lang="en-US" altLang="en-US" sz="2400">
                <a:solidFill>
                  <a:srgbClr val="FFFFCC"/>
                </a:solidFill>
                <a:latin typeface="Arial" panose="020B0604020202020204" pitchFamily="34" charset="0"/>
                <a:cs typeface="Arial" panose="020B0604020202020204" pitchFamily="34" charset="0"/>
              </a:rPr>
              <a:t> We identify limbic depression and stress by interviewing and listening and respecting the stresses of life (financial, relationship, children, loneliness, etc) – and finding every person is either limbically depressed and burdened or they are limbically supported and modulated</a:t>
            </a:r>
          </a:p>
          <a:p>
            <a:pPr lvl="1" fontAlgn="base">
              <a:spcBef>
                <a:spcPct val="0"/>
              </a:spcBef>
              <a:spcAft>
                <a:spcPct val="0"/>
              </a:spcAft>
              <a:buClrTx/>
              <a:buNone/>
            </a:pPr>
            <a:endParaRPr kumimoji="0" lang="en-US" altLang="en-US" sz="2400">
              <a:solidFill>
                <a:srgbClr val="FFFFCC"/>
              </a:solidFill>
              <a:latin typeface="Arial" panose="020B0604020202020204" pitchFamily="34" charset="0"/>
              <a:cs typeface="Arial" panose="020B0604020202020204" pitchFamily="34" charset="0"/>
            </a:endParaRPr>
          </a:p>
        </p:txBody>
      </p:sp>
    </p:spTree>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H PPT 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H PPT 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ere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ere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ere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sng" strike="noStrike" cap="none" normalizeH="0" baseline="0" smtClean="0">
            <a:ln>
              <a:noFill/>
            </a:ln>
            <a:solidFill>
              <a:schemeClr val="tx1"/>
            </a:solidFill>
            <a:effectLst/>
            <a:latin typeface="Papyrus" pitchFamily="66"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30198</TotalTime>
  <Words>4360</Words>
  <Application>Microsoft Office PowerPoint</Application>
  <PresentationFormat>Widescreen</PresentationFormat>
  <Paragraphs>537</Paragraphs>
  <Slides>49</Slides>
  <Notes>41</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49</vt:i4>
      </vt:variant>
    </vt:vector>
  </HeadingPairs>
  <TitlesOfParts>
    <vt:vector size="68" baseType="lpstr">
      <vt:lpstr>Arial</vt:lpstr>
      <vt:lpstr>Calibri</vt:lpstr>
      <vt:lpstr>Calibri Light</vt:lpstr>
      <vt:lpstr>Harriet</vt:lpstr>
      <vt:lpstr>Interstate-Light</vt:lpstr>
      <vt:lpstr>Papyrus</vt:lpstr>
      <vt:lpstr>Tahoma</vt:lpstr>
      <vt:lpstr>Times New Roman</vt:lpstr>
      <vt:lpstr>Verdana</vt:lpstr>
      <vt:lpstr>Wingdings</vt:lpstr>
      <vt:lpstr>Wingdings 2</vt:lpstr>
      <vt:lpstr>Office Theme</vt:lpstr>
      <vt:lpstr>2_MH PPT Template 2012</vt:lpstr>
      <vt:lpstr>Serene</vt:lpstr>
      <vt:lpstr>3_MH PPT Template 2012</vt:lpstr>
      <vt:lpstr>2_Serene</vt:lpstr>
      <vt:lpstr>9_Serene</vt:lpstr>
      <vt:lpstr>5_Serene</vt:lpstr>
      <vt:lpstr>1_Serene</vt:lpstr>
      <vt:lpstr>PowerPoint Presentation</vt:lpstr>
      <vt:lpstr>Mentor goals:</vt:lpstr>
      <vt:lpstr>Mentoring the mentor:</vt:lpstr>
      <vt:lpstr>Mentoring the mentor:</vt:lpstr>
      <vt:lpstr>Hypothesis -</vt:lpstr>
      <vt:lpstr>Mixed Infection Syndrome -</vt:lpstr>
      <vt:lpstr>Infectious Personality Disorder -</vt:lpstr>
      <vt:lpstr>Mood Disorder from Infection -</vt:lpstr>
      <vt:lpstr>Infection and limbic depression -</vt:lpstr>
      <vt:lpstr>Virus and Degeneration -</vt:lpstr>
      <vt:lpstr>Anti Stealth Infection Tools -</vt:lpstr>
      <vt:lpstr>Primary Inflammatory Foods</vt:lpstr>
      <vt:lpstr>Immunosenescence</vt:lpstr>
      <vt:lpstr>Defining Stealth Pathogens </vt:lpstr>
      <vt:lpstr>Stealth Pathogens</vt:lpstr>
      <vt:lpstr>What are Stealth Pathogens?</vt:lpstr>
      <vt:lpstr>Stealth Pathogens and Chronic Diseases</vt:lpstr>
      <vt:lpstr>Stealth Pathogens: A Wider Landscape</vt:lpstr>
      <vt:lpstr>The Original Stealth Pathogen</vt:lpstr>
      <vt:lpstr>Stealth Pathogens’ Strategies </vt:lpstr>
      <vt:lpstr>Additional Important Antiparasitic Herbs</vt:lpstr>
      <vt:lpstr>Myrrh Commiphora myrrha</vt:lpstr>
      <vt:lpstr>Myrrh: A New Agent Against Stealth Pathogens</vt:lpstr>
      <vt:lpstr>Myrrh: Active Constituents and Actions</vt:lpstr>
      <vt:lpstr>Myrrh: How Does it Work?</vt:lpstr>
      <vt:lpstr>Myrrh: How Does it Work?</vt:lpstr>
      <vt:lpstr>Myrrh: Clinical Trials</vt:lpstr>
      <vt:lpstr>Myrrh: Dosage Considerations</vt:lpstr>
      <vt:lpstr>Myrrh</vt:lpstr>
      <vt:lpstr>GI Adsorb –binding and eliminating:</vt:lpstr>
      <vt:lpstr>PowerPoint Presentation</vt:lpstr>
      <vt:lpstr>PowerPoint Presentation</vt:lpstr>
      <vt:lpstr>PowerPoint Presentation</vt:lpstr>
      <vt:lpstr>PowerPoint Presentation</vt:lpstr>
      <vt:lpstr>PowerPoint Presentation</vt:lpstr>
      <vt:lpstr>PowerPoint Presentation</vt:lpstr>
      <vt:lpstr>The Importance of Co-prescribing Immune Herbs</vt:lpstr>
      <vt:lpstr>Selecting Key Combinations</vt:lpstr>
      <vt:lpstr>Focusing on Parasites</vt:lpstr>
      <vt:lpstr>Stealth Bioburden Protocol Example</vt:lpstr>
      <vt:lpstr>In Addition for Chronic Lyme</vt:lpstr>
      <vt:lpstr>In Addition for Chronic Lyme</vt:lpstr>
      <vt:lpstr>The Importance of Co-prescribing Immune Herbs</vt:lpstr>
      <vt:lpstr>Selecting Key Combinations</vt:lpstr>
      <vt:lpstr>Focusing on Parasites</vt:lpstr>
      <vt:lpstr>Stealth Bioburden Protocol Example</vt:lpstr>
      <vt:lpstr>In Addition for Chronic Lyme</vt:lpstr>
      <vt:lpstr>In Addition for Chronic Lyme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Cataplex B Core Bios - Life Itself</dc:title>
  <dc:creator>Tim Bahan</dc:creator>
  <cp:lastModifiedBy>Stuart White</cp:lastModifiedBy>
  <cp:revision>20</cp:revision>
  <dcterms:created xsi:type="dcterms:W3CDTF">2020-11-10T18:38:10Z</dcterms:created>
  <dcterms:modified xsi:type="dcterms:W3CDTF">2022-03-23T14:16:53Z</dcterms:modified>
</cp:coreProperties>
</file>