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9.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0.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1.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2.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3.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4.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5.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6.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7.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18.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15" r:id="rId2"/>
    <p:sldMasterId id="2147484114" r:id="rId3"/>
    <p:sldMasterId id="2147484150" r:id="rId4"/>
    <p:sldMasterId id="2147484167" r:id="rId5"/>
    <p:sldMasterId id="2147484184" r:id="rId6"/>
    <p:sldMasterId id="2147484200" r:id="rId7"/>
    <p:sldMasterId id="2147484224" r:id="rId8"/>
    <p:sldMasterId id="2147484248" r:id="rId9"/>
    <p:sldMasterId id="2147484265" r:id="rId10"/>
    <p:sldMasterId id="2147484281" r:id="rId11"/>
    <p:sldMasterId id="2147484298" r:id="rId12"/>
    <p:sldMasterId id="2147484314" r:id="rId13"/>
    <p:sldMasterId id="2147484326" r:id="rId14"/>
    <p:sldMasterId id="2147484341" r:id="rId15"/>
    <p:sldMasterId id="2147484357" r:id="rId16"/>
    <p:sldMasterId id="2147484374" r:id="rId17"/>
    <p:sldMasterId id="2147484386" r:id="rId18"/>
    <p:sldMasterId id="2147484402" r:id="rId19"/>
  </p:sldMasterIdLst>
  <p:notesMasterIdLst>
    <p:notesMasterId r:id="rId78"/>
  </p:notesMasterIdLst>
  <p:sldIdLst>
    <p:sldId id="1614" r:id="rId20"/>
    <p:sldId id="1615" r:id="rId21"/>
    <p:sldId id="1616" r:id="rId22"/>
    <p:sldId id="1617" r:id="rId23"/>
    <p:sldId id="2908" r:id="rId24"/>
    <p:sldId id="3272" r:id="rId25"/>
    <p:sldId id="2052" r:id="rId26"/>
    <p:sldId id="3280" r:id="rId27"/>
    <p:sldId id="2103" r:id="rId28"/>
    <p:sldId id="1720" r:id="rId29"/>
    <p:sldId id="1721" r:id="rId30"/>
    <p:sldId id="1694" r:id="rId31"/>
    <p:sldId id="1998" r:id="rId32"/>
    <p:sldId id="3281" r:id="rId33"/>
    <p:sldId id="3282" r:id="rId34"/>
    <p:sldId id="3283" r:id="rId35"/>
    <p:sldId id="3284" r:id="rId36"/>
    <p:sldId id="3285" r:id="rId37"/>
    <p:sldId id="3286" r:id="rId38"/>
    <p:sldId id="3287" r:id="rId39"/>
    <p:sldId id="3289" r:id="rId40"/>
    <p:sldId id="3290" r:id="rId41"/>
    <p:sldId id="3291" r:id="rId42"/>
    <p:sldId id="3292" r:id="rId43"/>
    <p:sldId id="3294" r:id="rId44"/>
    <p:sldId id="3288" r:id="rId45"/>
    <p:sldId id="3293" r:id="rId46"/>
    <p:sldId id="3295" r:id="rId47"/>
    <p:sldId id="3296" r:id="rId48"/>
    <p:sldId id="3297" r:id="rId49"/>
    <p:sldId id="3298" r:id="rId50"/>
    <p:sldId id="3299" r:id="rId51"/>
    <p:sldId id="3300" r:id="rId52"/>
    <p:sldId id="3302" r:id="rId53"/>
    <p:sldId id="3303" r:id="rId54"/>
    <p:sldId id="3304" r:id="rId55"/>
    <p:sldId id="3305" r:id="rId56"/>
    <p:sldId id="1828" r:id="rId57"/>
    <p:sldId id="1829" r:id="rId58"/>
    <p:sldId id="1830" r:id="rId59"/>
    <p:sldId id="1831" r:id="rId60"/>
    <p:sldId id="1832" r:id="rId61"/>
    <p:sldId id="1833" r:id="rId62"/>
    <p:sldId id="1834" r:id="rId63"/>
    <p:sldId id="1835" r:id="rId64"/>
    <p:sldId id="1836" r:id="rId65"/>
    <p:sldId id="1837" r:id="rId66"/>
    <p:sldId id="1838" r:id="rId67"/>
    <p:sldId id="1839" r:id="rId68"/>
    <p:sldId id="1840" r:id="rId69"/>
    <p:sldId id="1841" r:id="rId70"/>
    <p:sldId id="1842" r:id="rId71"/>
    <p:sldId id="1843" r:id="rId72"/>
    <p:sldId id="1844" r:id="rId73"/>
    <p:sldId id="3194" r:id="rId74"/>
    <p:sldId id="2787" r:id="rId75"/>
    <p:sldId id="3120" r:id="rId76"/>
    <p:sldId id="410"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uart White" initials="SW" lastIdx="2" clrIdx="0">
    <p:extLst>
      <p:ext uri="{19B8F6BF-5375-455C-9EA6-DF929625EA0E}">
        <p15:presenceInfo xmlns:p15="http://schemas.microsoft.com/office/powerpoint/2012/main" userId="9af74b326fb0ba1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03" autoAdjust="0"/>
    <p:restoredTop sz="62147" autoAdjust="0"/>
  </p:normalViewPr>
  <p:slideViewPr>
    <p:cSldViewPr snapToGrid="0" snapToObjects="1">
      <p:cViewPr varScale="1">
        <p:scale>
          <a:sx n="81" d="100"/>
          <a:sy n="81" d="100"/>
        </p:scale>
        <p:origin x="1188" y="78"/>
      </p:cViewPr>
      <p:guideLst/>
    </p:cSldViewPr>
  </p:slideViewPr>
  <p:notesTextViewPr>
    <p:cViewPr>
      <p:scale>
        <a:sx n="3" d="2"/>
        <a:sy n="3" d="2"/>
      </p:scale>
      <p:origin x="0" y="0"/>
    </p:cViewPr>
  </p:notesTextViewPr>
  <p:sorterViewPr>
    <p:cViewPr varScale="1">
      <p:scale>
        <a:sx n="1" d="1"/>
        <a:sy n="1" d="1"/>
      </p:scale>
      <p:origin x="0" y="-11088"/>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31209F-6350-F74D-B866-6A07475FEF3F}" type="datetimeFigureOut">
              <a:rPr lang="en-US" smtClean="0"/>
              <a:t>5/12/2022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E17236-0916-A640-AE34-3AFB6078A521}" type="slidenum">
              <a:rPr lang="en-US" smtClean="0"/>
              <a:t>‹#›</a:t>
            </a:fld>
            <a:endParaRPr lang="en-US"/>
          </a:p>
        </p:txBody>
      </p:sp>
    </p:spTree>
    <p:extLst>
      <p:ext uri="{BB962C8B-B14F-4D97-AF65-F5344CB8AC3E}">
        <p14:creationId xmlns:p14="http://schemas.microsoft.com/office/powerpoint/2010/main" val="3604566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8EFA88CF-79C9-46FB-9A9E-E7005B2C152E}"/>
              </a:ext>
            </a:extLst>
          </p:cNvPr>
          <p:cNvSpPr>
            <a:spLocks noGrp="1" noRot="1" noChangeAspect="1" noChangeArrowheads="1" noTextEdit="1"/>
          </p:cNvSpPr>
          <p:nvPr>
            <p:ph type="sldImg"/>
          </p:nvPr>
        </p:nvSpPr>
        <p:spPr>
          <a:xfrm>
            <a:off x="382588" y="685800"/>
            <a:ext cx="6096000" cy="3429000"/>
          </a:xfrm>
          <a:ln/>
        </p:spPr>
      </p:sp>
      <p:sp>
        <p:nvSpPr>
          <p:cNvPr id="104451" name="Rectangle 3">
            <a:extLst>
              <a:ext uri="{FF2B5EF4-FFF2-40B4-BE49-F238E27FC236}">
                <a16:creationId xmlns:a16="http://schemas.microsoft.com/office/drawing/2014/main" id="{D3792E0F-C6C9-4789-A646-CEDD62BC4145}"/>
              </a:ext>
            </a:extLst>
          </p:cNvPr>
          <p:cNvSpPr>
            <a:spLocks noGrp="1" noChangeArrowheads="1"/>
          </p:cNvSpPr>
          <p:nvPr>
            <p:ph type="body" idx="1"/>
          </p:nvPr>
        </p:nvSpPr>
        <p:spPr>
          <a:xfrm>
            <a:off x="914400" y="4344988"/>
            <a:ext cx="50292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86DB1FE2-2F9F-A1B4-D360-4D63DA290C85}"/>
              </a:ext>
            </a:extLst>
          </p:cNvPr>
          <p:cNvSpPr>
            <a:spLocks noGrp="1" noRot="1" noChangeAspect="1" noChangeArrowheads="1" noTextEdit="1"/>
          </p:cNvSpPr>
          <p:nvPr>
            <p:ph type="sldImg"/>
          </p:nvPr>
        </p:nvSpPr>
        <p:spPr>
          <a:ln/>
        </p:spPr>
      </p:sp>
      <p:sp>
        <p:nvSpPr>
          <p:cNvPr id="196611" name="Notes Placeholder 2">
            <a:extLst>
              <a:ext uri="{FF2B5EF4-FFF2-40B4-BE49-F238E27FC236}">
                <a16:creationId xmlns:a16="http://schemas.microsoft.com/office/drawing/2014/main" id="{D91A05B9-23B6-F949-130E-8A7A048770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196612" name="Slide Number Placeholder 3">
            <a:extLst>
              <a:ext uri="{FF2B5EF4-FFF2-40B4-BE49-F238E27FC236}">
                <a16:creationId xmlns:a16="http://schemas.microsoft.com/office/drawing/2014/main" id="{FDDE6330-6356-4267-CE40-6CA3D7E9EE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27D42D-08CD-4861-9213-5D19CCCF0608}"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a:extLst>
              <a:ext uri="{FF2B5EF4-FFF2-40B4-BE49-F238E27FC236}">
                <a16:creationId xmlns:a16="http://schemas.microsoft.com/office/drawing/2014/main" id="{BA7A1F9F-966C-9E60-D44B-71206B2C7B86}"/>
              </a:ext>
            </a:extLst>
          </p:cNvPr>
          <p:cNvSpPr>
            <a:spLocks noGrp="1" noRot="1" noChangeAspect="1" noChangeArrowheads="1" noTextEdit="1"/>
          </p:cNvSpPr>
          <p:nvPr>
            <p:ph type="sldImg"/>
          </p:nvPr>
        </p:nvSpPr>
        <p:spPr>
          <a:ln/>
        </p:spPr>
      </p:sp>
      <p:sp>
        <p:nvSpPr>
          <p:cNvPr id="198659" name="Notes Placeholder 2">
            <a:extLst>
              <a:ext uri="{FF2B5EF4-FFF2-40B4-BE49-F238E27FC236}">
                <a16:creationId xmlns:a16="http://schemas.microsoft.com/office/drawing/2014/main" id="{21C4F233-19D1-D5B0-9650-EC837C53D5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8660" name="Slide Number Placeholder 3">
            <a:extLst>
              <a:ext uri="{FF2B5EF4-FFF2-40B4-BE49-F238E27FC236}">
                <a16:creationId xmlns:a16="http://schemas.microsoft.com/office/drawing/2014/main" id="{F148CBBD-B48F-FFDA-534C-B7C56BCA65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86B17-BF41-4BCF-8CCE-77CFA13AD10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a:extLst>
              <a:ext uri="{FF2B5EF4-FFF2-40B4-BE49-F238E27FC236}">
                <a16:creationId xmlns:a16="http://schemas.microsoft.com/office/drawing/2014/main" id="{7E6930A8-BFD9-1AAD-6371-EB6BE4B4469F}"/>
              </a:ext>
            </a:extLst>
          </p:cNvPr>
          <p:cNvSpPr>
            <a:spLocks noGrp="1" noRot="1" noChangeAspect="1" noChangeArrowheads="1" noTextEdit="1"/>
          </p:cNvSpPr>
          <p:nvPr>
            <p:ph type="sldImg"/>
          </p:nvPr>
        </p:nvSpPr>
        <p:spPr>
          <a:xfrm>
            <a:off x="457200" y="720725"/>
            <a:ext cx="6400800" cy="3600450"/>
          </a:xfrm>
          <a:ln/>
        </p:spPr>
      </p:sp>
      <p:sp>
        <p:nvSpPr>
          <p:cNvPr id="200707" name="Notes Placeholder 2">
            <a:extLst>
              <a:ext uri="{FF2B5EF4-FFF2-40B4-BE49-F238E27FC236}">
                <a16:creationId xmlns:a16="http://schemas.microsoft.com/office/drawing/2014/main" id="{0679B286-97D2-08B5-9B84-2CA17C47D1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0708" name="Slide Number Placeholder 3">
            <a:extLst>
              <a:ext uri="{FF2B5EF4-FFF2-40B4-BE49-F238E27FC236}">
                <a16:creationId xmlns:a16="http://schemas.microsoft.com/office/drawing/2014/main" id="{F2252207-E1B3-F2A6-F230-338C2C5AE8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5FCFA6-DAB6-4B7A-9A03-FCD0C3ABD1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a:extLst>
              <a:ext uri="{FF2B5EF4-FFF2-40B4-BE49-F238E27FC236}">
                <a16:creationId xmlns:a16="http://schemas.microsoft.com/office/drawing/2014/main" id="{A53C178F-76D5-D520-9B45-53A2A9DC4BC6}"/>
              </a:ext>
            </a:extLst>
          </p:cNvPr>
          <p:cNvSpPr>
            <a:spLocks noGrp="1" noRot="1" noChangeAspect="1" noChangeArrowheads="1" noTextEdit="1"/>
          </p:cNvSpPr>
          <p:nvPr>
            <p:ph type="sldImg"/>
          </p:nvPr>
        </p:nvSpPr>
        <p:spPr>
          <a:ln/>
        </p:spPr>
      </p:sp>
      <p:sp>
        <p:nvSpPr>
          <p:cNvPr id="227331" name="Notes Placeholder 2">
            <a:extLst>
              <a:ext uri="{FF2B5EF4-FFF2-40B4-BE49-F238E27FC236}">
                <a16:creationId xmlns:a16="http://schemas.microsoft.com/office/drawing/2014/main" id="{E28A027D-D432-485E-FA82-427A54EE6F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7332" name="Slide Number Placeholder 3">
            <a:extLst>
              <a:ext uri="{FF2B5EF4-FFF2-40B4-BE49-F238E27FC236}">
                <a16:creationId xmlns:a16="http://schemas.microsoft.com/office/drawing/2014/main" id="{70AA1511-11F9-1007-1326-288AA4349D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663AEC-6FC4-4FAE-A049-836558A64DC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a:extLst>
              <a:ext uri="{FF2B5EF4-FFF2-40B4-BE49-F238E27FC236}">
                <a16:creationId xmlns:a16="http://schemas.microsoft.com/office/drawing/2014/main" id="{F4C8B1FC-1219-8AA4-7B47-F83480FB65EF}"/>
              </a:ext>
            </a:extLst>
          </p:cNvPr>
          <p:cNvSpPr>
            <a:spLocks noGrp="1" noRot="1" noChangeAspect="1" noChangeArrowheads="1" noTextEdit="1"/>
          </p:cNvSpPr>
          <p:nvPr>
            <p:ph type="sldImg"/>
          </p:nvPr>
        </p:nvSpPr>
        <p:spPr>
          <a:ln/>
        </p:spPr>
      </p:sp>
      <p:sp>
        <p:nvSpPr>
          <p:cNvPr id="229379" name="Notes Placeholder 2">
            <a:extLst>
              <a:ext uri="{FF2B5EF4-FFF2-40B4-BE49-F238E27FC236}">
                <a16:creationId xmlns:a16="http://schemas.microsoft.com/office/drawing/2014/main" id="{6F41FA73-8B3E-8ADF-F2D8-34D8C167717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9380" name="Slide Number Placeholder 3">
            <a:extLst>
              <a:ext uri="{FF2B5EF4-FFF2-40B4-BE49-F238E27FC236}">
                <a16:creationId xmlns:a16="http://schemas.microsoft.com/office/drawing/2014/main" id="{DB432CB3-CA84-91EA-50F4-A2849BF7D1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0DA616-F0F7-421F-A156-7953885B26A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a:extLst>
              <a:ext uri="{FF2B5EF4-FFF2-40B4-BE49-F238E27FC236}">
                <a16:creationId xmlns:a16="http://schemas.microsoft.com/office/drawing/2014/main" id="{23ECCF6C-D2A8-E732-3DCB-79F241642E16}"/>
              </a:ext>
            </a:extLst>
          </p:cNvPr>
          <p:cNvSpPr>
            <a:spLocks noGrp="1" noRot="1" noChangeAspect="1" noChangeArrowheads="1" noTextEdit="1"/>
          </p:cNvSpPr>
          <p:nvPr>
            <p:ph type="sldImg"/>
          </p:nvPr>
        </p:nvSpPr>
        <p:spPr>
          <a:ln/>
        </p:spPr>
      </p:sp>
      <p:sp>
        <p:nvSpPr>
          <p:cNvPr id="231427" name="Notes Placeholder 2">
            <a:extLst>
              <a:ext uri="{FF2B5EF4-FFF2-40B4-BE49-F238E27FC236}">
                <a16:creationId xmlns:a16="http://schemas.microsoft.com/office/drawing/2014/main" id="{5D9E3599-3B98-841B-F895-C40D98A608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1428" name="Slide Number Placeholder 3">
            <a:extLst>
              <a:ext uri="{FF2B5EF4-FFF2-40B4-BE49-F238E27FC236}">
                <a16:creationId xmlns:a16="http://schemas.microsoft.com/office/drawing/2014/main" id="{A24DA07D-96B7-625B-3E77-1336F8CC71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4EEB41-9ADE-43B5-9B98-2263DDBE696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a:extLst>
              <a:ext uri="{FF2B5EF4-FFF2-40B4-BE49-F238E27FC236}">
                <a16:creationId xmlns:a16="http://schemas.microsoft.com/office/drawing/2014/main" id="{27901487-72F2-3FE7-4DBA-0D3999DAF24B}"/>
              </a:ext>
            </a:extLst>
          </p:cNvPr>
          <p:cNvSpPr>
            <a:spLocks noGrp="1" noRot="1" noChangeAspect="1" noChangeArrowheads="1" noTextEdit="1"/>
          </p:cNvSpPr>
          <p:nvPr>
            <p:ph type="sldImg"/>
          </p:nvPr>
        </p:nvSpPr>
        <p:spPr>
          <a:ln/>
        </p:spPr>
      </p:sp>
      <p:sp>
        <p:nvSpPr>
          <p:cNvPr id="233475" name="Notes Placeholder 2">
            <a:extLst>
              <a:ext uri="{FF2B5EF4-FFF2-40B4-BE49-F238E27FC236}">
                <a16:creationId xmlns:a16="http://schemas.microsoft.com/office/drawing/2014/main" id="{5753F167-F988-784A-6065-02DC01262C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3476" name="Slide Number Placeholder 3">
            <a:extLst>
              <a:ext uri="{FF2B5EF4-FFF2-40B4-BE49-F238E27FC236}">
                <a16:creationId xmlns:a16="http://schemas.microsoft.com/office/drawing/2014/main" id="{7EC45332-4ED8-FDAA-8263-A01EFF46D5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18B77D-3F7D-4BDD-8612-2F1BF81E4F5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B5F3BC94-500C-2015-78AF-BC6E4F5C051C}"/>
              </a:ext>
            </a:extLst>
          </p:cNvPr>
          <p:cNvSpPr>
            <a:spLocks noGrp="1" noRot="1" noChangeAspect="1" noChangeArrowheads="1" noTextEdit="1"/>
          </p:cNvSpPr>
          <p:nvPr>
            <p:ph type="sldImg"/>
          </p:nvPr>
        </p:nvSpPr>
        <p:spPr>
          <a:xfrm>
            <a:off x="409575" y="703263"/>
            <a:ext cx="6264275" cy="3524250"/>
          </a:xfrm>
          <a:ln/>
        </p:spPr>
      </p:sp>
      <p:sp>
        <p:nvSpPr>
          <p:cNvPr id="235523" name="Rectangle 3">
            <a:extLst>
              <a:ext uri="{FF2B5EF4-FFF2-40B4-BE49-F238E27FC236}">
                <a16:creationId xmlns:a16="http://schemas.microsoft.com/office/drawing/2014/main" id="{EF1E3F2E-7766-3E44-9D81-C45871DCB893}"/>
              </a:ext>
            </a:extLst>
          </p:cNvPr>
          <p:cNvSpPr>
            <a:spLocks noGrp="1" noChangeArrowheads="1"/>
          </p:cNvSpPr>
          <p:nvPr>
            <p:ph type="body" idx="1"/>
          </p:nvPr>
        </p:nvSpPr>
        <p:spPr>
          <a:xfrm>
            <a:off x="942975" y="4464050"/>
            <a:ext cx="5191125" cy="422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a:extLst>
              <a:ext uri="{FF2B5EF4-FFF2-40B4-BE49-F238E27FC236}">
                <a16:creationId xmlns:a16="http://schemas.microsoft.com/office/drawing/2014/main" id="{7A523D3F-8352-ABAC-00FF-BFD349922D0C}"/>
              </a:ext>
            </a:extLst>
          </p:cNvPr>
          <p:cNvSpPr>
            <a:spLocks noGrp="1" noRot="1" noChangeAspect="1" noChangeArrowheads="1" noTextEdit="1"/>
          </p:cNvSpPr>
          <p:nvPr>
            <p:ph type="sldImg"/>
          </p:nvPr>
        </p:nvSpPr>
        <p:spPr>
          <a:ln/>
        </p:spPr>
      </p:sp>
      <p:sp>
        <p:nvSpPr>
          <p:cNvPr id="237571" name="Notes Placeholder 2">
            <a:extLst>
              <a:ext uri="{FF2B5EF4-FFF2-40B4-BE49-F238E27FC236}">
                <a16:creationId xmlns:a16="http://schemas.microsoft.com/office/drawing/2014/main" id="{50EDB276-BACA-6D5F-FD06-20D6A33603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237572" name="Slide Number Placeholder 3">
            <a:extLst>
              <a:ext uri="{FF2B5EF4-FFF2-40B4-BE49-F238E27FC236}">
                <a16:creationId xmlns:a16="http://schemas.microsoft.com/office/drawing/2014/main" id="{7789BA07-800A-47EA-C69C-0040104FA9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8DAA43-39EA-4FA3-A4DF-D1E76DD3919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a:extLst>
              <a:ext uri="{FF2B5EF4-FFF2-40B4-BE49-F238E27FC236}">
                <a16:creationId xmlns:a16="http://schemas.microsoft.com/office/drawing/2014/main" id="{61EC5C9B-2ED3-6251-739A-8E58AB52EF52}"/>
              </a:ext>
            </a:extLst>
          </p:cNvPr>
          <p:cNvSpPr>
            <a:spLocks noGrp="1" noRot="1" noChangeAspect="1" noChangeArrowheads="1" noTextEdit="1"/>
          </p:cNvSpPr>
          <p:nvPr>
            <p:ph type="sldImg"/>
          </p:nvPr>
        </p:nvSpPr>
        <p:spPr>
          <a:ln/>
        </p:spPr>
      </p:sp>
      <p:sp>
        <p:nvSpPr>
          <p:cNvPr id="239619" name="Notes Placeholder 2">
            <a:extLst>
              <a:ext uri="{FF2B5EF4-FFF2-40B4-BE49-F238E27FC236}">
                <a16:creationId xmlns:a16="http://schemas.microsoft.com/office/drawing/2014/main" id="{DBBC0342-5757-2A67-4AA9-6DD2F6EA09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9620" name="Slide Number Placeholder 3">
            <a:extLst>
              <a:ext uri="{FF2B5EF4-FFF2-40B4-BE49-F238E27FC236}">
                <a16:creationId xmlns:a16="http://schemas.microsoft.com/office/drawing/2014/main" id="{6452D1F9-AE71-1F81-0795-BCADD43433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9D0090-F644-4A71-BEFB-C3580FE9D82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BAFBEA80-B7F2-455F-934B-9EA4751565B0}"/>
              </a:ext>
            </a:extLst>
          </p:cNvPr>
          <p:cNvSpPr>
            <a:spLocks noGrp="1" noRot="1" noChangeAspect="1" noChangeArrowheads="1" noTextEdit="1"/>
          </p:cNvSpPr>
          <p:nvPr>
            <p:ph type="sldImg"/>
          </p:nvPr>
        </p:nvSpPr>
        <p:spPr>
          <a:ln/>
        </p:spPr>
      </p:sp>
      <p:sp>
        <p:nvSpPr>
          <p:cNvPr id="110595" name="Notes Placeholder 2">
            <a:extLst>
              <a:ext uri="{FF2B5EF4-FFF2-40B4-BE49-F238E27FC236}">
                <a16:creationId xmlns:a16="http://schemas.microsoft.com/office/drawing/2014/main" id="{EA6DA4D2-DD0B-4606-8CDD-94DEA483D6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0596" name="Slide Number Placeholder 3">
            <a:extLst>
              <a:ext uri="{FF2B5EF4-FFF2-40B4-BE49-F238E27FC236}">
                <a16:creationId xmlns:a16="http://schemas.microsoft.com/office/drawing/2014/main" id="{B9F8AD0E-A720-4469-B6B0-2CFF2DB56C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39DF9E3-F33D-4A0F-8C4A-E1A084D9EC8B}" type="slidenum">
              <a:rPr lang="en-US" altLang="en-US" smtClean="0">
                <a:solidFill>
                  <a:srgbClr val="000000"/>
                </a:solidFill>
              </a:rPr>
              <a:pPr>
                <a:spcBef>
                  <a:spcPct val="0"/>
                </a:spcBef>
              </a:pPr>
              <a:t>2</a:t>
            </a:fld>
            <a:endParaRPr lang="en-US" altLang="en-US">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31F40B82-7833-F363-D54A-FFE6139B3C6E}"/>
              </a:ext>
            </a:extLst>
          </p:cNvPr>
          <p:cNvSpPr>
            <a:spLocks noGrp="1" noRot="1" noChangeAspect="1" noChangeArrowheads="1" noTextEdit="1"/>
          </p:cNvSpPr>
          <p:nvPr>
            <p:ph type="sldImg"/>
          </p:nvPr>
        </p:nvSpPr>
        <p:spPr>
          <a:ln/>
        </p:spPr>
      </p:sp>
      <p:sp>
        <p:nvSpPr>
          <p:cNvPr id="241667" name="Notes Placeholder 2">
            <a:extLst>
              <a:ext uri="{FF2B5EF4-FFF2-40B4-BE49-F238E27FC236}">
                <a16:creationId xmlns:a16="http://schemas.microsoft.com/office/drawing/2014/main" id="{15FE6DDD-EC4E-C6C3-B624-72BBF4B872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41668" name="Slide Number Placeholder 3">
            <a:extLst>
              <a:ext uri="{FF2B5EF4-FFF2-40B4-BE49-F238E27FC236}">
                <a16:creationId xmlns:a16="http://schemas.microsoft.com/office/drawing/2014/main" id="{496BC458-0242-6D69-3317-524C32326A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4D21FF-271F-49E2-A10B-6EA54D18B6C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a:extLst>
              <a:ext uri="{FF2B5EF4-FFF2-40B4-BE49-F238E27FC236}">
                <a16:creationId xmlns:a16="http://schemas.microsoft.com/office/drawing/2014/main" id="{B295F0B8-A3E6-C62F-F166-568FA174DABC}"/>
              </a:ext>
            </a:extLst>
          </p:cNvPr>
          <p:cNvSpPr>
            <a:spLocks noGrp="1" noRot="1" noChangeAspect="1" noChangeArrowheads="1" noTextEdit="1"/>
          </p:cNvSpPr>
          <p:nvPr>
            <p:ph type="sldImg"/>
          </p:nvPr>
        </p:nvSpPr>
        <p:spPr>
          <a:ln/>
        </p:spPr>
      </p:sp>
      <p:sp>
        <p:nvSpPr>
          <p:cNvPr id="243715" name="Notes Placeholder 2">
            <a:extLst>
              <a:ext uri="{FF2B5EF4-FFF2-40B4-BE49-F238E27FC236}">
                <a16:creationId xmlns:a16="http://schemas.microsoft.com/office/drawing/2014/main" id="{D191D084-3296-C63B-943B-868C4765B0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43716" name="Slide Number Placeholder 3">
            <a:extLst>
              <a:ext uri="{FF2B5EF4-FFF2-40B4-BE49-F238E27FC236}">
                <a16:creationId xmlns:a16="http://schemas.microsoft.com/office/drawing/2014/main" id="{464C864F-5E9D-CB6D-C7FA-FD1711D257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7ADD30-E9D5-4A62-B9EA-ABC7052379C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a:extLst>
              <a:ext uri="{FF2B5EF4-FFF2-40B4-BE49-F238E27FC236}">
                <a16:creationId xmlns:a16="http://schemas.microsoft.com/office/drawing/2014/main" id="{563784E5-5D47-440E-AC54-F2BF874E4959}"/>
              </a:ext>
            </a:extLst>
          </p:cNvPr>
          <p:cNvSpPr>
            <a:spLocks noGrp="1" noRot="1" noChangeAspect="1" noChangeArrowheads="1" noTextEdit="1"/>
          </p:cNvSpPr>
          <p:nvPr>
            <p:ph type="sldImg"/>
          </p:nvPr>
        </p:nvSpPr>
        <p:spPr>
          <a:ln/>
        </p:spPr>
      </p:sp>
      <p:sp>
        <p:nvSpPr>
          <p:cNvPr id="245763" name="Notes Placeholder 2">
            <a:extLst>
              <a:ext uri="{FF2B5EF4-FFF2-40B4-BE49-F238E27FC236}">
                <a16:creationId xmlns:a16="http://schemas.microsoft.com/office/drawing/2014/main" id="{24FF49B4-6E49-28C4-C6C4-4FB84401B7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245764" name="Slide Number Placeholder 3">
            <a:extLst>
              <a:ext uri="{FF2B5EF4-FFF2-40B4-BE49-F238E27FC236}">
                <a16:creationId xmlns:a16="http://schemas.microsoft.com/office/drawing/2014/main" id="{68D20495-9B27-7404-E9C2-3CFC82BA5F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DE7289-FED3-43A0-A7FD-F4DE814BE34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a:extLst>
              <a:ext uri="{FF2B5EF4-FFF2-40B4-BE49-F238E27FC236}">
                <a16:creationId xmlns:a16="http://schemas.microsoft.com/office/drawing/2014/main" id="{F50CAFF1-BB59-D2BD-70E8-7953B8ADDB78}"/>
              </a:ext>
            </a:extLst>
          </p:cNvPr>
          <p:cNvSpPr>
            <a:spLocks noGrp="1" noRot="1" noChangeAspect="1" noChangeArrowheads="1" noTextEdit="1"/>
          </p:cNvSpPr>
          <p:nvPr>
            <p:ph type="sldImg"/>
          </p:nvPr>
        </p:nvSpPr>
        <p:spPr>
          <a:ln/>
        </p:spPr>
      </p:sp>
      <p:sp>
        <p:nvSpPr>
          <p:cNvPr id="247811" name="Notes Placeholder 2">
            <a:extLst>
              <a:ext uri="{FF2B5EF4-FFF2-40B4-BE49-F238E27FC236}">
                <a16:creationId xmlns:a16="http://schemas.microsoft.com/office/drawing/2014/main" id="{EC2E5C03-21B6-BE63-19E2-40C8C6BA373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247812" name="Slide Number Placeholder 3">
            <a:extLst>
              <a:ext uri="{FF2B5EF4-FFF2-40B4-BE49-F238E27FC236}">
                <a16:creationId xmlns:a16="http://schemas.microsoft.com/office/drawing/2014/main" id="{C17CAF0D-CC94-1767-2927-95292A2542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C25189-6E19-4373-B341-4DE4B11E775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a:extLst>
              <a:ext uri="{FF2B5EF4-FFF2-40B4-BE49-F238E27FC236}">
                <a16:creationId xmlns:a16="http://schemas.microsoft.com/office/drawing/2014/main" id="{BB77223A-AEAF-18CA-F610-1E7AA3B58E38}"/>
              </a:ext>
            </a:extLst>
          </p:cNvPr>
          <p:cNvSpPr>
            <a:spLocks noGrp="1" noRot="1" noChangeAspect="1" noChangeArrowheads="1" noTextEdit="1"/>
          </p:cNvSpPr>
          <p:nvPr>
            <p:ph type="sldImg"/>
          </p:nvPr>
        </p:nvSpPr>
        <p:spPr>
          <a:ln/>
        </p:spPr>
      </p:sp>
      <p:sp>
        <p:nvSpPr>
          <p:cNvPr id="249859" name="Notes Placeholder 2">
            <a:extLst>
              <a:ext uri="{FF2B5EF4-FFF2-40B4-BE49-F238E27FC236}">
                <a16:creationId xmlns:a16="http://schemas.microsoft.com/office/drawing/2014/main" id="{46DFBE76-A9F4-FAFD-3C9C-589EA8FC961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49860" name="Slide Number Placeholder 3">
            <a:extLst>
              <a:ext uri="{FF2B5EF4-FFF2-40B4-BE49-F238E27FC236}">
                <a16:creationId xmlns:a16="http://schemas.microsoft.com/office/drawing/2014/main" id="{1A4C7538-F22D-E45B-1093-F00E335EA1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E2C4F0-ADD8-4BD4-89F0-5D2F04A016A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a:extLst>
              <a:ext uri="{FF2B5EF4-FFF2-40B4-BE49-F238E27FC236}">
                <a16:creationId xmlns:a16="http://schemas.microsoft.com/office/drawing/2014/main" id="{55517CB0-1464-2BAD-84B8-DFC75869DAE5}"/>
              </a:ext>
            </a:extLst>
          </p:cNvPr>
          <p:cNvSpPr>
            <a:spLocks noGrp="1" noRot="1" noChangeAspect="1" noChangeArrowheads="1" noTextEdit="1"/>
          </p:cNvSpPr>
          <p:nvPr>
            <p:ph type="sldImg"/>
          </p:nvPr>
        </p:nvSpPr>
        <p:spPr>
          <a:ln/>
        </p:spPr>
      </p:sp>
      <p:sp>
        <p:nvSpPr>
          <p:cNvPr id="251907" name="Notes Placeholder 2">
            <a:extLst>
              <a:ext uri="{FF2B5EF4-FFF2-40B4-BE49-F238E27FC236}">
                <a16:creationId xmlns:a16="http://schemas.microsoft.com/office/drawing/2014/main" id="{87B29A56-6E48-42A1-F069-E6661898301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51908" name="Slide Number Placeholder 3">
            <a:extLst>
              <a:ext uri="{FF2B5EF4-FFF2-40B4-BE49-F238E27FC236}">
                <a16:creationId xmlns:a16="http://schemas.microsoft.com/office/drawing/2014/main" id="{64132D35-6A40-B94C-B268-1E37007D57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1AD4DC-69AE-4B71-864A-E7FA5C9970A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B66DE0C5-E203-C52F-E9ED-183F1A551C15}"/>
              </a:ext>
            </a:extLst>
          </p:cNvPr>
          <p:cNvSpPr>
            <a:spLocks noGrp="1" noRot="1" noChangeAspect="1" noChangeArrowheads="1" noTextEdit="1"/>
          </p:cNvSpPr>
          <p:nvPr>
            <p:ph type="sldImg"/>
          </p:nvPr>
        </p:nvSpPr>
        <p:spPr>
          <a:xfrm>
            <a:off x="409575" y="703263"/>
            <a:ext cx="6262688" cy="3524250"/>
          </a:xfrm>
          <a:ln/>
        </p:spPr>
      </p:sp>
      <p:sp>
        <p:nvSpPr>
          <p:cNvPr id="253955" name="Rectangle 3">
            <a:extLst>
              <a:ext uri="{FF2B5EF4-FFF2-40B4-BE49-F238E27FC236}">
                <a16:creationId xmlns:a16="http://schemas.microsoft.com/office/drawing/2014/main" id="{EAB9D8B2-D3BE-9352-8E2C-07049BC3A859}"/>
              </a:ext>
            </a:extLst>
          </p:cNvPr>
          <p:cNvSpPr>
            <a:spLocks noGrp="1" noChangeArrowheads="1"/>
          </p:cNvSpPr>
          <p:nvPr>
            <p:ph type="body" idx="1"/>
          </p:nvPr>
        </p:nvSpPr>
        <p:spPr>
          <a:xfrm>
            <a:off x="942975" y="4464050"/>
            <a:ext cx="5191125" cy="422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B231EF84-5F8E-A815-9121-88E2DA56248D}"/>
              </a:ext>
            </a:extLst>
          </p:cNvPr>
          <p:cNvSpPr>
            <a:spLocks noGrp="1" noRot="1" noChangeAspect="1" noChangeArrowheads="1" noTextEdit="1"/>
          </p:cNvSpPr>
          <p:nvPr>
            <p:ph type="sldImg"/>
          </p:nvPr>
        </p:nvSpPr>
        <p:spPr>
          <a:xfrm>
            <a:off x="407988" y="703263"/>
            <a:ext cx="6262687" cy="3524250"/>
          </a:xfrm>
          <a:ln/>
        </p:spPr>
      </p:sp>
      <p:sp>
        <p:nvSpPr>
          <p:cNvPr id="256003" name="Rectangle 3">
            <a:extLst>
              <a:ext uri="{FF2B5EF4-FFF2-40B4-BE49-F238E27FC236}">
                <a16:creationId xmlns:a16="http://schemas.microsoft.com/office/drawing/2014/main" id="{03F84186-82F7-5058-ABC9-4D9A8F7E07F5}"/>
              </a:ext>
            </a:extLst>
          </p:cNvPr>
          <p:cNvSpPr>
            <a:spLocks noGrp="1" noChangeArrowheads="1"/>
          </p:cNvSpPr>
          <p:nvPr>
            <p:ph type="body" idx="1"/>
          </p:nvPr>
        </p:nvSpPr>
        <p:spPr>
          <a:xfrm>
            <a:off x="942975" y="4464050"/>
            <a:ext cx="5191125" cy="422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2BA724F5-5F82-8DB2-2BEF-77EC2A4E2C90}"/>
              </a:ext>
            </a:extLst>
          </p:cNvPr>
          <p:cNvSpPr>
            <a:spLocks noGrp="1" noRot="1" noChangeAspect="1" noChangeArrowheads="1" noTextEdit="1"/>
          </p:cNvSpPr>
          <p:nvPr>
            <p:ph type="sldImg"/>
          </p:nvPr>
        </p:nvSpPr>
        <p:spPr>
          <a:xfrm>
            <a:off x="407988" y="703263"/>
            <a:ext cx="6262687" cy="3524250"/>
          </a:xfrm>
          <a:ln/>
        </p:spPr>
      </p:sp>
      <p:sp>
        <p:nvSpPr>
          <p:cNvPr id="258051" name="Rectangle 3">
            <a:extLst>
              <a:ext uri="{FF2B5EF4-FFF2-40B4-BE49-F238E27FC236}">
                <a16:creationId xmlns:a16="http://schemas.microsoft.com/office/drawing/2014/main" id="{1ECC9073-7D9A-EEBF-2FDD-A35570325E5A}"/>
              </a:ext>
            </a:extLst>
          </p:cNvPr>
          <p:cNvSpPr>
            <a:spLocks noGrp="1" noChangeArrowheads="1"/>
          </p:cNvSpPr>
          <p:nvPr>
            <p:ph type="body" idx="1"/>
          </p:nvPr>
        </p:nvSpPr>
        <p:spPr>
          <a:xfrm>
            <a:off x="942975" y="4464050"/>
            <a:ext cx="5191125" cy="422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a:extLst>
              <a:ext uri="{FF2B5EF4-FFF2-40B4-BE49-F238E27FC236}">
                <a16:creationId xmlns:a16="http://schemas.microsoft.com/office/drawing/2014/main" id="{4833DE0F-9819-0CEF-79B9-317B8B5DA7D4}"/>
              </a:ext>
            </a:extLst>
          </p:cNvPr>
          <p:cNvSpPr>
            <a:spLocks noGrp="1" noRot="1" noChangeAspect="1" noChangeArrowheads="1" noTextEdit="1"/>
          </p:cNvSpPr>
          <p:nvPr>
            <p:ph type="sldImg"/>
          </p:nvPr>
        </p:nvSpPr>
        <p:spPr>
          <a:ln/>
        </p:spPr>
      </p:sp>
      <p:sp>
        <p:nvSpPr>
          <p:cNvPr id="260099" name="Notes Placeholder 2">
            <a:extLst>
              <a:ext uri="{FF2B5EF4-FFF2-40B4-BE49-F238E27FC236}">
                <a16:creationId xmlns:a16="http://schemas.microsoft.com/office/drawing/2014/main" id="{C78A721C-5530-540D-816B-7F4242770E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60100" name="Slide Number Placeholder 3">
            <a:extLst>
              <a:ext uri="{FF2B5EF4-FFF2-40B4-BE49-F238E27FC236}">
                <a16:creationId xmlns:a16="http://schemas.microsoft.com/office/drawing/2014/main" id="{FBC918D5-0FF7-A515-CD53-C7C9EFCD0C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C14DAD-F31B-4BEA-A741-72BD7DCDE1B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50C26971-8186-4C81-8A01-8C74D2706760}"/>
              </a:ext>
            </a:extLst>
          </p:cNvPr>
          <p:cNvSpPr>
            <a:spLocks noGrp="1" noRot="1" noChangeAspect="1" noChangeArrowheads="1" noTextEdit="1"/>
          </p:cNvSpPr>
          <p:nvPr>
            <p:ph type="sldImg"/>
          </p:nvPr>
        </p:nvSpPr>
        <p:spPr>
          <a:ln/>
        </p:spPr>
      </p:sp>
      <p:sp>
        <p:nvSpPr>
          <p:cNvPr id="112643" name="Notes Placeholder 2">
            <a:extLst>
              <a:ext uri="{FF2B5EF4-FFF2-40B4-BE49-F238E27FC236}">
                <a16:creationId xmlns:a16="http://schemas.microsoft.com/office/drawing/2014/main" id="{51CECFC0-0319-4306-81DA-76BF312F02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2644" name="Slide Number Placeholder 3">
            <a:extLst>
              <a:ext uri="{FF2B5EF4-FFF2-40B4-BE49-F238E27FC236}">
                <a16:creationId xmlns:a16="http://schemas.microsoft.com/office/drawing/2014/main" id="{0530CD3C-CAF8-47F3-9969-7406F364DC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C29D24C-B09C-47B0-A51E-9A305272D7BB}" type="slidenum">
              <a:rPr lang="en-US" altLang="en-US" smtClean="0">
                <a:solidFill>
                  <a:srgbClr val="000000"/>
                </a:solidFill>
              </a:rPr>
              <a:pPr>
                <a:spcBef>
                  <a:spcPct val="0"/>
                </a:spcBef>
              </a:pPr>
              <a:t>3</a:t>
            </a:fld>
            <a:endParaRPr lang="en-US" altLang="en-US">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a:extLst>
              <a:ext uri="{FF2B5EF4-FFF2-40B4-BE49-F238E27FC236}">
                <a16:creationId xmlns:a16="http://schemas.microsoft.com/office/drawing/2014/main" id="{4900D1B8-160B-402F-B4F3-14B20B67AEFE}"/>
              </a:ext>
            </a:extLst>
          </p:cNvPr>
          <p:cNvSpPr>
            <a:spLocks noGrp="1" noRot="1" noChangeAspect="1" noChangeArrowheads="1" noTextEdit="1"/>
          </p:cNvSpPr>
          <p:nvPr>
            <p:ph type="sldImg"/>
          </p:nvPr>
        </p:nvSpPr>
        <p:spPr>
          <a:ln/>
        </p:spPr>
      </p:sp>
      <p:sp>
        <p:nvSpPr>
          <p:cNvPr id="371715" name="Notes Placeholder 2">
            <a:extLst>
              <a:ext uri="{FF2B5EF4-FFF2-40B4-BE49-F238E27FC236}">
                <a16:creationId xmlns:a16="http://schemas.microsoft.com/office/drawing/2014/main" id="{06746D9E-7D68-4D34-9A8F-2F52414569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71716" name="Slide Number Placeholder 3">
            <a:extLst>
              <a:ext uri="{FF2B5EF4-FFF2-40B4-BE49-F238E27FC236}">
                <a16:creationId xmlns:a16="http://schemas.microsoft.com/office/drawing/2014/main" id="{F1352100-2430-474E-9EAD-91864B4D8D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F56D55-83F5-4E76-BC94-8818F460221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2158BA15-CAD3-4D1B-A4CA-60D368BB27E0}"/>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7E37F2B2-84FD-416B-BC8B-D97C09A9B1D4}"/>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FA60E968-C335-41E0-AD46-A67BF27B9A7F}"/>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Slide Image Placeholder 1">
            <a:extLst>
              <a:ext uri="{FF2B5EF4-FFF2-40B4-BE49-F238E27FC236}">
                <a16:creationId xmlns:a16="http://schemas.microsoft.com/office/drawing/2014/main" id="{5CFE80AB-263B-4B47-B180-C00CD09F4EB7}"/>
              </a:ext>
            </a:extLst>
          </p:cNvPr>
          <p:cNvSpPr>
            <a:spLocks noGrp="1" noRot="1" noChangeAspect="1" noChangeArrowheads="1" noTextEdit="1"/>
          </p:cNvSpPr>
          <p:nvPr>
            <p:ph type="sldImg"/>
          </p:nvPr>
        </p:nvSpPr>
        <p:spPr>
          <a:xfrm>
            <a:off x="531813" y="1308100"/>
            <a:ext cx="6273800" cy="3529013"/>
          </a:xfrm>
          <a:ln/>
        </p:spPr>
      </p:sp>
      <p:sp>
        <p:nvSpPr>
          <p:cNvPr id="776195" name="Notes Placeholder 2">
            <a:extLst>
              <a:ext uri="{FF2B5EF4-FFF2-40B4-BE49-F238E27FC236}">
                <a16:creationId xmlns:a16="http://schemas.microsoft.com/office/drawing/2014/main" id="{78BEF8BF-0E2C-4062-9992-DB476283A8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latin typeface="Arial" panose="020B0604020202020204" pitchFamily="34" charset="0"/>
              </a:rPr>
              <a:t>These will synergise with Aa</a:t>
            </a:r>
          </a:p>
        </p:txBody>
      </p:sp>
      <p:sp>
        <p:nvSpPr>
          <p:cNvPr id="776196" name="Slide Number Placeholder 3">
            <a:extLst>
              <a:ext uri="{FF2B5EF4-FFF2-40B4-BE49-F238E27FC236}">
                <a16:creationId xmlns:a16="http://schemas.microsoft.com/office/drawing/2014/main" id="{BEE148F1-4073-4951-A80F-6CADB610AC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6FD345-6458-4348-8A90-D9E04438907B}"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63E573A0-BC7A-41FF-B977-EF0AAA534A65}"/>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3013ADC9-804E-43DC-B373-81B84C78EFFD}"/>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D886908E-2030-4583-A42A-40FB27E6219F}"/>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Slide Image Placeholder 1">
            <a:extLst>
              <a:ext uri="{FF2B5EF4-FFF2-40B4-BE49-F238E27FC236}">
                <a16:creationId xmlns:a16="http://schemas.microsoft.com/office/drawing/2014/main" id="{F8A124A1-AB8C-468F-BDC1-02F24B90764F}"/>
              </a:ext>
            </a:extLst>
          </p:cNvPr>
          <p:cNvSpPr>
            <a:spLocks noGrp="1" noRot="1" noChangeAspect="1" noChangeArrowheads="1" noTextEdit="1"/>
          </p:cNvSpPr>
          <p:nvPr>
            <p:ph type="sldImg"/>
          </p:nvPr>
        </p:nvSpPr>
        <p:spPr>
          <a:xfrm>
            <a:off x="457200" y="720725"/>
            <a:ext cx="6400800" cy="3600450"/>
          </a:xfrm>
          <a:ln/>
        </p:spPr>
      </p:sp>
      <p:sp>
        <p:nvSpPr>
          <p:cNvPr id="900099" name="Notes Placeholder 2">
            <a:extLst>
              <a:ext uri="{FF2B5EF4-FFF2-40B4-BE49-F238E27FC236}">
                <a16:creationId xmlns:a16="http://schemas.microsoft.com/office/drawing/2014/main" id="{1E46270B-A72D-4542-8B02-6ACE8433B8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3604" name="Slide Number Placeholder 3">
            <a:extLst>
              <a:ext uri="{FF2B5EF4-FFF2-40B4-BE49-F238E27FC236}">
                <a16:creationId xmlns:a16="http://schemas.microsoft.com/office/drawing/2014/main" id="{646B4F01-A3BE-44D5-8C92-0582D163D933}"/>
              </a:ext>
            </a:extLst>
          </p:cNvPr>
          <p:cNvSpPr>
            <a:spLocks noGrp="1"/>
          </p:cNvSpPr>
          <p:nvPr>
            <p:ph type="sldNum" sz="quarter" idx="5"/>
          </p:nvPr>
        </p:nvSpPr>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47F526-E53A-4ECD-ADC0-B16CA6CD164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EFF6EE14-1E98-4A11-8AAA-97ED1E1DD28A}"/>
              </a:ext>
            </a:extLst>
          </p:cNvPr>
          <p:cNvSpPr>
            <a:spLocks noGrp="1" noRot="1" noChangeAspect="1" noChangeArrowheads="1" noTextEdit="1"/>
          </p:cNvSpPr>
          <p:nvPr>
            <p:ph type="sldImg"/>
          </p:nvPr>
        </p:nvSpPr>
        <p:spPr>
          <a:ln/>
        </p:spPr>
      </p:sp>
      <p:sp>
        <p:nvSpPr>
          <p:cNvPr id="114691" name="Notes Placeholder 2">
            <a:extLst>
              <a:ext uri="{FF2B5EF4-FFF2-40B4-BE49-F238E27FC236}">
                <a16:creationId xmlns:a16="http://schemas.microsoft.com/office/drawing/2014/main" id="{4A0D6453-9327-419B-BF28-328C3ED726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4692" name="Slide Number Placeholder 3">
            <a:extLst>
              <a:ext uri="{FF2B5EF4-FFF2-40B4-BE49-F238E27FC236}">
                <a16:creationId xmlns:a16="http://schemas.microsoft.com/office/drawing/2014/main" id="{038D56CC-4F4D-48A1-B6BA-E638F3D494A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A6C636F-AD5B-4805-B096-D363DE08D5D0}" type="slidenum">
              <a:rPr lang="en-US" altLang="en-US" smtClean="0">
                <a:solidFill>
                  <a:srgbClr val="000000"/>
                </a:solidFill>
              </a:rPr>
              <a:pPr>
                <a:spcBef>
                  <a:spcPct val="0"/>
                </a:spcBef>
              </a:pPr>
              <a:t>4</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6303FB57-EA35-4EE8-BE95-B7D8B2D1AA50}"/>
              </a:ext>
            </a:extLst>
          </p:cNvPr>
          <p:cNvSpPr>
            <a:spLocks noGrp="1" noRot="1" noChangeAspect="1" noChangeArrowheads="1" noTextEdit="1"/>
          </p:cNvSpPr>
          <p:nvPr>
            <p:ph type="sldImg"/>
          </p:nvPr>
        </p:nvSpPr>
        <p:spPr>
          <a:ln/>
        </p:spPr>
      </p:sp>
      <p:sp>
        <p:nvSpPr>
          <p:cNvPr id="220163" name="Notes Placeholder 2">
            <a:extLst>
              <a:ext uri="{FF2B5EF4-FFF2-40B4-BE49-F238E27FC236}">
                <a16:creationId xmlns:a16="http://schemas.microsoft.com/office/drawing/2014/main" id="{C0DD5019-634E-42B8-90E9-C0012DB4D2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0164" name="Slide Number Placeholder 3">
            <a:extLst>
              <a:ext uri="{FF2B5EF4-FFF2-40B4-BE49-F238E27FC236}">
                <a16:creationId xmlns:a16="http://schemas.microsoft.com/office/drawing/2014/main" id="{85F7EC43-9154-42CE-8D2B-9AC6D2A6FA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75971A-3BD7-41B4-BC5E-B2DA417E872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8E4C85C2-818A-49DE-8CB1-98A2EC9DDF42}"/>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6DB1CA93-1E4E-4C9A-8673-584E3779DEF4}"/>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D00271E9-6B35-4EB6-A6E9-D48C49C74470}"/>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a:extLst>
              <a:ext uri="{FF2B5EF4-FFF2-40B4-BE49-F238E27FC236}">
                <a16:creationId xmlns:a16="http://schemas.microsoft.com/office/drawing/2014/main" id="{DFF6DF10-55DE-4513-716E-D534EAD193CA}"/>
              </a:ext>
            </a:extLst>
          </p:cNvPr>
          <p:cNvSpPr>
            <a:spLocks noGrp="1" noRot="1" noChangeAspect="1" noChangeArrowheads="1" noTextEdit="1"/>
          </p:cNvSpPr>
          <p:nvPr>
            <p:ph type="sldImg"/>
          </p:nvPr>
        </p:nvSpPr>
        <p:spPr>
          <a:xfrm>
            <a:off x="457200" y="720725"/>
            <a:ext cx="6400800" cy="3600450"/>
          </a:xfrm>
          <a:ln/>
        </p:spPr>
      </p:sp>
      <p:sp>
        <p:nvSpPr>
          <p:cNvPr id="188419" name="Notes Placeholder 2">
            <a:extLst>
              <a:ext uri="{FF2B5EF4-FFF2-40B4-BE49-F238E27FC236}">
                <a16:creationId xmlns:a16="http://schemas.microsoft.com/office/drawing/2014/main" id="{A5369788-7066-C5BE-295C-9820CBF1DD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8420" name="Slide Number Placeholder 3">
            <a:extLst>
              <a:ext uri="{FF2B5EF4-FFF2-40B4-BE49-F238E27FC236}">
                <a16:creationId xmlns:a16="http://schemas.microsoft.com/office/drawing/2014/main" id="{56489636-C279-9224-297A-202FAD687C0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E6A03F-4A41-44EC-B16D-0D8B593D6DF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397FAD60-C5E8-CACF-C6EA-415FE7D5A7AE}"/>
              </a:ext>
            </a:extLst>
          </p:cNvPr>
          <p:cNvSpPr>
            <a:spLocks noGrp="1" noRot="1" noChangeAspect="1" noChangeArrowheads="1" noTextEdit="1"/>
          </p:cNvSpPr>
          <p:nvPr>
            <p:ph type="sldImg"/>
          </p:nvPr>
        </p:nvSpPr>
        <p:spPr>
          <a:xfrm>
            <a:off x="457200" y="720725"/>
            <a:ext cx="6400800" cy="3600450"/>
          </a:xfrm>
          <a:ln/>
        </p:spPr>
      </p:sp>
      <p:sp>
        <p:nvSpPr>
          <p:cNvPr id="190467" name="Notes Placeholder 2">
            <a:extLst>
              <a:ext uri="{FF2B5EF4-FFF2-40B4-BE49-F238E27FC236}">
                <a16:creationId xmlns:a16="http://schemas.microsoft.com/office/drawing/2014/main" id="{3D3EDA58-CC3B-53F7-514D-5961E5910E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0468" name="Slide Number Placeholder 3">
            <a:extLst>
              <a:ext uri="{FF2B5EF4-FFF2-40B4-BE49-F238E27FC236}">
                <a16:creationId xmlns:a16="http://schemas.microsoft.com/office/drawing/2014/main" id="{A8D28B2E-3618-16DF-BE73-CE67262594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9F0AF4-8AE4-4FE8-925E-1C7735D5317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7B4B50B1-7F68-6382-F47F-2ECCF1DA8D87}"/>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03F1BDD7-E20F-3051-80F6-7CB22092EDA0}"/>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3133C87D-CEE6-61DF-D29D-9D53D511C5D4}"/>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a:extLst>
              <a:ext uri="{FF2B5EF4-FFF2-40B4-BE49-F238E27FC236}">
                <a16:creationId xmlns:a16="http://schemas.microsoft.com/office/drawing/2014/main" id="{44826AD4-F2D6-61E0-D918-068491446CB6}"/>
              </a:ext>
            </a:extLst>
          </p:cNvPr>
          <p:cNvSpPr>
            <a:spLocks noGrp="1" noRot="1" noChangeAspect="1" noChangeArrowheads="1" noTextEdit="1"/>
          </p:cNvSpPr>
          <p:nvPr>
            <p:ph type="sldImg"/>
          </p:nvPr>
        </p:nvSpPr>
        <p:spPr>
          <a:ln/>
        </p:spPr>
      </p:sp>
      <p:sp>
        <p:nvSpPr>
          <p:cNvPr id="192515" name="Notes Placeholder 2">
            <a:extLst>
              <a:ext uri="{FF2B5EF4-FFF2-40B4-BE49-F238E27FC236}">
                <a16:creationId xmlns:a16="http://schemas.microsoft.com/office/drawing/2014/main" id="{14D666BA-B454-6F94-3CDE-2795DA0985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2516" name="Slide Number Placeholder 3">
            <a:extLst>
              <a:ext uri="{FF2B5EF4-FFF2-40B4-BE49-F238E27FC236}">
                <a16:creationId xmlns:a16="http://schemas.microsoft.com/office/drawing/2014/main" id="{AA947391-85EE-243B-3DB3-FF2C7CC354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0776C2-A43D-4B71-B58C-0A2AEDB9EEB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a:extLst>
              <a:ext uri="{FF2B5EF4-FFF2-40B4-BE49-F238E27FC236}">
                <a16:creationId xmlns:a16="http://schemas.microsoft.com/office/drawing/2014/main" id="{BE5A75CC-CF29-3EBE-CD4B-177AAF85CE0A}"/>
              </a:ext>
            </a:extLst>
          </p:cNvPr>
          <p:cNvSpPr>
            <a:spLocks noGrp="1" noRot="1" noChangeAspect="1" noChangeArrowheads="1" noTextEdit="1"/>
          </p:cNvSpPr>
          <p:nvPr>
            <p:ph type="sldImg"/>
          </p:nvPr>
        </p:nvSpPr>
        <p:spPr>
          <a:ln/>
        </p:spPr>
      </p:sp>
      <p:sp>
        <p:nvSpPr>
          <p:cNvPr id="194563" name="Notes Placeholder 2">
            <a:extLst>
              <a:ext uri="{FF2B5EF4-FFF2-40B4-BE49-F238E27FC236}">
                <a16:creationId xmlns:a16="http://schemas.microsoft.com/office/drawing/2014/main" id="{E964D4B1-33FF-3D79-0734-F826647923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194564" name="Slide Number Placeholder 3">
            <a:extLst>
              <a:ext uri="{FF2B5EF4-FFF2-40B4-BE49-F238E27FC236}">
                <a16:creationId xmlns:a16="http://schemas.microsoft.com/office/drawing/2014/main" id="{E070464B-F158-E0AC-9DA4-7B3D54647F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26EDC8-6ED8-4239-A719-2BA0A639E922}"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39F6-F40C-AF49-BE31-E7816374D1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B10AD7-9B12-B84A-A752-A03B7628A9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0256A7-BAFF-AD43-BC47-4C0FDCA6A6EE}"/>
              </a:ext>
            </a:extLst>
          </p:cNvPr>
          <p:cNvSpPr>
            <a:spLocks noGrp="1"/>
          </p:cNvSpPr>
          <p:nvPr>
            <p:ph type="dt" sz="half" idx="10"/>
          </p:nvPr>
        </p:nvSpPr>
        <p:spPr/>
        <p:txBody>
          <a:bodyPr/>
          <a:lstStyle/>
          <a:p>
            <a:fld id="{E44FF54F-EDDA-CD44-A028-36BE23E1527B}" type="datetimeFigureOut">
              <a:rPr lang="en-US" smtClean="0"/>
              <a:t>5/12/2022</a:t>
            </a:fld>
            <a:endParaRPr lang="en-US"/>
          </a:p>
        </p:txBody>
      </p:sp>
      <p:sp>
        <p:nvSpPr>
          <p:cNvPr id="5" name="Footer Placeholder 4">
            <a:extLst>
              <a:ext uri="{FF2B5EF4-FFF2-40B4-BE49-F238E27FC236}">
                <a16:creationId xmlns:a16="http://schemas.microsoft.com/office/drawing/2014/main" id="{8C79289A-BA7B-A14D-9FE4-5F63047AE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341EF-9DC4-E049-B67A-332336C19B39}"/>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3877318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BB7E1-1F07-5F4A-81A7-5CF313D1E4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E4F2B-EC4B-7342-9A0A-40116F31C8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4AEDC-241E-6E4D-B250-9157B805262A}"/>
              </a:ext>
            </a:extLst>
          </p:cNvPr>
          <p:cNvSpPr>
            <a:spLocks noGrp="1"/>
          </p:cNvSpPr>
          <p:nvPr>
            <p:ph type="dt" sz="half" idx="10"/>
          </p:nvPr>
        </p:nvSpPr>
        <p:spPr/>
        <p:txBody>
          <a:bodyPr/>
          <a:lstStyle/>
          <a:p>
            <a:fld id="{E44FF54F-EDDA-CD44-A028-36BE23E1527B}" type="datetimeFigureOut">
              <a:rPr lang="en-US" smtClean="0"/>
              <a:t>5/12/2022</a:t>
            </a:fld>
            <a:endParaRPr lang="en-US"/>
          </a:p>
        </p:txBody>
      </p:sp>
      <p:sp>
        <p:nvSpPr>
          <p:cNvPr id="5" name="Footer Placeholder 4">
            <a:extLst>
              <a:ext uri="{FF2B5EF4-FFF2-40B4-BE49-F238E27FC236}">
                <a16:creationId xmlns:a16="http://schemas.microsoft.com/office/drawing/2014/main" id="{9FCC4C2B-F7F9-6C4F-AE03-26C7F0A1A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AB9D1-11D9-054C-A500-43C4289715B4}"/>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37008113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EE31716-E0E7-42D9-BAA5-E3BE359EA7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C69FB5F-D2DB-48C8-BF47-257C6D518697}"/>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887637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F1AF248-4A37-4318-A312-7A86FF7A50A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2060AA-448F-4235-B436-F10CA5FE84D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775718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798E89-3434-47EE-91FA-DDD8DB746E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9793B13-BDC0-4AFE-98F1-7D2F029BB12D}"/>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35346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CA3A12-AAD4-4484-B3E2-F8B96F84D7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4AA9CF-E89D-4394-9799-90D9454C5116}"/>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70195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8C6CD1B1-7055-4F84-96FC-A10645C3CE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2591E9-2C73-47A8-A2DB-82078E469681}"/>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475992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09C711F4-0B0C-4304-A754-30DE17B3F65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BC50D7-5AC1-4DF0-96F9-DE75A77E173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704104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1E5AA1E-72D7-4986-AD98-1A613A6BD3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3CF1F53-BC21-4627-9BA4-FC3822F015B2}"/>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516234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3086DD42-F5EE-46CC-94C1-BC2B0C0B1E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3A6BBC-7B58-4A2D-811D-3E65BBCAEAA9}"/>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461733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100867-5CFB-4005-81C3-906E8A9D9F13}"/>
              </a:ext>
            </a:extLst>
          </p:cNvPr>
          <p:cNvSpPr>
            <a:spLocks noGrp="1" noChangeArrowheads="1"/>
          </p:cNvSpPr>
          <p:nvPr>
            <p:ph type="dt" sz="half" idx="10"/>
          </p:nvPr>
        </p:nvSpPr>
        <p:spPr/>
        <p:txBody>
          <a:bodyPr/>
          <a:lstStyle>
            <a:lvl1pPr>
              <a:defRPr>
                <a:solidFill>
                  <a:srgbClr val="000000"/>
                </a:solidFill>
                <a:latin typeface="Arial" charset="0"/>
                <a:cs typeface="+mn-cs"/>
              </a:defRPr>
            </a:lvl1pPr>
          </a:lstStyle>
          <a:p>
            <a:pPr>
              <a:defRPr/>
            </a:pPr>
            <a:endParaRPr lang="en-US"/>
          </a:p>
        </p:txBody>
      </p:sp>
      <p:sp>
        <p:nvSpPr>
          <p:cNvPr id="6" name="Footer Placeholder 5">
            <a:extLst>
              <a:ext uri="{FF2B5EF4-FFF2-40B4-BE49-F238E27FC236}">
                <a16:creationId xmlns:a16="http://schemas.microsoft.com/office/drawing/2014/main" id="{CF71956D-8C6F-4E3C-877D-48167DF6339A}"/>
              </a:ext>
            </a:extLst>
          </p:cNvPr>
          <p:cNvSpPr>
            <a:spLocks noGrp="1" noChangeArrowheads="1"/>
          </p:cNvSpPr>
          <p:nvPr>
            <p:ph type="ftr" sz="quarter" idx="11"/>
          </p:nvPr>
        </p:nvSpPr>
        <p:spPr/>
        <p:txBody>
          <a:bodyPr/>
          <a:lstStyle>
            <a:lvl1pPr>
              <a:defRPr>
                <a:solidFill>
                  <a:srgbClr val="000000"/>
                </a:solidFill>
                <a:latin typeface="Arial"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19C066F2-61F5-468F-A087-ED5E45EE09DE}"/>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7BE0D230-5BBB-4BC9-A210-85923101DC1A}" type="slidenum">
              <a:rPr lang="en-US" altLang="en-US"/>
              <a:pPr/>
              <a:t>‹#›</a:t>
            </a:fld>
            <a:endParaRPr lang="en-US" altLang="en-US"/>
          </a:p>
        </p:txBody>
      </p:sp>
    </p:spTree>
    <p:extLst>
      <p:ext uri="{BB962C8B-B14F-4D97-AF65-F5344CB8AC3E}">
        <p14:creationId xmlns:p14="http://schemas.microsoft.com/office/powerpoint/2010/main" val="13729067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atin typeface="+mj-lt"/>
                <a:ea typeface="Tahoma" panose="020B0604030504040204" pitchFamily="34" charset="0"/>
                <a:cs typeface="Tahoma" panose="020B0604030504040204" pitchFamily="34" charset="0"/>
              </a:defRPr>
            </a:lvl1pPr>
          </a:lstStyle>
          <a:p>
            <a:r>
              <a:rPr lang="en-US" dirty="0"/>
              <a:t>Click to edit Master title style</a:t>
            </a:r>
            <a:endParaRPr lang="en-AU" dirty="0"/>
          </a:p>
        </p:txBody>
      </p:sp>
      <p:sp>
        <p:nvSpPr>
          <p:cNvPr id="3" name="Content Placeholder 2"/>
          <p:cNvSpPr>
            <a:spLocks noGrp="1"/>
          </p:cNvSpPr>
          <p:nvPr>
            <p:ph idx="1"/>
          </p:nvPr>
        </p:nvSpPr>
        <p:spPr>
          <a:xfrm>
            <a:off x="609600" y="1600200"/>
            <a:ext cx="10972800" cy="4658360"/>
          </a:xfrm>
        </p:spPr>
        <p:txBody>
          <a:bodyPr/>
          <a:lstStyle>
            <a:lvl1pPr>
              <a:defRPr sz="2400">
                <a:latin typeface="+mn-lt"/>
                <a:ea typeface="Tahoma" pitchFamily="34" charset="0"/>
                <a:cs typeface="Tahoma" panose="020B0604030504040204" pitchFamily="34" charset="0"/>
              </a:defRPr>
            </a:lvl1pPr>
            <a:lvl2pPr>
              <a:defRPr sz="2400">
                <a:latin typeface="+mn-lt"/>
                <a:ea typeface="Tahoma" pitchFamily="34" charset="0"/>
                <a:cs typeface="Tahoma" panose="020B0604030504040204" pitchFamily="34" charset="0"/>
              </a:defRPr>
            </a:lvl2pPr>
            <a:lvl3pPr>
              <a:defRPr>
                <a:latin typeface="Interstate-Light" pitchFamily="2" charset="0"/>
              </a:defRPr>
            </a:lvl3pPr>
            <a:lvl4pPr>
              <a:defRPr>
                <a:latin typeface="Interstate-Light" pitchFamily="2" charset="0"/>
              </a:defRPr>
            </a:lvl4pPr>
            <a:lvl5pPr>
              <a:defRPr>
                <a:latin typeface="Interstate-Light" pitchFamily="2" charset="0"/>
              </a:defRPr>
            </a:lvl5pPr>
          </a:lstStyle>
          <a:p>
            <a:pPr lvl="0"/>
            <a:r>
              <a:rPr lang="en-US" dirty="0"/>
              <a:t>Click to edit Master text styles</a:t>
            </a:r>
          </a:p>
          <a:p>
            <a:pPr lvl="1"/>
            <a:r>
              <a:rPr lang="en-US" dirty="0"/>
              <a:t>Second level</a:t>
            </a:r>
          </a:p>
        </p:txBody>
      </p:sp>
      <p:sp>
        <p:nvSpPr>
          <p:cNvPr id="7" name="Content Placeholder 2"/>
          <p:cNvSpPr>
            <a:spLocks noGrp="1"/>
          </p:cNvSpPr>
          <p:nvPr>
            <p:ph idx="13"/>
          </p:nvPr>
        </p:nvSpPr>
        <p:spPr>
          <a:xfrm>
            <a:off x="609600" y="6258562"/>
            <a:ext cx="10972800" cy="462916"/>
          </a:xfrm>
        </p:spPr>
        <p:txBody>
          <a:bodyPr/>
          <a:lstStyle>
            <a:lvl1pPr marL="0" indent="0">
              <a:buNone/>
              <a:defRPr sz="1200">
                <a:latin typeface="+mn-lt"/>
                <a:ea typeface="Tahoma" pitchFamily="34" charset="0"/>
                <a:cs typeface="Tahoma" panose="020B0604030504040204" pitchFamily="34" charset="0"/>
              </a:defRPr>
            </a:lvl1pPr>
            <a:lvl2pPr marL="342891" indent="0">
              <a:buNone/>
              <a:defRPr sz="1200">
                <a:latin typeface="+mn-lt"/>
                <a:ea typeface="Tahoma" pitchFamily="34" charset="0"/>
                <a:cs typeface="Tahoma" panose="020B0604030504040204" pitchFamily="34" charset="0"/>
              </a:defRPr>
            </a:lvl2pPr>
            <a:lvl3pPr>
              <a:defRPr>
                <a:latin typeface="Interstate-Light" pitchFamily="2" charset="0"/>
              </a:defRPr>
            </a:lvl3pPr>
            <a:lvl4pPr>
              <a:defRPr>
                <a:latin typeface="Interstate-Light" pitchFamily="2" charset="0"/>
              </a:defRPr>
            </a:lvl4pPr>
            <a:lvl5pPr>
              <a:defRPr>
                <a:latin typeface="Interstate-Light" pitchFamily="2" charset="0"/>
              </a:defRPr>
            </a:lvl5pPr>
          </a:lstStyle>
          <a:p>
            <a:pPr lvl="0"/>
            <a:r>
              <a:rPr lang="en-US"/>
              <a:t>Edit Master text styles</a:t>
            </a:r>
          </a:p>
        </p:txBody>
      </p:sp>
      <p:sp>
        <p:nvSpPr>
          <p:cNvPr id="5" name="Date Placeholder 3">
            <a:extLst>
              <a:ext uri="{FF2B5EF4-FFF2-40B4-BE49-F238E27FC236}">
                <a16:creationId xmlns:a16="http://schemas.microsoft.com/office/drawing/2014/main" id="{E23C8F7D-52D8-433C-8FD9-94439C8F361D}"/>
              </a:ext>
            </a:extLst>
          </p:cNvPr>
          <p:cNvSpPr>
            <a:spLocks noGrp="1"/>
          </p:cNvSpPr>
          <p:nvPr>
            <p:ph type="dt" sz="half" idx="14"/>
          </p:nvPr>
        </p:nvSpPr>
        <p:spPr/>
        <p:txBody>
          <a:bodyPr/>
          <a:lstStyle>
            <a:lvl1pPr>
              <a:defRPr>
                <a:solidFill>
                  <a:srgbClr val="898989"/>
                </a:solidFill>
                <a:cs typeface="Arial" panose="020B0604020202020204" pitchFamily="34" charset="0"/>
              </a:defRPr>
            </a:lvl1pPr>
          </a:lstStyle>
          <a:p>
            <a:pPr>
              <a:defRPr/>
            </a:pPr>
            <a:fld id="{ABEFAB55-6BF8-4EB3-9CF0-6F2C3A010762}" type="datetime1">
              <a:rPr lang="en-US" altLang="en-US"/>
              <a:pPr>
                <a:defRPr/>
              </a:pPr>
              <a:t>5/12/2022</a:t>
            </a:fld>
            <a:endParaRPr lang="en-US" altLang="en-US"/>
          </a:p>
        </p:txBody>
      </p:sp>
      <p:sp>
        <p:nvSpPr>
          <p:cNvPr id="6" name="Footer Placeholder 4">
            <a:extLst>
              <a:ext uri="{FF2B5EF4-FFF2-40B4-BE49-F238E27FC236}">
                <a16:creationId xmlns:a16="http://schemas.microsoft.com/office/drawing/2014/main" id="{54244FBE-E630-4530-BA9A-6A5455047A8A}"/>
              </a:ext>
            </a:extLst>
          </p:cNvPr>
          <p:cNvSpPr>
            <a:spLocks noGrp="1"/>
          </p:cNvSpPr>
          <p:nvPr>
            <p:ph type="ftr" sz="quarter" idx="15"/>
          </p:nvPr>
        </p:nvSpPr>
        <p:spPr/>
        <p:txBody>
          <a:bodyPr/>
          <a:lstStyle>
            <a:lvl1pPr>
              <a:defRPr>
                <a:solidFill>
                  <a:srgbClr val="898989"/>
                </a:solidFill>
                <a:cs typeface="Arial" panose="020B0604020202020204" pitchFamily="34" charset="0"/>
              </a:defRPr>
            </a:lvl1pPr>
          </a:lstStyle>
          <a:p>
            <a:pPr>
              <a:defRPr/>
            </a:pPr>
            <a:endParaRPr lang="en-US" altLang="en-US"/>
          </a:p>
        </p:txBody>
      </p:sp>
      <p:sp>
        <p:nvSpPr>
          <p:cNvPr id="8" name="Slide Number Placeholder 5">
            <a:extLst>
              <a:ext uri="{FF2B5EF4-FFF2-40B4-BE49-F238E27FC236}">
                <a16:creationId xmlns:a16="http://schemas.microsoft.com/office/drawing/2014/main" id="{9F48E6A8-9578-4CFF-99E6-FE232791EC20}"/>
              </a:ext>
            </a:extLst>
          </p:cNvPr>
          <p:cNvSpPr>
            <a:spLocks noGrp="1"/>
          </p:cNvSpPr>
          <p:nvPr>
            <p:ph type="sldNum" sz="quarter" idx="16"/>
          </p:nvPr>
        </p:nvSpPr>
        <p:spPr>
          <a:xfrm>
            <a:off x="0" y="0"/>
            <a:ext cx="0" cy="0"/>
          </a:xfrm>
        </p:spPr>
        <p:txBody>
          <a:bodyPr vert="horz" wrap="square" lIns="91440" tIns="45720" rIns="91440" bIns="45720" numCol="1" anchor="t" anchorCtr="0" compatLnSpc="1">
            <a:prstTxWarp prst="textNoShape">
              <a:avLst/>
            </a:prstTxWarp>
          </a:bodyPr>
          <a:lstStyle>
            <a:lvl1pPr>
              <a:defRPr sz="1500">
                <a:solidFill>
                  <a:srgbClr val="FFFFFF"/>
                </a:solidFill>
              </a:defRPr>
            </a:lvl1pPr>
          </a:lstStyle>
          <a:p>
            <a:fld id="{02CD23C2-6905-4F79-86AC-4167083129EF}" type="slidenum">
              <a:rPr lang="en-US" altLang="en-US"/>
              <a:pPr/>
              <a:t>‹#›</a:t>
            </a:fld>
            <a:endParaRPr lang="en-US" altLang="en-US"/>
          </a:p>
        </p:txBody>
      </p:sp>
    </p:spTree>
    <p:extLst>
      <p:ext uri="{BB962C8B-B14F-4D97-AF65-F5344CB8AC3E}">
        <p14:creationId xmlns:p14="http://schemas.microsoft.com/office/powerpoint/2010/main" val="3268587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074D04-0E18-D041-81BA-745587F9B7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FE12C8-8293-5B47-941A-F2585C9346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82D7CD-6252-584E-AB51-6BDCB0575B97}"/>
              </a:ext>
            </a:extLst>
          </p:cNvPr>
          <p:cNvSpPr>
            <a:spLocks noGrp="1"/>
          </p:cNvSpPr>
          <p:nvPr>
            <p:ph type="dt" sz="half" idx="10"/>
          </p:nvPr>
        </p:nvSpPr>
        <p:spPr/>
        <p:txBody>
          <a:bodyPr/>
          <a:lstStyle/>
          <a:p>
            <a:fld id="{E44FF54F-EDDA-CD44-A028-36BE23E1527B}" type="datetimeFigureOut">
              <a:rPr lang="en-US" smtClean="0"/>
              <a:t>5/12/2022</a:t>
            </a:fld>
            <a:endParaRPr lang="en-US"/>
          </a:p>
        </p:txBody>
      </p:sp>
      <p:sp>
        <p:nvSpPr>
          <p:cNvPr id="5" name="Footer Placeholder 4">
            <a:extLst>
              <a:ext uri="{FF2B5EF4-FFF2-40B4-BE49-F238E27FC236}">
                <a16:creationId xmlns:a16="http://schemas.microsoft.com/office/drawing/2014/main" id="{F85F2EC4-6646-6E41-A056-E569CFE190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8B1B9-29DA-0447-AF7C-B94B9D6F044F}"/>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8591106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ext Placeholder 5"/>
          <p:cNvSpPr>
            <a:spLocks noGrp="1"/>
          </p:cNvSpPr>
          <p:nvPr>
            <p:ph type="body" sz="quarter" idx="12"/>
          </p:nvPr>
        </p:nvSpPr>
        <p:spPr>
          <a:xfrm>
            <a:off x="508000" y="6248405"/>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4277561900"/>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EC7A3D4-F0D5-49FF-AA76-AFC39087824E}"/>
              </a:ext>
            </a:extLst>
          </p:cNvPr>
          <p:cNvSpPr>
            <a:spLocks noGrp="1" noChangeArrowheads="1"/>
          </p:cNvSpPr>
          <p:nvPr>
            <p:ph type="dt" sz="half" idx="10"/>
          </p:nvPr>
        </p:nvSpPr>
        <p:spPr/>
        <p:txBody>
          <a:bodyPr/>
          <a:lstStyle>
            <a:lvl1pPr>
              <a:defRPr>
                <a:solidFill>
                  <a:srgbClr val="44546A"/>
                </a:solidFill>
              </a:defRPr>
            </a:lvl1pPr>
          </a:lstStyle>
          <a:p>
            <a:pPr>
              <a:defRPr/>
            </a:pPr>
            <a:endParaRPr lang="en-US"/>
          </a:p>
        </p:txBody>
      </p:sp>
      <p:sp>
        <p:nvSpPr>
          <p:cNvPr id="7" name="Rectangle 5">
            <a:extLst>
              <a:ext uri="{FF2B5EF4-FFF2-40B4-BE49-F238E27FC236}">
                <a16:creationId xmlns:a16="http://schemas.microsoft.com/office/drawing/2014/main" id="{F62F908D-04A5-4699-B99F-2B1F8128E0E4}"/>
              </a:ext>
            </a:extLst>
          </p:cNvPr>
          <p:cNvSpPr>
            <a:spLocks noGrp="1" noChangeArrowheads="1"/>
          </p:cNvSpPr>
          <p:nvPr>
            <p:ph type="ftr" sz="quarter" idx="11"/>
          </p:nvPr>
        </p:nvSpPr>
        <p:spPr/>
        <p:txBody>
          <a:bodyPr/>
          <a:lstStyle>
            <a:lvl1pPr>
              <a:defRPr>
                <a:solidFill>
                  <a:srgbClr val="44546A"/>
                </a:solidFill>
              </a:defRPr>
            </a:lvl1pPr>
          </a:lstStyle>
          <a:p>
            <a:pPr>
              <a:defRPr/>
            </a:pPr>
            <a:endParaRPr lang="en-US"/>
          </a:p>
        </p:txBody>
      </p:sp>
      <p:sp>
        <p:nvSpPr>
          <p:cNvPr id="8" name="Rectangle 6">
            <a:extLst>
              <a:ext uri="{FF2B5EF4-FFF2-40B4-BE49-F238E27FC236}">
                <a16:creationId xmlns:a16="http://schemas.microsoft.com/office/drawing/2014/main" id="{468FCB57-5A6B-4A78-9290-1CCF38A4911C}"/>
              </a:ext>
            </a:extLst>
          </p:cNvPr>
          <p:cNvSpPr>
            <a:spLocks noGrp="1" noChangeArrowheads="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08F39B7B-4F79-4D92-837A-F81C97A5C45D}" type="slidenum">
              <a:rPr lang="en-US" altLang="en-US"/>
              <a:pPr/>
              <a:t>‹#›</a:t>
            </a:fld>
            <a:endParaRPr lang="en-US" altLang="en-US"/>
          </a:p>
        </p:txBody>
      </p:sp>
    </p:spTree>
    <p:extLst>
      <p:ext uri="{BB962C8B-B14F-4D97-AF65-F5344CB8AC3E}">
        <p14:creationId xmlns:p14="http://schemas.microsoft.com/office/powerpoint/2010/main" val="37820739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142737123"/>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Title and Content with Reference 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235628207"/>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891" indent="-342891">
              <a:buFont typeface="Arial" pitchFamily="34" charset="0"/>
              <a:buChar char="•"/>
              <a:defRPr baseline="0"/>
            </a:lvl1pPr>
            <a:lvl2pPr marL="342891" indent="-342891">
              <a:buFont typeface="Arial" pitchFamily="34" charset="0"/>
              <a:buChar char="•"/>
              <a:defRPr baseline="0"/>
            </a:lvl2pPr>
            <a:lvl3pPr marL="571486" indent="-238119">
              <a:buFont typeface="Arial" pitchFamily="34" charset="0"/>
              <a:buChar char="–"/>
              <a:defRPr baseline="0"/>
            </a:lvl3pPr>
          </a:lstStyle>
          <a:p>
            <a:pPr lvl="0"/>
            <a:r>
              <a:rPr lang="en-US"/>
              <a:t>Click to edit Master text styles</a:t>
            </a:r>
          </a:p>
          <a:p>
            <a:pPr lvl="1"/>
            <a:r>
              <a:rPr lang="en-US"/>
              <a:t>Second level</a:t>
            </a:r>
          </a:p>
          <a:p>
            <a:pPr lvl="2"/>
            <a:r>
              <a:rPr lang="en-US"/>
              <a:t>Third level</a:t>
            </a:r>
          </a:p>
        </p:txBody>
      </p:sp>
      <p:sp>
        <p:nvSpPr>
          <p:cNvPr id="7"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494395494"/>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87584" y="152407"/>
            <a:ext cx="1296416" cy="5929313"/>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08000" y="152407"/>
            <a:ext cx="9855200" cy="59293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151813814"/>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60E6D313-637F-4507-8153-690346961E9B}"/>
              </a:ext>
            </a:extLst>
          </p:cNvPr>
          <p:cNvSpPr>
            <a:spLocks/>
          </p:cNvSpPr>
          <p:nvPr/>
        </p:nvSpPr>
        <p:spPr bwMode="gray">
          <a:xfrm>
            <a:off x="920752" y="3340101"/>
            <a:ext cx="10204449" cy="485775"/>
          </a:xfrm>
          <a:custGeom>
            <a:avLst/>
            <a:gdLst>
              <a:gd name="T0" fmla="*/ 2147483646 w 4128"/>
              <a:gd name="T1" fmla="*/ 2147483646 h 479"/>
              <a:gd name="T2" fmla="*/ 2147483646 w 4128"/>
              <a:gd name="T3" fmla="*/ 2147483646 h 479"/>
              <a:gd name="T4" fmla="*/ 2147483646 w 4128"/>
              <a:gd name="T5" fmla="*/ 2147483646 h 479"/>
              <a:gd name="T6" fmla="*/ 0 w 4128"/>
              <a:gd name="T7" fmla="*/ 2147483646 h 479"/>
              <a:gd name="T8" fmla="*/ 2147483646 w 4128"/>
              <a:gd name="T9" fmla="*/ 2147483646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79053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90532"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02A5C728-BC81-4999-BB7B-2C61FCB58530}"/>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a:extLst>
              <a:ext uri="{FF2B5EF4-FFF2-40B4-BE49-F238E27FC236}">
                <a16:creationId xmlns:a16="http://schemas.microsoft.com/office/drawing/2014/main" id="{BA9702EB-B875-4384-8A96-B0D729F755D1}"/>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a:extLst>
              <a:ext uri="{FF2B5EF4-FFF2-40B4-BE49-F238E27FC236}">
                <a16:creationId xmlns:a16="http://schemas.microsoft.com/office/drawing/2014/main" id="{0F55FC5C-C384-48FE-AC19-A8CC550EA0ED}"/>
              </a:ext>
            </a:extLst>
          </p:cNvPr>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578963"/>
                </a:solidFill>
                <a:latin typeface="Times New Roman" panose="02020603050405020304" pitchFamily="18" charset="0"/>
              </a:defRPr>
            </a:lvl1pPr>
          </a:lstStyle>
          <a:p>
            <a:fld id="{BABA61AE-A996-4A12-BE61-090336E30858}" type="slidenum">
              <a:rPr lang="en-US" altLang="en-US"/>
              <a:pPr/>
              <a:t>‹#›</a:t>
            </a:fld>
            <a:endParaRPr lang="en-US" altLang="en-US"/>
          </a:p>
        </p:txBody>
      </p:sp>
    </p:spTree>
    <p:extLst>
      <p:ext uri="{BB962C8B-B14F-4D97-AF65-F5344CB8AC3E}">
        <p14:creationId xmlns:p14="http://schemas.microsoft.com/office/powerpoint/2010/main" val="21013811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3D065C-8BE6-45B6-8A18-A32C4E707E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47C7BC-D9FC-483E-A193-BA630457812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85987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D18491F-174E-4581-B6A2-BE349EE2EB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52CB45-E868-499A-817B-CD0B46B843B1}"/>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905934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CC07F4D-66D8-40C1-A93C-F11B5E9A34B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4EE795C-1DDF-44EA-BE59-9426C225DB31}"/>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12888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83498" y="2130426"/>
            <a:ext cx="10177131" cy="1470025"/>
          </a:xfrm>
        </p:spPr>
        <p:txBody>
          <a:bodyPr/>
          <a:lstStyle>
            <a:lvl1pPr algn="r">
              <a:defRPr lang="en-AU" sz="4400" b="0" kern="1200" dirty="0">
                <a:solidFill>
                  <a:srgbClr val="DBB1D3"/>
                </a:solidFill>
                <a:latin typeface="Verdana" pitchFamily="34" charset="0"/>
                <a:ea typeface="+mj-ea"/>
                <a:cs typeface="Tahoma" pitchFamily="34" charset="0"/>
              </a:defRPr>
            </a:lvl1pPr>
          </a:lstStyle>
          <a:p>
            <a:r>
              <a:rPr lang="en-US"/>
              <a:t>Click to edit Master title style</a:t>
            </a:r>
            <a:endParaRPr lang="en-AU" dirty="0"/>
          </a:p>
        </p:txBody>
      </p:sp>
      <p:sp>
        <p:nvSpPr>
          <p:cNvPr id="3" name="Subtitle 2"/>
          <p:cNvSpPr>
            <a:spLocks noGrp="1"/>
          </p:cNvSpPr>
          <p:nvPr>
            <p:ph type="subTitle" idx="1"/>
          </p:nvPr>
        </p:nvSpPr>
        <p:spPr>
          <a:xfrm>
            <a:off x="3119669" y="4293096"/>
            <a:ext cx="8668571" cy="1752600"/>
          </a:xfrm>
        </p:spPr>
        <p:txBody>
          <a:bodyPr/>
          <a:lstStyle>
            <a:lvl1pPr marL="0" indent="0" algn="r">
              <a:buNone/>
              <a:defRPr lang="en-AU" sz="2000" kern="1200" dirty="0">
                <a:solidFill>
                  <a:srgbClr val="FFFFCC"/>
                </a:solidFill>
                <a:latin typeface="Verdana" pitchFamily="34" charset="0"/>
                <a:ea typeface="Kozuka Gothic Pro R" pitchFamily="34" charset="-128"/>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Tree>
    <p:extLst>
      <p:ext uri="{BB962C8B-B14F-4D97-AF65-F5344CB8AC3E}">
        <p14:creationId xmlns:p14="http://schemas.microsoft.com/office/powerpoint/2010/main" val="3254893972"/>
      </p:ext>
    </p:extLst>
  </p:cSld>
  <p:clrMapOvr>
    <a:masterClrMapping/>
  </p:clrMapOvr>
  <p:transition spd="med">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2FEA714-01E8-43AF-9395-B681CA08FF1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2DCBAF8-701A-4D0C-B710-69BD9AEF4202}"/>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359352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691DD28-4C6E-458B-B419-089506C7E8E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03E5561-2349-416A-9221-39216A2D52E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453493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0D1777A-2D48-4DD4-98CE-56288021EC5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0DF64CF-A4DB-47B9-8359-479100176A42}"/>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893143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F0AE1C0-426E-45AC-B43E-EB5B2B05A63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61BCF1-9EA7-4542-9A3E-91A458A103D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886729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0950148-EADF-41D2-919A-D716B1C6156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6E9C94C-6216-45E0-A6E4-B2EFFB4676D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54726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B2E513-D511-439D-94AC-1BE4530FD6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33C002-B032-4D2F-AB68-2F8D19D10E7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131427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627BEF-9B26-4FD4-A178-EBDED9111A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6611F0-18BF-4F5A-8B86-C3DF2987CA8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326220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54E08D7C-A705-455A-A88A-3F883006C5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C13661-D5F4-413F-BADE-82B9F6B6FBED}"/>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537063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544B8B80-00A7-480A-B4F9-CCD099D2FB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B6EB10-F230-4799-89A3-175DD825708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920771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E478ADA-C640-4F73-A1EA-7344A5B2CDC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51E5218-8477-436D-8F45-5757C6361171}"/>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49266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49" y="357166"/>
            <a:ext cx="10418763" cy="1060472"/>
          </a:xfrm>
        </p:spPr>
        <p:txBody>
          <a:bodyPr/>
          <a:lstStyle>
            <a:lvl1pPr>
              <a:lnSpc>
                <a:spcPct val="90000"/>
              </a:lnSpc>
              <a:defRPr lang="en-AU" sz="3900" b="1" kern="1200" dirty="0">
                <a:solidFill>
                  <a:srgbClr val="CEA6D6"/>
                </a:solidFill>
                <a:latin typeface="Verdana" pitchFamily="34" charset="0"/>
                <a:ea typeface="+mj-ea"/>
                <a:cs typeface="Tahoma" pitchFamily="34" charset="0"/>
              </a:defRPr>
            </a:lvl1pPr>
          </a:lstStyle>
          <a:p>
            <a:r>
              <a:rPr lang="en-US"/>
              <a:t>Click to edit Master title style</a:t>
            </a:r>
            <a:endParaRPr lang="en-AU" dirty="0"/>
          </a:p>
        </p:txBody>
      </p:sp>
      <p:sp>
        <p:nvSpPr>
          <p:cNvPr id="3" name="Content Placeholder 2"/>
          <p:cNvSpPr>
            <a:spLocks noGrp="1"/>
          </p:cNvSpPr>
          <p:nvPr>
            <p:ph idx="1"/>
          </p:nvPr>
        </p:nvSpPr>
        <p:spPr>
          <a:xfrm>
            <a:off x="285709" y="1600200"/>
            <a:ext cx="11525331" cy="5043510"/>
          </a:xfrm>
        </p:spPr>
        <p:txBody>
          <a:bodyPr/>
          <a:lstStyle>
            <a:lvl1pPr>
              <a:defRPr sz="2600">
                <a:solidFill>
                  <a:srgbClr val="FFFFCC"/>
                </a:solidFill>
                <a:latin typeface="Verdana" pitchFamily="34" charset="0"/>
              </a:defRPr>
            </a:lvl1pPr>
            <a:lvl2pPr>
              <a:defRPr>
                <a:solidFill>
                  <a:srgbClr val="FFFFCC"/>
                </a:solidFill>
                <a:latin typeface="Verdana" pitchFamily="34" charset="0"/>
              </a:defRPr>
            </a:lvl2pPr>
            <a:lvl3pPr>
              <a:buFont typeface="Wingdings" pitchFamily="2" charset="2"/>
              <a:buChar char="§"/>
              <a:defRPr>
                <a:solidFill>
                  <a:srgbClr val="FFFFCC"/>
                </a:solidFill>
                <a:latin typeface="Verdana" pitchFamily="34" charset="0"/>
              </a:defRPr>
            </a:lvl3pPr>
          </a:lstStyle>
          <a:p>
            <a:pPr lvl="0"/>
            <a:r>
              <a:rPr lang="en-US"/>
              <a:t>Click to edit Master text styles</a:t>
            </a:r>
          </a:p>
          <a:p>
            <a:pPr lvl="1"/>
            <a:r>
              <a:rPr lang="en-US"/>
              <a:t>Second level</a:t>
            </a:r>
          </a:p>
          <a:p>
            <a:pPr lvl="2"/>
            <a:r>
              <a:rPr lang="en-US"/>
              <a:t>Third level</a:t>
            </a:r>
          </a:p>
        </p:txBody>
      </p:sp>
      <p:sp>
        <p:nvSpPr>
          <p:cNvPr id="4" name="Slide Number Placeholder 17">
            <a:extLst>
              <a:ext uri="{FF2B5EF4-FFF2-40B4-BE49-F238E27FC236}">
                <a16:creationId xmlns:a16="http://schemas.microsoft.com/office/drawing/2014/main" id="{A258B502-E6B3-4166-904D-5019BD644706}"/>
              </a:ext>
            </a:extLst>
          </p:cNvPr>
          <p:cNvSpPr>
            <a:spLocks noGrp="1"/>
          </p:cNvSpPr>
          <p:nvPr>
            <p:ph type="sldNum" sz="quarter" idx="10"/>
          </p:nvPr>
        </p:nvSpPr>
        <p:spPr/>
        <p:txBody>
          <a:bodyPr/>
          <a:lstStyle>
            <a:lvl1pPr>
              <a:defRPr/>
            </a:lvl1pPr>
          </a:lstStyle>
          <a:p>
            <a:fld id="{E76D707D-DB7D-4163-87C6-9A58225A0860}" type="slidenum">
              <a:rPr lang="en-AU" altLang="en-US"/>
              <a:pPr/>
              <a:t>‹#›</a:t>
            </a:fld>
            <a:endParaRPr lang="en-AU" altLang="en-US"/>
          </a:p>
        </p:txBody>
      </p:sp>
    </p:spTree>
    <p:extLst>
      <p:ext uri="{BB962C8B-B14F-4D97-AF65-F5344CB8AC3E}">
        <p14:creationId xmlns:p14="http://schemas.microsoft.com/office/powerpoint/2010/main" val="1606186551"/>
      </p:ext>
    </p:extLst>
  </p:cSld>
  <p:clrMapOvr>
    <a:masterClrMapping/>
  </p:clrMapOvr>
  <p:transition spd="med">
    <p:rand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4AAE5CE6-2BE2-42E8-B89A-E2D4FF2FD05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4664FD9-535C-4CF5-AF0F-3A64F31F9CB6}"/>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195117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746685-8B47-4838-BFD9-20BA1305B5C3}"/>
              </a:ext>
            </a:extLst>
          </p:cNvPr>
          <p:cNvSpPr>
            <a:spLocks noGrp="1" noChangeArrowheads="1"/>
          </p:cNvSpPr>
          <p:nvPr>
            <p:ph type="dt" sz="half" idx="10"/>
          </p:nvPr>
        </p:nvSpPr>
        <p:spPr/>
        <p:txBody>
          <a:bodyPr/>
          <a:lstStyle>
            <a:lvl1pPr>
              <a:defRPr>
                <a:solidFill>
                  <a:srgbClr val="000000"/>
                </a:solidFill>
                <a:latin typeface="Arial" charset="0"/>
                <a:cs typeface="+mn-cs"/>
              </a:defRPr>
            </a:lvl1pPr>
          </a:lstStyle>
          <a:p>
            <a:pPr>
              <a:defRPr/>
            </a:pPr>
            <a:endParaRPr lang="en-US"/>
          </a:p>
        </p:txBody>
      </p:sp>
      <p:sp>
        <p:nvSpPr>
          <p:cNvPr id="6" name="Footer Placeholder 5">
            <a:extLst>
              <a:ext uri="{FF2B5EF4-FFF2-40B4-BE49-F238E27FC236}">
                <a16:creationId xmlns:a16="http://schemas.microsoft.com/office/drawing/2014/main" id="{CF2A3C57-BDCB-45D1-BD39-EC2E4FFF8F7F}"/>
              </a:ext>
            </a:extLst>
          </p:cNvPr>
          <p:cNvSpPr>
            <a:spLocks noGrp="1" noChangeArrowheads="1"/>
          </p:cNvSpPr>
          <p:nvPr>
            <p:ph type="ftr" sz="quarter" idx="11"/>
          </p:nvPr>
        </p:nvSpPr>
        <p:spPr/>
        <p:txBody>
          <a:bodyPr/>
          <a:lstStyle>
            <a:lvl1pPr>
              <a:defRPr>
                <a:solidFill>
                  <a:srgbClr val="000000"/>
                </a:solidFill>
                <a:latin typeface="Arial"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39115A00-CEFA-45C8-A264-7D3FD4A9977D}"/>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53C2D94E-E3AE-44E9-8E30-03E16B4570E7}" type="slidenum">
              <a:rPr lang="en-US" altLang="en-US"/>
              <a:pPr/>
              <a:t>‹#›</a:t>
            </a:fld>
            <a:endParaRPr lang="en-US" altLang="en-US"/>
          </a:p>
        </p:txBody>
      </p:sp>
    </p:spTree>
    <p:extLst>
      <p:ext uri="{BB962C8B-B14F-4D97-AF65-F5344CB8AC3E}">
        <p14:creationId xmlns:p14="http://schemas.microsoft.com/office/powerpoint/2010/main" val="11970455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atin typeface="+mj-lt"/>
                <a:ea typeface="Tahoma" panose="020B0604030504040204" pitchFamily="34" charset="0"/>
                <a:cs typeface="Tahoma" panose="020B0604030504040204" pitchFamily="34" charset="0"/>
              </a:defRPr>
            </a:lvl1pPr>
          </a:lstStyle>
          <a:p>
            <a:r>
              <a:rPr lang="en-US" dirty="0"/>
              <a:t>Click to edit Master title style</a:t>
            </a:r>
            <a:endParaRPr lang="en-AU" dirty="0"/>
          </a:p>
        </p:txBody>
      </p:sp>
      <p:sp>
        <p:nvSpPr>
          <p:cNvPr id="3" name="Content Placeholder 2"/>
          <p:cNvSpPr>
            <a:spLocks noGrp="1"/>
          </p:cNvSpPr>
          <p:nvPr>
            <p:ph idx="1"/>
          </p:nvPr>
        </p:nvSpPr>
        <p:spPr>
          <a:xfrm>
            <a:off x="609600" y="1600200"/>
            <a:ext cx="10972800" cy="4658360"/>
          </a:xfrm>
        </p:spPr>
        <p:txBody>
          <a:bodyPr/>
          <a:lstStyle>
            <a:lvl1pPr>
              <a:defRPr sz="2400">
                <a:latin typeface="+mn-lt"/>
                <a:ea typeface="Tahoma" pitchFamily="34" charset="0"/>
                <a:cs typeface="Tahoma" panose="020B0604030504040204" pitchFamily="34" charset="0"/>
              </a:defRPr>
            </a:lvl1pPr>
            <a:lvl2pPr>
              <a:defRPr sz="2400">
                <a:latin typeface="+mn-lt"/>
                <a:ea typeface="Tahoma" pitchFamily="34" charset="0"/>
                <a:cs typeface="Tahoma" panose="020B0604030504040204" pitchFamily="34" charset="0"/>
              </a:defRPr>
            </a:lvl2pPr>
            <a:lvl3pPr>
              <a:defRPr>
                <a:latin typeface="Interstate-Light" pitchFamily="2" charset="0"/>
              </a:defRPr>
            </a:lvl3pPr>
            <a:lvl4pPr>
              <a:defRPr>
                <a:latin typeface="Interstate-Light" pitchFamily="2" charset="0"/>
              </a:defRPr>
            </a:lvl4pPr>
            <a:lvl5pPr>
              <a:defRPr>
                <a:latin typeface="Interstate-Light" pitchFamily="2" charset="0"/>
              </a:defRPr>
            </a:lvl5pPr>
          </a:lstStyle>
          <a:p>
            <a:pPr lvl="0"/>
            <a:r>
              <a:rPr lang="en-US" dirty="0"/>
              <a:t>Click to edit Master text styles</a:t>
            </a:r>
          </a:p>
          <a:p>
            <a:pPr lvl="1"/>
            <a:r>
              <a:rPr lang="en-US" dirty="0"/>
              <a:t>Second level</a:t>
            </a:r>
          </a:p>
        </p:txBody>
      </p:sp>
      <p:sp>
        <p:nvSpPr>
          <p:cNvPr id="7" name="Content Placeholder 2"/>
          <p:cNvSpPr>
            <a:spLocks noGrp="1"/>
          </p:cNvSpPr>
          <p:nvPr>
            <p:ph idx="13"/>
          </p:nvPr>
        </p:nvSpPr>
        <p:spPr>
          <a:xfrm>
            <a:off x="609600" y="6258562"/>
            <a:ext cx="10972800" cy="462916"/>
          </a:xfrm>
        </p:spPr>
        <p:txBody>
          <a:bodyPr/>
          <a:lstStyle>
            <a:lvl1pPr marL="0" indent="0">
              <a:buNone/>
              <a:defRPr sz="1200">
                <a:latin typeface="+mn-lt"/>
                <a:ea typeface="Tahoma" pitchFamily="34" charset="0"/>
                <a:cs typeface="Tahoma" panose="020B0604030504040204" pitchFamily="34" charset="0"/>
              </a:defRPr>
            </a:lvl1pPr>
            <a:lvl2pPr marL="342891" indent="0">
              <a:buNone/>
              <a:defRPr sz="1200">
                <a:latin typeface="+mn-lt"/>
                <a:ea typeface="Tahoma" pitchFamily="34" charset="0"/>
                <a:cs typeface="Tahoma" panose="020B0604030504040204" pitchFamily="34" charset="0"/>
              </a:defRPr>
            </a:lvl2pPr>
            <a:lvl3pPr>
              <a:defRPr>
                <a:latin typeface="Interstate-Light" pitchFamily="2" charset="0"/>
              </a:defRPr>
            </a:lvl3pPr>
            <a:lvl4pPr>
              <a:defRPr>
                <a:latin typeface="Interstate-Light" pitchFamily="2" charset="0"/>
              </a:defRPr>
            </a:lvl4pPr>
            <a:lvl5pPr>
              <a:defRPr>
                <a:latin typeface="Interstate-Light" pitchFamily="2" charset="0"/>
              </a:defRPr>
            </a:lvl5pPr>
          </a:lstStyle>
          <a:p>
            <a:pPr lvl="0"/>
            <a:r>
              <a:rPr lang="en-US"/>
              <a:t>Edit Master text styles</a:t>
            </a:r>
          </a:p>
        </p:txBody>
      </p:sp>
      <p:sp>
        <p:nvSpPr>
          <p:cNvPr id="5" name="Date Placeholder 3">
            <a:extLst>
              <a:ext uri="{FF2B5EF4-FFF2-40B4-BE49-F238E27FC236}">
                <a16:creationId xmlns:a16="http://schemas.microsoft.com/office/drawing/2014/main" id="{9D37860E-A03F-4E06-B1C1-0B2791D62229}"/>
              </a:ext>
            </a:extLst>
          </p:cNvPr>
          <p:cNvSpPr>
            <a:spLocks noGrp="1"/>
          </p:cNvSpPr>
          <p:nvPr>
            <p:ph type="dt" sz="half" idx="14"/>
          </p:nvPr>
        </p:nvSpPr>
        <p:spPr/>
        <p:txBody>
          <a:bodyPr/>
          <a:lstStyle>
            <a:lvl1pPr>
              <a:defRPr>
                <a:solidFill>
                  <a:srgbClr val="898989"/>
                </a:solidFill>
                <a:cs typeface="Arial" panose="020B0604020202020204" pitchFamily="34" charset="0"/>
              </a:defRPr>
            </a:lvl1pPr>
          </a:lstStyle>
          <a:p>
            <a:pPr>
              <a:defRPr/>
            </a:pPr>
            <a:fld id="{ABEFAB55-6BF8-4EB3-9CF0-6F2C3A010762}" type="datetime1">
              <a:rPr lang="en-US" altLang="en-US"/>
              <a:pPr>
                <a:defRPr/>
              </a:pPr>
              <a:t>5/12/2022</a:t>
            </a:fld>
            <a:endParaRPr lang="en-US" altLang="en-US"/>
          </a:p>
        </p:txBody>
      </p:sp>
      <p:sp>
        <p:nvSpPr>
          <p:cNvPr id="6" name="Footer Placeholder 4">
            <a:extLst>
              <a:ext uri="{FF2B5EF4-FFF2-40B4-BE49-F238E27FC236}">
                <a16:creationId xmlns:a16="http://schemas.microsoft.com/office/drawing/2014/main" id="{607BD334-C764-42D9-BEAD-A3440E8FC546}"/>
              </a:ext>
            </a:extLst>
          </p:cNvPr>
          <p:cNvSpPr>
            <a:spLocks noGrp="1"/>
          </p:cNvSpPr>
          <p:nvPr>
            <p:ph type="ftr" sz="quarter" idx="15"/>
          </p:nvPr>
        </p:nvSpPr>
        <p:spPr/>
        <p:txBody>
          <a:bodyPr/>
          <a:lstStyle>
            <a:lvl1pPr>
              <a:defRPr>
                <a:solidFill>
                  <a:srgbClr val="898989"/>
                </a:solidFill>
                <a:cs typeface="Arial" panose="020B0604020202020204" pitchFamily="34" charset="0"/>
              </a:defRPr>
            </a:lvl1pPr>
          </a:lstStyle>
          <a:p>
            <a:pPr>
              <a:defRPr/>
            </a:pPr>
            <a:endParaRPr lang="en-US" altLang="en-US"/>
          </a:p>
        </p:txBody>
      </p:sp>
      <p:sp>
        <p:nvSpPr>
          <p:cNvPr id="8" name="Slide Number Placeholder 5">
            <a:extLst>
              <a:ext uri="{FF2B5EF4-FFF2-40B4-BE49-F238E27FC236}">
                <a16:creationId xmlns:a16="http://schemas.microsoft.com/office/drawing/2014/main" id="{65D586BF-563D-4081-A69E-820B90D58A15}"/>
              </a:ext>
            </a:extLst>
          </p:cNvPr>
          <p:cNvSpPr>
            <a:spLocks noGrp="1"/>
          </p:cNvSpPr>
          <p:nvPr>
            <p:ph type="sldNum" sz="quarter" idx="16"/>
          </p:nvPr>
        </p:nvSpPr>
        <p:spPr>
          <a:xfrm>
            <a:off x="0" y="0"/>
            <a:ext cx="0" cy="0"/>
          </a:xfrm>
        </p:spPr>
        <p:txBody>
          <a:bodyPr vert="horz" wrap="square" lIns="91440" tIns="45720" rIns="91440" bIns="45720" numCol="1" anchor="t" anchorCtr="0" compatLnSpc="1">
            <a:prstTxWarp prst="textNoShape">
              <a:avLst/>
            </a:prstTxWarp>
          </a:bodyPr>
          <a:lstStyle>
            <a:lvl1pPr>
              <a:defRPr sz="1500">
                <a:solidFill>
                  <a:srgbClr val="FFFFFF"/>
                </a:solidFill>
              </a:defRPr>
            </a:lvl1pPr>
          </a:lstStyle>
          <a:p>
            <a:fld id="{858BC883-7F04-47F6-9F16-8C710C28329F}" type="slidenum">
              <a:rPr lang="en-US" altLang="en-US"/>
              <a:pPr/>
              <a:t>‹#›</a:t>
            </a:fld>
            <a:endParaRPr lang="en-US" altLang="en-US"/>
          </a:p>
        </p:txBody>
      </p:sp>
    </p:spTree>
    <p:extLst>
      <p:ext uri="{BB962C8B-B14F-4D97-AF65-F5344CB8AC3E}">
        <p14:creationId xmlns:p14="http://schemas.microsoft.com/office/powerpoint/2010/main" val="25376598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ext Placeholder 5"/>
          <p:cNvSpPr>
            <a:spLocks noGrp="1"/>
          </p:cNvSpPr>
          <p:nvPr>
            <p:ph type="body" sz="quarter" idx="12"/>
          </p:nvPr>
        </p:nvSpPr>
        <p:spPr>
          <a:xfrm>
            <a:off x="508000" y="6248405"/>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563283505"/>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9BED816-9C08-448A-9EA0-27F27FAA246F}"/>
              </a:ext>
            </a:extLst>
          </p:cNvPr>
          <p:cNvSpPr>
            <a:spLocks noGrp="1" noChangeArrowheads="1"/>
          </p:cNvSpPr>
          <p:nvPr>
            <p:ph type="dt" sz="half" idx="10"/>
          </p:nvPr>
        </p:nvSpPr>
        <p:spPr/>
        <p:txBody>
          <a:bodyPr/>
          <a:lstStyle>
            <a:lvl1pPr>
              <a:defRPr>
                <a:solidFill>
                  <a:srgbClr val="44546A"/>
                </a:solidFill>
              </a:defRPr>
            </a:lvl1pPr>
          </a:lstStyle>
          <a:p>
            <a:pPr>
              <a:defRPr/>
            </a:pPr>
            <a:endParaRPr lang="en-US"/>
          </a:p>
        </p:txBody>
      </p:sp>
      <p:sp>
        <p:nvSpPr>
          <p:cNvPr id="7" name="Rectangle 5">
            <a:extLst>
              <a:ext uri="{FF2B5EF4-FFF2-40B4-BE49-F238E27FC236}">
                <a16:creationId xmlns:a16="http://schemas.microsoft.com/office/drawing/2014/main" id="{27D251E7-7922-44CE-86F5-746671E382F0}"/>
              </a:ext>
            </a:extLst>
          </p:cNvPr>
          <p:cNvSpPr>
            <a:spLocks noGrp="1" noChangeArrowheads="1"/>
          </p:cNvSpPr>
          <p:nvPr>
            <p:ph type="ftr" sz="quarter" idx="11"/>
          </p:nvPr>
        </p:nvSpPr>
        <p:spPr/>
        <p:txBody>
          <a:bodyPr/>
          <a:lstStyle>
            <a:lvl1pPr>
              <a:defRPr>
                <a:solidFill>
                  <a:srgbClr val="44546A"/>
                </a:solidFill>
              </a:defRPr>
            </a:lvl1pPr>
          </a:lstStyle>
          <a:p>
            <a:pPr>
              <a:defRPr/>
            </a:pPr>
            <a:endParaRPr lang="en-US"/>
          </a:p>
        </p:txBody>
      </p:sp>
      <p:sp>
        <p:nvSpPr>
          <p:cNvPr id="8" name="Rectangle 6">
            <a:extLst>
              <a:ext uri="{FF2B5EF4-FFF2-40B4-BE49-F238E27FC236}">
                <a16:creationId xmlns:a16="http://schemas.microsoft.com/office/drawing/2014/main" id="{4D88B8C3-780D-47EF-80E9-5D59CE8C8989}"/>
              </a:ext>
            </a:extLst>
          </p:cNvPr>
          <p:cNvSpPr>
            <a:spLocks noGrp="1" noChangeArrowheads="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2472354D-F92D-4CCE-A8F5-7DF031EEC2FF}" type="slidenum">
              <a:rPr lang="en-US" altLang="en-US"/>
              <a:pPr/>
              <a:t>‹#›</a:t>
            </a:fld>
            <a:endParaRPr lang="en-US" altLang="en-US"/>
          </a:p>
        </p:txBody>
      </p:sp>
    </p:spTree>
    <p:extLst>
      <p:ext uri="{BB962C8B-B14F-4D97-AF65-F5344CB8AC3E}">
        <p14:creationId xmlns:p14="http://schemas.microsoft.com/office/powerpoint/2010/main" val="13677981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757188313"/>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Title and Content with Reference 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41513305"/>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891" indent="-342891">
              <a:buFont typeface="Arial" pitchFamily="34" charset="0"/>
              <a:buChar char="•"/>
              <a:defRPr baseline="0"/>
            </a:lvl1pPr>
            <a:lvl2pPr marL="342891" indent="-342891">
              <a:buFont typeface="Arial" pitchFamily="34" charset="0"/>
              <a:buChar char="•"/>
              <a:defRPr baseline="0"/>
            </a:lvl2pPr>
            <a:lvl3pPr marL="571486" indent="-238119">
              <a:buFont typeface="Arial" pitchFamily="34" charset="0"/>
              <a:buChar char="–"/>
              <a:defRPr baseline="0"/>
            </a:lvl3pPr>
          </a:lstStyle>
          <a:p>
            <a:pPr lvl="0"/>
            <a:r>
              <a:rPr lang="en-US"/>
              <a:t>Click to edit Master text styles</a:t>
            </a:r>
          </a:p>
          <a:p>
            <a:pPr lvl="1"/>
            <a:r>
              <a:rPr lang="en-US"/>
              <a:t>Second level</a:t>
            </a:r>
          </a:p>
          <a:p>
            <a:pPr lvl="2"/>
            <a:r>
              <a:rPr lang="en-US"/>
              <a:t>Third level</a:t>
            </a:r>
          </a:p>
        </p:txBody>
      </p:sp>
      <p:sp>
        <p:nvSpPr>
          <p:cNvPr id="7"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346799537"/>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87584" y="152407"/>
            <a:ext cx="1296416" cy="5929313"/>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08000" y="152407"/>
            <a:ext cx="9855200" cy="59293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30497644"/>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F6071065-1D86-A9A0-11C7-E6CA27222BC5}"/>
              </a:ext>
            </a:extLst>
          </p:cNvPr>
          <p:cNvSpPr>
            <a:spLocks/>
          </p:cNvSpPr>
          <p:nvPr/>
        </p:nvSpPr>
        <p:spPr bwMode="gray">
          <a:xfrm>
            <a:off x="920750" y="3340100"/>
            <a:ext cx="10204450" cy="485775"/>
          </a:xfrm>
          <a:custGeom>
            <a:avLst/>
            <a:gdLst>
              <a:gd name="T0" fmla="*/ 2147483646 w 4128"/>
              <a:gd name="T1" fmla="*/ 2147483646 h 479"/>
              <a:gd name="T2" fmla="*/ 2147483646 w 4128"/>
              <a:gd name="T3" fmla="*/ 2147483646 h 479"/>
              <a:gd name="T4" fmla="*/ 2147483646 w 4128"/>
              <a:gd name="T5" fmla="*/ 2147483646 h 479"/>
              <a:gd name="T6" fmla="*/ 0 w 4128"/>
              <a:gd name="T7" fmla="*/ 2147483646 h 479"/>
              <a:gd name="T8" fmla="*/ 2147483646 w 4128"/>
              <a:gd name="T9" fmla="*/ 2147483646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053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90532"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0D80B324-D5E8-E93F-4563-D5ABCE8A43CA}"/>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a:extLst>
              <a:ext uri="{FF2B5EF4-FFF2-40B4-BE49-F238E27FC236}">
                <a16:creationId xmlns:a16="http://schemas.microsoft.com/office/drawing/2014/main" id="{31A8298C-BC11-E5A3-79AE-34F2FD108CD7}"/>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a:extLst>
              <a:ext uri="{FF2B5EF4-FFF2-40B4-BE49-F238E27FC236}">
                <a16:creationId xmlns:a16="http://schemas.microsoft.com/office/drawing/2014/main" id="{5D207851-405E-0196-E55D-DA56D5CB581F}"/>
              </a:ext>
            </a:extLst>
          </p:cNvPr>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050">
                <a:solidFill>
                  <a:srgbClr val="578963"/>
                </a:solidFill>
                <a:latin typeface="Times New Roman" panose="02020603050405020304" pitchFamily="18" charset="0"/>
              </a:defRPr>
            </a:lvl1pPr>
          </a:lstStyle>
          <a:p>
            <a:pPr>
              <a:defRPr/>
            </a:pPr>
            <a:fld id="{DB6C00D9-05D0-460C-9314-8A31136B0A01}" type="slidenum">
              <a:rPr lang="en-US" altLang="en-US"/>
              <a:pPr>
                <a:defRPr/>
              </a:pPr>
              <a:t>‹#›</a:t>
            </a:fld>
            <a:endParaRPr lang="en-US" altLang="en-US"/>
          </a:p>
        </p:txBody>
      </p:sp>
    </p:spTree>
    <p:extLst>
      <p:ext uri="{BB962C8B-B14F-4D97-AF65-F5344CB8AC3E}">
        <p14:creationId xmlns:p14="http://schemas.microsoft.com/office/powerpoint/2010/main" val="2351909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435" y="1988840"/>
            <a:ext cx="10750219" cy="2016224"/>
          </a:xfrm>
        </p:spPr>
        <p:txBody>
          <a:bodyPr/>
          <a:lstStyle>
            <a:lvl1pPr algn="r">
              <a:defRPr lang="en-AU" sz="4400" b="0" kern="1200" dirty="0">
                <a:solidFill>
                  <a:srgbClr val="CEA6D6"/>
                </a:solidFill>
                <a:latin typeface="Verdana" pitchFamily="34" charset="0"/>
                <a:ea typeface="+mj-ea"/>
                <a:cs typeface="Tahoma" pitchFamily="34" charset="0"/>
              </a:defRPr>
            </a:lvl1pPr>
          </a:lstStyle>
          <a:p>
            <a:r>
              <a:rPr lang="en-US"/>
              <a:t>Click to edit Master title style</a:t>
            </a:r>
            <a:endParaRPr lang="en-AU" dirty="0"/>
          </a:p>
        </p:txBody>
      </p:sp>
      <p:sp>
        <p:nvSpPr>
          <p:cNvPr id="3" name="Subtitle 2"/>
          <p:cNvSpPr>
            <a:spLocks noGrp="1"/>
          </p:cNvSpPr>
          <p:nvPr>
            <p:ph type="subTitle" idx="1"/>
          </p:nvPr>
        </p:nvSpPr>
        <p:spPr>
          <a:xfrm>
            <a:off x="3215680" y="4365104"/>
            <a:ext cx="8572560" cy="1752600"/>
          </a:xfrm>
        </p:spPr>
        <p:txBody>
          <a:bodyPr/>
          <a:lstStyle>
            <a:lvl1pPr marL="0" indent="0" algn="r">
              <a:buNone/>
              <a:defRPr sz="2000">
                <a:solidFill>
                  <a:srgbClr val="FFFFCC"/>
                </a:solidFill>
                <a:latin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Tree>
    <p:extLst>
      <p:ext uri="{BB962C8B-B14F-4D97-AF65-F5344CB8AC3E}">
        <p14:creationId xmlns:p14="http://schemas.microsoft.com/office/powerpoint/2010/main" val="4037194878"/>
      </p:ext>
    </p:extLst>
  </p:cSld>
  <p:clrMapOvr>
    <a:masterClrMapping/>
  </p:clrMapOvr>
  <p:transition spd="med">
    <p:rand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DBA7B7-D1E9-C576-8F80-56A92349998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5A4257-763D-3FD6-A5F0-A602C4FB18E3}"/>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94174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DFF9D0E4-AB20-C1AC-8906-77F4DBEC5B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848206-CC81-AAC4-8414-5D08B3EAC02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995180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4607DFF-C73E-8D85-D1D1-91ED1F92439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F8E1C86-59ED-7BEA-7C4D-87C02CE513B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076278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B714550-53F9-F9EF-B48F-30EE6EF2718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02D2FEB-6EE3-1AE3-FFFF-251F5236F2A9}"/>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170636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4CA515B-985E-CCD3-F3F1-0AE4FCFEDD7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713685B-01D3-BAE2-077B-6C9F54348F95}"/>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541687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D9E6D4F-7F83-2740-4FC3-5AE939C3218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372546D-B8BB-C8BE-4D4C-0EAC6D14D88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4019209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D839E52F-EC5E-21BC-4D6A-6EB3D326EE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F337D2C-7B15-70AB-48EB-70A28BAD8D4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351640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FED4D149-5974-33C5-381A-1FE68C33F7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2778189-D678-14A9-33E8-1B628485E72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87207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3A7CDB-0B1C-A13E-3878-77AD72ECD3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A1CD0C-9629-71D4-3262-AC90A1375AB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06118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8B0D71-B56F-E3E5-1354-2A33ECD28C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037193-176B-FEC3-2285-10F3179FFF77}"/>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09831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EA6D6"/>
                </a:solidFill>
              </a:defRPr>
            </a:lvl1pPr>
          </a:lstStyle>
          <a:p>
            <a:r>
              <a:rPr lang="en-US"/>
              <a:t>Click to edit Master title style</a:t>
            </a:r>
            <a:endParaRPr lang="en-AU" dirty="0"/>
          </a:p>
        </p:txBody>
      </p:sp>
      <p:sp>
        <p:nvSpPr>
          <p:cNvPr id="3" name="Content Placeholder 2"/>
          <p:cNvSpPr>
            <a:spLocks noGrp="1"/>
          </p:cNvSpPr>
          <p:nvPr>
            <p:ph sz="half" idx="1"/>
          </p:nvPr>
        </p:nvSpPr>
        <p:spPr>
          <a:xfrm>
            <a:off x="609600" y="1600201"/>
            <a:ext cx="5384800" cy="4525963"/>
          </a:xfrm>
        </p:spPr>
        <p:txBody>
          <a:bodyPr/>
          <a:lstStyle>
            <a:lvl1pPr>
              <a:defRPr sz="2800">
                <a:solidFill>
                  <a:srgbClr val="FFFFCC"/>
                </a:solidFill>
                <a:latin typeface="Verdana" pitchFamily="34" charset="0"/>
              </a:defRPr>
            </a:lvl1pPr>
            <a:lvl2pPr>
              <a:defRPr sz="2400">
                <a:solidFill>
                  <a:srgbClr val="FFFFCC"/>
                </a:solidFill>
                <a:latin typeface="Verdana" pitchFamily="34" charset="0"/>
              </a:defRPr>
            </a:lvl2pPr>
            <a:lvl3pPr>
              <a:defRPr sz="2000">
                <a:solidFill>
                  <a:srgbClr val="FFFFCC"/>
                </a:solidFill>
                <a:latin typeface="Verdana" pitchFamily="34" charset="0"/>
              </a:defRPr>
            </a:lvl3pPr>
            <a:lvl4pPr>
              <a:buFont typeface="Wingdings" pitchFamily="2" charset="2"/>
              <a:buChar char="§"/>
              <a:defRPr sz="1800">
                <a:solidFill>
                  <a:srgbClr val="FFFFCC"/>
                </a:solidFill>
                <a:latin typeface="Verdana" pitchFamily="34" charset="0"/>
              </a:defRPr>
            </a:lvl4pPr>
            <a:lvl5pPr>
              <a:buFont typeface="Wingdings" pitchFamily="2" charset="2"/>
              <a:buChar char="§"/>
              <a:defRPr sz="1800">
                <a:solidFill>
                  <a:srgbClr val="FFFFCC"/>
                </a:solidFill>
                <a:latin typeface="Verdan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FFFFCC"/>
                </a:solidFill>
                <a:latin typeface="Verdana" pitchFamily="34" charset="0"/>
              </a:defRPr>
            </a:lvl1pPr>
            <a:lvl2pPr>
              <a:defRPr sz="2400">
                <a:solidFill>
                  <a:srgbClr val="FFFFCC"/>
                </a:solidFill>
                <a:latin typeface="Verdana" pitchFamily="34" charset="0"/>
              </a:defRPr>
            </a:lvl2pPr>
            <a:lvl3pPr>
              <a:defRPr sz="2000">
                <a:solidFill>
                  <a:srgbClr val="FFFFCC"/>
                </a:solidFill>
                <a:latin typeface="Verdana" pitchFamily="34" charset="0"/>
              </a:defRPr>
            </a:lvl3pPr>
            <a:lvl4pPr>
              <a:buFont typeface="Wingdings" pitchFamily="2" charset="2"/>
              <a:buChar char="§"/>
              <a:defRPr sz="1800">
                <a:solidFill>
                  <a:srgbClr val="FFFFCC"/>
                </a:solidFill>
                <a:latin typeface="Verdana" pitchFamily="34" charset="0"/>
              </a:defRPr>
            </a:lvl4pPr>
            <a:lvl5pPr>
              <a:buFont typeface="Wingdings" pitchFamily="2" charset="2"/>
              <a:buChar char="§"/>
              <a:defRPr sz="1800">
                <a:solidFill>
                  <a:srgbClr val="FFFFCC"/>
                </a:solidFill>
                <a:latin typeface="Verdan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3">
            <a:extLst>
              <a:ext uri="{FF2B5EF4-FFF2-40B4-BE49-F238E27FC236}">
                <a16:creationId xmlns:a16="http://schemas.microsoft.com/office/drawing/2014/main" id="{0F640869-762D-4190-B50D-D35F7ED73748}"/>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Footer Placeholder 4">
            <a:extLst>
              <a:ext uri="{FF2B5EF4-FFF2-40B4-BE49-F238E27FC236}">
                <a16:creationId xmlns:a16="http://schemas.microsoft.com/office/drawing/2014/main" id="{373FF541-9F64-4ABF-A606-C14B59B6906D}"/>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7" name="Slide Number Placeholder 5">
            <a:extLst>
              <a:ext uri="{FF2B5EF4-FFF2-40B4-BE49-F238E27FC236}">
                <a16:creationId xmlns:a16="http://schemas.microsoft.com/office/drawing/2014/main" id="{1237B1C5-CAA9-46E9-A90E-96A42B922D38}"/>
              </a:ext>
            </a:extLst>
          </p:cNvPr>
          <p:cNvSpPr>
            <a:spLocks noGrp="1"/>
          </p:cNvSpPr>
          <p:nvPr>
            <p:ph type="sldNum" sz="quarter" idx="12"/>
          </p:nvPr>
        </p:nvSpPr>
        <p:spPr>
          <a:xfrm>
            <a:off x="11277600" y="6419851"/>
            <a:ext cx="914400" cy="365125"/>
          </a:xfrm>
        </p:spPr>
        <p:txBody>
          <a:bodyPr/>
          <a:lstStyle>
            <a:lvl1pPr>
              <a:defRPr/>
            </a:lvl1pPr>
          </a:lstStyle>
          <a:p>
            <a:fld id="{8411997E-13EE-4F60-BA39-08491BFEF60F}" type="slidenum">
              <a:rPr lang="en-AU" altLang="en-US"/>
              <a:pPr/>
              <a:t>‹#›</a:t>
            </a:fld>
            <a:endParaRPr lang="en-AU" altLang="en-US"/>
          </a:p>
        </p:txBody>
      </p:sp>
    </p:spTree>
    <p:extLst>
      <p:ext uri="{BB962C8B-B14F-4D97-AF65-F5344CB8AC3E}">
        <p14:creationId xmlns:p14="http://schemas.microsoft.com/office/powerpoint/2010/main" val="4172635724"/>
      </p:ext>
    </p:extLst>
  </p:cSld>
  <p:clrMapOvr>
    <a:masterClrMapping/>
  </p:clrMapOvr>
  <p:transition spd="med">
    <p:rand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E1BA7BDC-7CAC-B3BE-DE52-E110B0D4A7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6E6B40-B6ED-2FB8-10CA-F67A8737A32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104690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8D2D0DE7-5D29-1C0C-5434-B4BC37D6A8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A45D1E-ED9C-CBC0-782F-DE078121E555}"/>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2093251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D86E5D9-49A7-A202-82B0-430174E019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BF0BA4-A536-9E43-0367-7A369D98821D}"/>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501492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F1A38F80-2927-14B2-06CD-29A1F5B90BB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10E925-5E9E-C021-879B-AE0BD4620DBD}"/>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0041337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57200"/>
            <a:ext cx="103632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11C1DFA-D952-934A-6D02-D03CBC9DE65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CC49836-3D30-1727-4255-ECA35082BA8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158542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454B0E5B-2E2B-4BD2-6541-791A5CA65A26}"/>
              </a:ext>
            </a:extLst>
          </p:cNvPr>
          <p:cNvSpPr>
            <a:spLocks/>
          </p:cNvSpPr>
          <p:nvPr/>
        </p:nvSpPr>
        <p:spPr bwMode="gray">
          <a:xfrm>
            <a:off x="920750" y="3340100"/>
            <a:ext cx="10204450" cy="485775"/>
          </a:xfrm>
          <a:custGeom>
            <a:avLst/>
            <a:gdLst>
              <a:gd name="T0" fmla="*/ 2147483646 w 4128"/>
              <a:gd name="T1" fmla="*/ 2147483646 h 479"/>
              <a:gd name="T2" fmla="*/ 2147483646 w 4128"/>
              <a:gd name="T3" fmla="*/ 2147483646 h 479"/>
              <a:gd name="T4" fmla="*/ 2147483646 w 4128"/>
              <a:gd name="T5" fmla="*/ 2147483646 h 479"/>
              <a:gd name="T6" fmla="*/ 0 w 4128"/>
              <a:gd name="T7" fmla="*/ 2147483646 h 479"/>
              <a:gd name="T8" fmla="*/ 2147483646 w 4128"/>
              <a:gd name="T9" fmla="*/ 2147483646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053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90532"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02CB7D21-CC46-03D1-2050-A82F16DEF693}"/>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a:extLst>
              <a:ext uri="{FF2B5EF4-FFF2-40B4-BE49-F238E27FC236}">
                <a16:creationId xmlns:a16="http://schemas.microsoft.com/office/drawing/2014/main" id="{442B8489-D0D9-4156-7A9F-EC3B8B44A811}"/>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a:extLst>
              <a:ext uri="{FF2B5EF4-FFF2-40B4-BE49-F238E27FC236}">
                <a16:creationId xmlns:a16="http://schemas.microsoft.com/office/drawing/2014/main" id="{6B621643-6727-9159-AEA8-0E5CD4409A96}"/>
              </a:ext>
            </a:extLst>
          </p:cNvPr>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050">
                <a:solidFill>
                  <a:srgbClr val="578963"/>
                </a:solidFill>
                <a:latin typeface="Times New Roman" panose="02020603050405020304" pitchFamily="18" charset="0"/>
              </a:defRPr>
            </a:lvl1pPr>
          </a:lstStyle>
          <a:p>
            <a:pPr>
              <a:defRPr/>
            </a:pPr>
            <a:fld id="{B1647A0D-B64F-4B48-82E1-07DD426F112F}" type="slidenum">
              <a:rPr lang="en-US" altLang="en-US"/>
              <a:pPr>
                <a:defRPr/>
              </a:pPr>
              <a:t>‹#›</a:t>
            </a:fld>
            <a:endParaRPr lang="en-US" altLang="en-US"/>
          </a:p>
        </p:txBody>
      </p:sp>
    </p:spTree>
    <p:extLst>
      <p:ext uri="{BB962C8B-B14F-4D97-AF65-F5344CB8AC3E}">
        <p14:creationId xmlns:p14="http://schemas.microsoft.com/office/powerpoint/2010/main" val="23363207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E811CE-F14E-7C61-E7CF-631CDB1A52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602C7A-7957-F7CB-B2E8-F78D5D3AD39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277637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5275248C-C7F0-B163-FC1A-CD003F7FC7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AC4078-D3A2-3508-CBAE-131C611D77B6}"/>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7441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75DC27A-BBD2-3E69-816E-13DEBD0FD0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22C83A8-83FA-270C-FFC0-792CE2A6159C}"/>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8830839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18B2624-2D56-71D6-7AE1-4BABF4426C7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5C04436-A8F1-238A-F445-2BD7370998D6}"/>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4152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Date Placeholder 3">
            <a:extLst>
              <a:ext uri="{FF2B5EF4-FFF2-40B4-BE49-F238E27FC236}">
                <a16:creationId xmlns:a16="http://schemas.microsoft.com/office/drawing/2014/main" id="{421C68E5-6009-4A69-91DC-C9C767DF0D25}"/>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8" name="Footer Placeholder 4">
            <a:extLst>
              <a:ext uri="{FF2B5EF4-FFF2-40B4-BE49-F238E27FC236}">
                <a16:creationId xmlns:a16="http://schemas.microsoft.com/office/drawing/2014/main" id="{B7CB51E2-A62A-446A-A54E-AE3A11F2E1C6}"/>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9" name="Slide Number Placeholder 5">
            <a:extLst>
              <a:ext uri="{FF2B5EF4-FFF2-40B4-BE49-F238E27FC236}">
                <a16:creationId xmlns:a16="http://schemas.microsoft.com/office/drawing/2014/main" id="{FCFE2BD5-2A23-4BDA-85E3-1162A79A1969}"/>
              </a:ext>
            </a:extLst>
          </p:cNvPr>
          <p:cNvSpPr>
            <a:spLocks noGrp="1"/>
          </p:cNvSpPr>
          <p:nvPr>
            <p:ph type="sldNum" sz="quarter" idx="12"/>
          </p:nvPr>
        </p:nvSpPr>
        <p:spPr>
          <a:xfrm>
            <a:off x="9347200" y="6426201"/>
            <a:ext cx="2844800" cy="365125"/>
          </a:xfrm>
        </p:spPr>
        <p:txBody>
          <a:bodyPr/>
          <a:lstStyle>
            <a:lvl1pPr>
              <a:defRPr/>
            </a:lvl1pPr>
          </a:lstStyle>
          <a:p>
            <a:fld id="{0B8A4931-7C85-4AE9-87B1-FFF48AD0BFD7}" type="slidenum">
              <a:rPr lang="en-AU" altLang="en-US"/>
              <a:pPr/>
              <a:t>‹#›</a:t>
            </a:fld>
            <a:endParaRPr lang="en-AU" altLang="en-US"/>
          </a:p>
        </p:txBody>
      </p:sp>
    </p:spTree>
    <p:extLst>
      <p:ext uri="{BB962C8B-B14F-4D97-AF65-F5344CB8AC3E}">
        <p14:creationId xmlns:p14="http://schemas.microsoft.com/office/powerpoint/2010/main" val="3781919148"/>
      </p:ext>
    </p:extLst>
  </p:cSld>
  <p:clrMapOvr>
    <a:masterClrMapping/>
  </p:clrMapOvr>
  <p:transition spd="med">
    <p:rand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AC50E47-F1E9-E024-5589-6F808657E02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FCA5104-3F1B-3B44-F68E-D258F651C7A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6122859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56BECCE-75EB-F3E9-8DE2-92747B0E00A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98121F8-0864-09D1-DA7B-E3EE573A1E2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27459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7C6F2632-C8C5-714B-385C-E93442130BB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B9E443-742E-47E8-F326-2EE15F5AC63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491903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BB4AF63C-075C-AAD1-AD25-A6064E3D336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144559F-ACA0-1942-4681-04A51F41327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324324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7E0BEC-7E03-7A6A-DEBF-52F45F47AD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1C20FAB-2E4F-0438-B2BC-39923B7F070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721916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B431C8-4AAD-C2ED-7824-A373CBF91A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4BDB6C-F512-ABBD-5B52-65CE3796967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583969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62A76B65-C875-6FF0-168D-39EB7731E0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C39D7E-574E-4F46-4086-1991EBE61F2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478828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B20A79E3-83FB-D892-9DB8-3C747D7CD3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542A08E-50BF-9D59-96CD-96E824F29379}"/>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365715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B7C02DD-E549-BC6A-7A15-42AEF95517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9FBC2F-4F0D-A964-3DF3-C425FC35CB4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865346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043C0CFA-52C7-C84B-8E02-4D1915B0F99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D268DA-5335-97FD-5492-8E557ABC0423}"/>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60761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EA6D6"/>
                </a:solidFill>
              </a:defRPr>
            </a:lvl1pPr>
          </a:lstStyle>
          <a:p>
            <a:r>
              <a:rPr lang="en-US"/>
              <a:t>Click to edit Master title style</a:t>
            </a:r>
            <a:endParaRPr lang="en-AU" dirty="0"/>
          </a:p>
        </p:txBody>
      </p:sp>
      <p:sp>
        <p:nvSpPr>
          <p:cNvPr id="3" name="Date Placeholder 3">
            <a:extLst>
              <a:ext uri="{FF2B5EF4-FFF2-40B4-BE49-F238E27FC236}">
                <a16:creationId xmlns:a16="http://schemas.microsoft.com/office/drawing/2014/main" id="{03B4AE2E-E567-495B-B77F-4DB9BF9BFB98}"/>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4" name="Footer Placeholder 4">
            <a:extLst>
              <a:ext uri="{FF2B5EF4-FFF2-40B4-BE49-F238E27FC236}">
                <a16:creationId xmlns:a16="http://schemas.microsoft.com/office/drawing/2014/main" id="{33D4FD94-1D22-45F9-9234-92C5DF3BE740}"/>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5" name="Slide Number Placeholder 5">
            <a:extLst>
              <a:ext uri="{FF2B5EF4-FFF2-40B4-BE49-F238E27FC236}">
                <a16:creationId xmlns:a16="http://schemas.microsoft.com/office/drawing/2014/main" id="{4C85B184-FFF6-480C-A452-82F5ABCD4322}"/>
              </a:ext>
            </a:extLst>
          </p:cNvPr>
          <p:cNvSpPr>
            <a:spLocks noGrp="1"/>
          </p:cNvSpPr>
          <p:nvPr>
            <p:ph type="sldNum" sz="quarter" idx="12"/>
          </p:nvPr>
        </p:nvSpPr>
        <p:spPr>
          <a:xfrm>
            <a:off x="11277600" y="6434139"/>
            <a:ext cx="914400" cy="365125"/>
          </a:xfrm>
        </p:spPr>
        <p:txBody>
          <a:bodyPr/>
          <a:lstStyle>
            <a:lvl1pPr>
              <a:defRPr/>
            </a:lvl1pPr>
          </a:lstStyle>
          <a:p>
            <a:fld id="{183EF566-1DC7-4A60-A6B7-E28D22402846}" type="slidenum">
              <a:rPr lang="en-AU" altLang="en-US"/>
              <a:pPr/>
              <a:t>‹#›</a:t>
            </a:fld>
            <a:endParaRPr lang="en-AU" altLang="en-US"/>
          </a:p>
        </p:txBody>
      </p:sp>
    </p:spTree>
    <p:extLst>
      <p:ext uri="{BB962C8B-B14F-4D97-AF65-F5344CB8AC3E}">
        <p14:creationId xmlns:p14="http://schemas.microsoft.com/office/powerpoint/2010/main" val="411928746"/>
      </p:ext>
    </p:extLst>
  </p:cSld>
  <p:clrMapOvr>
    <a:masterClrMapping/>
  </p:clrMapOvr>
  <p:transition spd="med">
    <p:rand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0188DFDD-8A53-3502-DA45-9636E43A23BC}"/>
              </a:ext>
            </a:extLst>
          </p:cNvPr>
          <p:cNvSpPr>
            <a:spLocks/>
          </p:cNvSpPr>
          <p:nvPr/>
        </p:nvSpPr>
        <p:spPr bwMode="gray">
          <a:xfrm>
            <a:off x="920750" y="3340100"/>
            <a:ext cx="10204450" cy="485775"/>
          </a:xfrm>
          <a:custGeom>
            <a:avLst/>
            <a:gdLst>
              <a:gd name="T0" fmla="*/ 163 w 4128"/>
              <a:gd name="T1" fmla="*/ 200 h 479"/>
              <a:gd name="T2" fmla="*/ 4128 w 4128"/>
              <a:gd name="T3" fmla="*/ 200 h 479"/>
              <a:gd name="T4" fmla="*/ 4128 w 4128"/>
              <a:gd name="T5" fmla="*/ 429 h 479"/>
              <a:gd name="T6" fmla="*/ 0 w 4128"/>
              <a:gd name="T7" fmla="*/ 441 h 479"/>
              <a:gd name="T8" fmla="*/ 163 w 4128"/>
              <a:gd name="T9" fmla="*/ 200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053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90532"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A0307005-3C8D-6B3E-39F5-2C572836049F}"/>
              </a:ext>
            </a:extLst>
          </p:cNvPr>
          <p:cNvSpPr>
            <a:spLocks noGrp="1" noChangeArrowheads="1"/>
          </p:cNvSpPr>
          <p:nvPr>
            <p:ph type="dt" sz="half" idx="10"/>
          </p:nvPr>
        </p:nvSpPr>
        <p:spPr/>
        <p:txBody>
          <a:bodyPr/>
          <a:lstStyle>
            <a:lvl1pPr>
              <a:defRPr>
                <a:solidFill>
                  <a:srgbClr val="578963"/>
                </a:solidFill>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75D781F3-B806-8659-0D74-F3B0D1D0E18F}"/>
              </a:ext>
            </a:extLst>
          </p:cNvPr>
          <p:cNvSpPr>
            <a:spLocks noGrp="1" noChangeArrowheads="1"/>
          </p:cNvSpPr>
          <p:nvPr>
            <p:ph type="ftr" sz="quarter" idx="11"/>
          </p:nvPr>
        </p:nvSpPr>
        <p:spPr/>
        <p:txBody>
          <a:bodyPr/>
          <a:lstStyle>
            <a:lvl1pPr>
              <a:defRPr>
                <a:solidFill>
                  <a:srgbClr val="578963"/>
                </a:solidFill>
                <a:cs typeface="Arial" pitchFamily="34" charset="0"/>
              </a:defRPr>
            </a:lvl1pPr>
          </a:lstStyle>
          <a:p>
            <a:pPr>
              <a:defRPr/>
            </a:pPr>
            <a:endParaRPr lang="en-US"/>
          </a:p>
        </p:txBody>
      </p:sp>
      <p:sp>
        <p:nvSpPr>
          <p:cNvPr id="7" name="Rectangle 7">
            <a:extLst>
              <a:ext uri="{FF2B5EF4-FFF2-40B4-BE49-F238E27FC236}">
                <a16:creationId xmlns:a16="http://schemas.microsoft.com/office/drawing/2014/main" id="{36BF3B75-32D1-D7C8-82FE-F4E35D411898}"/>
              </a:ext>
            </a:extLst>
          </p:cNvPr>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smtClean="0">
                <a:solidFill>
                  <a:srgbClr val="578963"/>
                </a:solidFill>
                <a:latin typeface="Times New Roman" panose="02020603050405020304" pitchFamily="18" charset="0"/>
              </a:defRPr>
            </a:lvl1pPr>
          </a:lstStyle>
          <a:p>
            <a:pPr>
              <a:defRPr/>
            </a:pPr>
            <a:fld id="{08B017C2-3B0F-41FE-B3B7-FFB0FF3065DE}" type="slidenum">
              <a:rPr lang="en-US" altLang="en-US"/>
              <a:pPr>
                <a:defRPr/>
              </a:pPr>
              <a:t>‹#›</a:t>
            </a:fld>
            <a:endParaRPr lang="en-US" altLang="en-US"/>
          </a:p>
        </p:txBody>
      </p:sp>
    </p:spTree>
    <p:extLst>
      <p:ext uri="{BB962C8B-B14F-4D97-AF65-F5344CB8AC3E}">
        <p14:creationId xmlns:p14="http://schemas.microsoft.com/office/powerpoint/2010/main" val="11438733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853AB40-EB08-B394-E565-6CD2C66310BB}"/>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A25DDB01-634D-E31C-7836-B5A2876E9982}"/>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258690075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98805B6-F727-2638-56BD-83A1BD78C0B6}"/>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FFBD3AC4-D6FC-695F-AF13-A64F10E8B64D}"/>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36029648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689CC9-92E9-FC80-BC7A-9FF83C6C3A25}"/>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9C8C498A-96BE-DA2C-EC98-0C4CB8FDCDD7}"/>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19335077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AC42658-0F0A-2917-70BA-7BADF704E27B}"/>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5">
            <a:extLst>
              <a:ext uri="{FF2B5EF4-FFF2-40B4-BE49-F238E27FC236}">
                <a16:creationId xmlns:a16="http://schemas.microsoft.com/office/drawing/2014/main" id="{30FAAFC7-5E48-939B-54D9-69184BCD5169}"/>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36059785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70E606C-00FA-6850-A67E-16262B2F5E1F}"/>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a:extLst>
              <a:ext uri="{FF2B5EF4-FFF2-40B4-BE49-F238E27FC236}">
                <a16:creationId xmlns:a16="http://schemas.microsoft.com/office/drawing/2014/main" id="{0ED7F434-C1C3-175C-21D3-F6CE034C1CF4}"/>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67406056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CDCFF70-A260-4179-0B4E-8DC7B338DE3C}"/>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a:extLst>
              <a:ext uri="{FF2B5EF4-FFF2-40B4-BE49-F238E27FC236}">
                <a16:creationId xmlns:a16="http://schemas.microsoft.com/office/drawing/2014/main" id="{3920DD0D-3437-19EC-84F5-CF3AB43C5637}"/>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247669567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B03FA99-D494-A0A2-D1F8-AFBCF3DE61F7}"/>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AD5E5347-299E-25FC-F510-E9FDF0469881}"/>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201519019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4B05CDF-70B9-A9C6-4CC9-5B8A4C245070}"/>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0517FA93-4553-470F-4BCA-EA234EE25561}"/>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398114222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55DAB8-0613-F31B-20F1-F74E7708E248}"/>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99B26F28-E360-B672-3546-2B39016E24BE}"/>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3808930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81FA79-563B-4B65-9AFD-81D291BBBA34}"/>
              </a:ext>
            </a:extLst>
          </p:cNvPr>
          <p:cNvSpPr>
            <a:spLocks noGrp="1"/>
          </p:cNvSpPr>
          <p:nvPr>
            <p:ph type="sldNum" sz="quarter" idx="10"/>
          </p:nvPr>
        </p:nvSpPr>
        <p:spPr>
          <a:xfrm>
            <a:off x="10953752" y="6315075"/>
            <a:ext cx="1238249" cy="571500"/>
          </a:xfrm>
        </p:spPr>
        <p:txBody>
          <a:bodyPr/>
          <a:lstStyle>
            <a:lvl1pPr>
              <a:defRPr/>
            </a:lvl1pPr>
          </a:lstStyle>
          <a:p>
            <a:fld id="{FC086640-D50B-47F9-8366-01C83D5C7938}" type="slidenum">
              <a:rPr lang="en-AU" altLang="en-US"/>
              <a:pPr/>
              <a:t>‹#›</a:t>
            </a:fld>
            <a:endParaRPr lang="en-AU" altLang="en-US"/>
          </a:p>
        </p:txBody>
      </p:sp>
    </p:spTree>
    <p:extLst>
      <p:ext uri="{BB962C8B-B14F-4D97-AF65-F5344CB8AC3E}">
        <p14:creationId xmlns:p14="http://schemas.microsoft.com/office/powerpoint/2010/main" val="1418974458"/>
      </p:ext>
    </p:extLst>
  </p:cSld>
  <p:clrMapOvr>
    <a:masterClrMapping/>
  </p:clrMapOvr>
  <p:transition spd="med">
    <p:rand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C6F8F1-5FBE-9E51-AB59-60D46F54B11E}"/>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FA092EA7-8E7E-7E0C-CCD3-EE017D88D0D5}"/>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11118806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84D5986F-E8EA-0D92-64CF-F9AFC78C5F6D}"/>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AA0C273C-3D23-1249-7B18-9C38B77F661D}"/>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179198008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128B8C66-771F-2B92-ACC2-103068BACEA9}"/>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EE04C5EA-CF38-29AA-BEEE-F55030F7E647}"/>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193327512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6240BF-1AC1-DF65-9FF3-8B4CE78E1282}"/>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C7915EF5-00B2-E2AB-C35E-7631A7CC598D}"/>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24088342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Date Placeholder 4">
            <a:extLst>
              <a:ext uri="{FF2B5EF4-FFF2-40B4-BE49-F238E27FC236}">
                <a16:creationId xmlns:a16="http://schemas.microsoft.com/office/drawing/2014/main" id="{F3D04BAE-BEF7-794C-91D3-66A85BB0D9CB}"/>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DC3106B6-21D7-057C-6BB2-7717CB944BB0}"/>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27749440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57200"/>
            <a:ext cx="103632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E2D519C-C6B0-2FDE-3054-1E80970A8603}"/>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a:extLst>
              <a:ext uri="{FF2B5EF4-FFF2-40B4-BE49-F238E27FC236}">
                <a16:creationId xmlns:a16="http://schemas.microsoft.com/office/drawing/2014/main" id="{3EA5B204-1256-1713-D421-02F0F954EA73}"/>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38553704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Tree>
    <p:extLst>
      <p:ext uri="{BB962C8B-B14F-4D97-AF65-F5344CB8AC3E}">
        <p14:creationId xmlns:p14="http://schemas.microsoft.com/office/powerpoint/2010/main" val="3430756375"/>
      </p:ext>
    </p:extLst>
  </p:cSld>
  <p:clrMapOvr>
    <a:masterClrMapping/>
  </p:clrMapOvr>
  <p:transition spd="med">
    <p:rand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5360" y="152400"/>
            <a:ext cx="11380429" cy="1143000"/>
          </a:xfrm>
        </p:spPr>
        <p:txBody>
          <a:bodyPr/>
          <a:lstStyle/>
          <a:p>
            <a:r>
              <a:rPr lang="en-US" dirty="0"/>
              <a:t>Click to edit Master title style</a:t>
            </a:r>
            <a:endParaRPr lang="en-AU" dirty="0"/>
          </a:p>
        </p:txBody>
      </p:sp>
      <p:sp>
        <p:nvSpPr>
          <p:cNvPr id="3" name="Content Placeholder 2"/>
          <p:cNvSpPr>
            <a:spLocks noGrp="1"/>
          </p:cNvSpPr>
          <p:nvPr>
            <p:ph idx="1"/>
          </p:nvPr>
        </p:nvSpPr>
        <p:spPr>
          <a:xfrm>
            <a:off x="406400" y="1557338"/>
            <a:ext cx="11499891" cy="4800620"/>
          </a:xfrm>
        </p:spPr>
        <p:txBody>
          <a:bodyPr/>
          <a:lstStyle>
            <a:lvl1pPr marL="261938" indent="-261938">
              <a:buFont typeface="Wingdings" pitchFamily="2" charset="2"/>
              <a:buChar char="§"/>
              <a:defRPr>
                <a:latin typeface="+mn-lt"/>
              </a:defRPr>
            </a:lvl1pPr>
            <a:lvl2pPr marL="623888" indent="-361950">
              <a:buFont typeface="Wingdings" pitchFamily="2" charset="2"/>
              <a:buChar char="§"/>
              <a:defRPr sz="2800">
                <a:latin typeface="+mn-lt"/>
              </a:defRPr>
            </a:lvl2pPr>
            <a:lvl3pPr marL="987425" indent="-363538">
              <a:buFont typeface="Wingdings" pitchFamily="2" charset="2"/>
              <a:buChar char="§"/>
              <a:defRPr sz="2800">
                <a:latin typeface="+mn-lt"/>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77180244"/>
      </p:ext>
    </p:extLst>
  </p:cSld>
  <p:clrMapOvr>
    <a:masterClrMapping/>
  </p:clrMapOvr>
  <p:transition spd="med">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39472090"/>
      </p:ext>
    </p:extLst>
  </p:cSld>
  <p:clrMapOvr>
    <a:masterClrMapping/>
  </p:clrMapOvr>
  <p:transition spd="med">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06400" y="1557338"/>
            <a:ext cx="5638800"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248400" y="1557338"/>
            <a:ext cx="5638800"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270752559"/>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buFont typeface="Wingdings" pitchFamily="2" charset="2"/>
              <a:buChar char="§"/>
              <a:defRPr sz="2000"/>
            </a:lvl4pPr>
            <a:lvl5pPr>
              <a:buFont typeface="Wingdings" pitchFamily="2" charset="2"/>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6D46BA-9558-4D08-A82C-91CB55881152}"/>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Footer Placeholder 4">
            <a:extLst>
              <a:ext uri="{FF2B5EF4-FFF2-40B4-BE49-F238E27FC236}">
                <a16:creationId xmlns:a16="http://schemas.microsoft.com/office/drawing/2014/main" id="{B95C9C55-06A5-49F8-8A2C-96736D287F7E}"/>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7" name="Slide Number Placeholder 5">
            <a:extLst>
              <a:ext uri="{FF2B5EF4-FFF2-40B4-BE49-F238E27FC236}">
                <a16:creationId xmlns:a16="http://schemas.microsoft.com/office/drawing/2014/main" id="{6809D486-B643-48E6-9645-4B49D17256ED}"/>
              </a:ext>
            </a:extLst>
          </p:cNvPr>
          <p:cNvSpPr>
            <a:spLocks noGrp="1"/>
          </p:cNvSpPr>
          <p:nvPr>
            <p:ph type="sldNum" sz="quarter" idx="12"/>
          </p:nvPr>
        </p:nvSpPr>
        <p:spPr>
          <a:xfrm>
            <a:off x="8737600" y="6356351"/>
            <a:ext cx="2844800" cy="365125"/>
          </a:xfrm>
        </p:spPr>
        <p:txBody>
          <a:bodyPr/>
          <a:lstStyle>
            <a:lvl1pPr>
              <a:defRPr/>
            </a:lvl1pPr>
          </a:lstStyle>
          <a:p>
            <a:fld id="{475358A3-FE01-4F9B-91DB-76A38A2B0CC2}" type="slidenum">
              <a:rPr lang="en-AU" altLang="en-US"/>
              <a:pPr/>
              <a:t>‹#›</a:t>
            </a:fld>
            <a:endParaRPr lang="en-AU" altLang="en-US"/>
          </a:p>
        </p:txBody>
      </p:sp>
    </p:spTree>
    <p:extLst>
      <p:ext uri="{BB962C8B-B14F-4D97-AF65-F5344CB8AC3E}">
        <p14:creationId xmlns:p14="http://schemas.microsoft.com/office/powerpoint/2010/main" val="3530152120"/>
      </p:ext>
    </p:extLst>
  </p:cSld>
  <p:clrMapOvr>
    <a:masterClrMapping/>
  </p:clrMapOvr>
  <p:transition spd="med">
    <p:rand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65025201"/>
      </p:ext>
    </p:extLst>
  </p:cSld>
  <p:clrMapOvr>
    <a:masterClrMapping/>
  </p:clrMapOvr>
  <p:transition spd="med">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778233939"/>
      </p:ext>
    </p:extLst>
  </p:cSld>
  <p:clrMapOvr>
    <a:masterClrMapping/>
  </p:clrMapOvr>
  <p:transition spd="med">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300586"/>
      </p:ext>
    </p:extLst>
  </p:cSld>
  <p:clrMapOvr>
    <a:masterClrMapping/>
  </p:clrMapOvr>
  <p:transition spd="med">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0654619"/>
      </p:ext>
    </p:extLst>
  </p:cSld>
  <p:clrMapOvr>
    <a:masterClrMapping/>
  </p:clrMapOvr>
  <p:transition spd="med">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AU"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99693962"/>
      </p:ext>
    </p:extLst>
  </p:cSld>
  <p:clrMapOvr>
    <a:masterClrMapping/>
  </p:clrMapOvr>
  <p:transition spd="med">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2358015"/>
      </p:ext>
    </p:extLst>
  </p:cSld>
  <p:clrMapOvr>
    <a:masterClrMapping/>
  </p:clrMapOvr>
  <p:transition spd="med">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7000" y="152400"/>
            <a:ext cx="2870200" cy="61722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06400" y="152400"/>
            <a:ext cx="84074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638618062"/>
      </p:ext>
    </p:extLst>
  </p:cSld>
  <p:clrMapOvr>
    <a:masterClrMapping/>
  </p:clrMapOvr>
  <p:transition spd="med">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Date Placeholder 4">
            <a:extLst>
              <a:ext uri="{FF2B5EF4-FFF2-40B4-BE49-F238E27FC236}">
                <a16:creationId xmlns:a16="http://schemas.microsoft.com/office/drawing/2014/main" id="{1496C722-C40D-B44B-381D-6E4E623FE69B}"/>
              </a:ext>
            </a:extLst>
          </p:cNvPr>
          <p:cNvSpPr>
            <a:spLocks noGrp="1" noChangeArrowheads="1"/>
          </p:cNvSpPr>
          <p:nvPr>
            <p:ph type="dt" sz="half" idx="10"/>
          </p:nvPr>
        </p:nvSpPr>
        <p:spPr>
          <a:xfrm>
            <a:off x="914400" y="6248400"/>
            <a:ext cx="2540000" cy="457200"/>
          </a:xfrm>
          <a:prstGeom prst="rect">
            <a:avLst/>
          </a:prstGeom>
        </p:spPr>
        <p:txBody>
          <a:bodyPr/>
          <a:lstStyle>
            <a:lvl1pPr eaLnBrk="1" hangingPunct="1">
              <a:defRPr>
                <a:latin typeface="Arial" charset="0"/>
                <a:cs typeface="+mn-cs"/>
              </a:defRPr>
            </a:lvl1pPr>
          </a:lstStyle>
          <a:p>
            <a:pPr>
              <a:defRPr/>
            </a:pPr>
            <a:endParaRPr lang="en-US"/>
          </a:p>
        </p:txBody>
      </p:sp>
      <p:sp>
        <p:nvSpPr>
          <p:cNvPr id="6" name="Footer Placeholder 5">
            <a:extLst>
              <a:ext uri="{FF2B5EF4-FFF2-40B4-BE49-F238E27FC236}">
                <a16:creationId xmlns:a16="http://schemas.microsoft.com/office/drawing/2014/main" id="{D6C6BDD6-3E7D-006D-C233-BEA59F18C11C}"/>
              </a:ext>
            </a:extLst>
          </p:cNvPr>
          <p:cNvSpPr>
            <a:spLocks noGrp="1" noChangeArrowheads="1"/>
          </p:cNvSpPr>
          <p:nvPr>
            <p:ph type="ftr" sz="quarter" idx="11"/>
          </p:nvPr>
        </p:nvSpPr>
        <p:spPr>
          <a:xfrm>
            <a:off x="4165600" y="6248400"/>
            <a:ext cx="3860800" cy="457200"/>
          </a:xfrm>
          <a:prstGeom prst="rect">
            <a:avLst/>
          </a:prstGeom>
        </p:spPr>
        <p:txBody>
          <a:bodyPr/>
          <a:lstStyle>
            <a:lvl1pPr eaLnBrk="1" hangingPunct="1">
              <a:defRPr>
                <a:latin typeface="Arial"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7020C2BC-A2DD-42FD-7A21-CE69D95F645F}"/>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4C7B6195-C3E9-4A45-87D6-3F65F6326EA5}" type="slidenum">
              <a:rPr lang="en-US" altLang="en-US"/>
              <a:pPr>
                <a:defRPr/>
              </a:pPr>
              <a:t>‹#›</a:t>
            </a:fld>
            <a:endParaRPr lang="en-US" altLang="en-US"/>
          </a:p>
        </p:txBody>
      </p:sp>
    </p:spTree>
    <p:extLst>
      <p:ext uri="{BB962C8B-B14F-4D97-AF65-F5344CB8AC3E}">
        <p14:creationId xmlns:p14="http://schemas.microsoft.com/office/powerpoint/2010/main" val="333232659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B43D09-A559-3D7B-BDEB-F65D6FFB6B2B}"/>
              </a:ext>
            </a:extLst>
          </p:cNvPr>
          <p:cNvSpPr>
            <a:spLocks noGrp="1" noChangeArrowheads="1"/>
          </p:cNvSpPr>
          <p:nvPr>
            <p:ph type="dt" sz="half" idx="10"/>
          </p:nvPr>
        </p:nvSpPr>
        <p:spPr>
          <a:xfrm>
            <a:off x="914400" y="6248400"/>
            <a:ext cx="2540000" cy="457200"/>
          </a:xfrm>
          <a:prstGeom prst="rect">
            <a:avLst/>
          </a:prstGeom>
        </p:spPr>
        <p:txBody>
          <a:bodyPr/>
          <a:lstStyle>
            <a:lvl1pPr eaLnBrk="1" hangingPunct="1">
              <a:defRPr>
                <a:latin typeface="Arial" charset="0"/>
                <a:cs typeface="+mn-cs"/>
              </a:defRPr>
            </a:lvl1pPr>
          </a:lstStyle>
          <a:p>
            <a:pPr>
              <a:defRPr/>
            </a:pPr>
            <a:endParaRPr lang="en-US"/>
          </a:p>
        </p:txBody>
      </p:sp>
      <p:sp>
        <p:nvSpPr>
          <p:cNvPr id="6" name="Footer Placeholder 5">
            <a:extLst>
              <a:ext uri="{FF2B5EF4-FFF2-40B4-BE49-F238E27FC236}">
                <a16:creationId xmlns:a16="http://schemas.microsoft.com/office/drawing/2014/main" id="{A2757E47-2246-1153-7A5E-A17C755511AA}"/>
              </a:ext>
            </a:extLst>
          </p:cNvPr>
          <p:cNvSpPr>
            <a:spLocks noGrp="1" noChangeArrowheads="1"/>
          </p:cNvSpPr>
          <p:nvPr>
            <p:ph type="ftr" sz="quarter" idx="11"/>
          </p:nvPr>
        </p:nvSpPr>
        <p:spPr>
          <a:xfrm>
            <a:off x="4165600" y="6248400"/>
            <a:ext cx="3860800" cy="457200"/>
          </a:xfrm>
          <a:prstGeom prst="rect">
            <a:avLst/>
          </a:prstGeom>
        </p:spPr>
        <p:txBody>
          <a:bodyPr/>
          <a:lstStyle>
            <a:lvl1pPr eaLnBrk="1" hangingPunct="1">
              <a:defRPr>
                <a:latin typeface="Arial"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06A93BEB-CBC1-C86C-69E4-3170C09BA1D1}"/>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2E72E9D9-7EC0-4588-966D-A5B0E5BE7351}" type="slidenum">
              <a:rPr lang="en-US" altLang="en-US"/>
              <a:pPr>
                <a:defRPr/>
              </a:pPr>
              <a:t>‹#›</a:t>
            </a:fld>
            <a:endParaRPr lang="en-US" altLang="en-US"/>
          </a:p>
        </p:txBody>
      </p:sp>
    </p:spTree>
    <p:extLst>
      <p:ext uri="{BB962C8B-B14F-4D97-AF65-F5344CB8AC3E}">
        <p14:creationId xmlns:p14="http://schemas.microsoft.com/office/powerpoint/2010/main" val="28342682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ext Placeholder 5"/>
          <p:cNvSpPr>
            <a:spLocks noGrp="1"/>
          </p:cNvSpPr>
          <p:nvPr>
            <p:ph type="body" sz="quarter" idx="12"/>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65248973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B439A-781C-A544-B0F3-BFA98B7E4F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17EAC7-422D-6D46-894D-ADE5F8D6D0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47169-48AF-C44E-B9F3-64D4EFF7EC0F}"/>
              </a:ext>
            </a:extLst>
          </p:cNvPr>
          <p:cNvSpPr>
            <a:spLocks noGrp="1"/>
          </p:cNvSpPr>
          <p:nvPr>
            <p:ph type="dt" sz="half" idx="10"/>
          </p:nvPr>
        </p:nvSpPr>
        <p:spPr/>
        <p:txBody>
          <a:bodyPr/>
          <a:lstStyle/>
          <a:p>
            <a:fld id="{E44FF54F-EDDA-CD44-A028-36BE23E1527B}" type="datetimeFigureOut">
              <a:rPr lang="en-US" smtClean="0"/>
              <a:t>5/12/2022</a:t>
            </a:fld>
            <a:endParaRPr lang="en-US"/>
          </a:p>
        </p:txBody>
      </p:sp>
      <p:sp>
        <p:nvSpPr>
          <p:cNvPr id="5" name="Footer Placeholder 4">
            <a:extLst>
              <a:ext uri="{FF2B5EF4-FFF2-40B4-BE49-F238E27FC236}">
                <a16:creationId xmlns:a16="http://schemas.microsoft.com/office/drawing/2014/main" id="{F995F209-93EC-4943-904D-DBF50EF718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F249E-28AC-0B40-8A81-826489BF6C91}"/>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4187295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CF293FA-EE59-47A2-BF79-374AE640AFE0}"/>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Footer Placeholder 4">
            <a:extLst>
              <a:ext uri="{FF2B5EF4-FFF2-40B4-BE49-F238E27FC236}">
                <a16:creationId xmlns:a16="http://schemas.microsoft.com/office/drawing/2014/main" id="{1206E5FC-4024-4771-B196-CF1164C694F3}"/>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7" name="Slide Number Placeholder 5">
            <a:extLst>
              <a:ext uri="{FF2B5EF4-FFF2-40B4-BE49-F238E27FC236}">
                <a16:creationId xmlns:a16="http://schemas.microsoft.com/office/drawing/2014/main" id="{0646B650-16BB-4FEB-8142-379A79A45A28}"/>
              </a:ext>
            </a:extLst>
          </p:cNvPr>
          <p:cNvSpPr>
            <a:spLocks noGrp="1"/>
          </p:cNvSpPr>
          <p:nvPr>
            <p:ph type="sldNum" sz="quarter" idx="12"/>
          </p:nvPr>
        </p:nvSpPr>
        <p:spPr>
          <a:xfrm>
            <a:off x="11277600" y="6381751"/>
            <a:ext cx="914400" cy="365125"/>
          </a:xfrm>
        </p:spPr>
        <p:txBody>
          <a:bodyPr/>
          <a:lstStyle>
            <a:lvl1pPr>
              <a:defRPr/>
            </a:lvl1pPr>
          </a:lstStyle>
          <a:p>
            <a:fld id="{365A1F2D-CB83-4271-983F-335DD01BF6BE}" type="slidenum">
              <a:rPr lang="en-AU" altLang="en-US"/>
              <a:pPr/>
              <a:t>‹#›</a:t>
            </a:fld>
            <a:endParaRPr lang="en-AU" altLang="en-US"/>
          </a:p>
        </p:txBody>
      </p:sp>
    </p:spTree>
    <p:extLst>
      <p:ext uri="{BB962C8B-B14F-4D97-AF65-F5344CB8AC3E}">
        <p14:creationId xmlns:p14="http://schemas.microsoft.com/office/powerpoint/2010/main" val="4192085924"/>
      </p:ext>
    </p:extLst>
  </p:cSld>
  <p:clrMapOvr>
    <a:masterClrMapping/>
  </p:clrMapOvr>
  <p:transition spd="med">
    <p:rand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Text Placeholder 5"/>
          <p:cNvSpPr>
            <a:spLocks noGrp="1"/>
          </p:cNvSpPr>
          <p:nvPr>
            <p:ph type="body" sz="quarter" idx="12"/>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69530626"/>
      </p:ext>
    </p:extLst>
  </p:cSld>
  <p:clrMapOvr>
    <a:masterClrMapping/>
  </p:clrMapOvr>
  <p:transition spd="med">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A647FD07-F7A3-5178-05B9-1E9C18311CDB}"/>
              </a:ext>
            </a:extLst>
          </p:cNvPr>
          <p:cNvSpPr>
            <a:spLocks/>
          </p:cNvSpPr>
          <p:nvPr/>
        </p:nvSpPr>
        <p:spPr bwMode="gray">
          <a:xfrm>
            <a:off x="920750" y="3340100"/>
            <a:ext cx="10204450" cy="485775"/>
          </a:xfrm>
          <a:custGeom>
            <a:avLst/>
            <a:gdLst>
              <a:gd name="T0" fmla="*/ 163 w 4128"/>
              <a:gd name="T1" fmla="*/ 200 h 479"/>
              <a:gd name="T2" fmla="*/ 4128 w 4128"/>
              <a:gd name="T3" fmla="*/ 200 h 479"/>
              <a:gd name="T4" fmla="*/ 4128 w 4128"/>
              <a:gd name="T5" fmla="*/ 429 h 479"/>
              <a:gd name="T6" fmla="*/ 0 w 4128"/>
              <a:gd name="T7" fmla="*/ 441 h 479"/>
              <a:gd name="T8" fmla="*/ 163 w 4128"/>
              <a:gd name="T9" fmla="*/ 200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3347"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953348" name="Rectangle 4"/>
          <p:cNvSpPr>
            <a:spLocks noGrp="1" noChangeArrowheads="1"/>
          </p:cNvSpPr>
          <p:nvPr>
            <p:ph type="subTitle" idx="1"/>
          </p:nvPr>
        </p:nvSpPr>
        <p:spPr>
          <a:xfrm>
            <a:off x="1828800" y="3886200"/>
            <a:ext cx="8534400" cy="1752600"/>
          </a:xfrm>
        </p:spPr>
        <p:txBody>
          <a:bodyPr/>
          <a:lstStyle>
            <a:lvl1pPr marL="0" indent="0" algn="ctr">
              <a:buFont typeface="Monotype Sorts" pitchFamily="2"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1E5E2712-C44A-2D2E-726E-5C6247313666}"/>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a:extLst>
              <a:ext uri="{FF2B5EF4-FFF2-40B4-BE49-F238E27FC236}">
                <a16:creationId xmlns:a16="http://schemas.microsoft.com/office/drawing/2014/main" id="{676995AD-199F-97A4-5A10-DCD206F71998}"/>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a:extLst>
              <a:ext uri="{FF2B5EF4-FFF2-40B4-BE49-F238E27FC236}">
                <a16:creationId xmlns:a16="http://schemas.microsoft.com/office/drawing/2014/main" id="{A667A87E-B0DB-B55B-3886-9C51202A7792}"/>
              </a:ext>
            </a:extLst>
          </p:cNvPr>
          <p:cNvSpPr>
            <a:spLocks noGrp="1" noChangeArrowheads="1"/>
          </p:cNvSpPr>
          <p:nvPr>
            <p:ph type="sldNum" sz="quarter" idx="12"/>
          </p:nvPr>
        </p:nvSpPr>
        <p:spPr/>
        <p:txBody>
          <a:bodyPr/>
          <a:lstStyle>
            <a:lvl1pPr>
              <a:defRPr smtClean="0"/>
            </a:lvl1pPr>
          </a:lstStyle>
          <a:p>
            <a:pPr>
              <a:defRPr/>
            </a:pPr>
            <a:fld id="{F94DA4E4-CFEB-40C7-80BC-D3AB5D8F199E}" type="slidenum">
              <a:rPr lang="en-US" altLang="en-US"/>
              <a:pPr>
                <a:defRPr/>
              </a:pPr>
              <a:t>‹#›</a:t>
            </a:fld>
            <a:endParaRPr lang="en-US" altLang="en-US"/>
          </a:p>
        </p:txBody>
      </p:sp>
    </p:spTree>
    <p:extLst>
      <p:ext uri="{BB962C8B-B14F-4D97-AF65-F5344CB8AC3E}">
        <p14:creationId xmlns:p14="http://schemas.microsoft.com/office/powerpoint/2010/main" val="46772114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D21DD2-21C7-8D90-357B-B3B5B503B6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E07239-CC0C-F9DB-C3D3-A28DA95FA6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29381A-991E-CF94-2D23-F09948977676}"/>
              </a:ext>
            </a:extLst>
          </p:cNvPr>
          <p:cNvSpPr>
            <a:spLocks noGrp="1" noChangeArrowheads="1"/>
          </p:cNvSpPr>
          <p:nvPr>
            <p:ph type="sldNum" sz="quarter" idx="12"/>
          </p:nvPr>
        </p:nvSpPr>
        <p:spPr>
          <a:ln/>
        </p:spPr>
        <p:txBody>
          <a:bodyPr/>
          <a:lstStyle>
            <a:lvl1pPr>
              <a:defRPr/>
            </a:lvl1pPr>
          </a:lstStyle>
          <a:p>
            <a:pPr>
              <a:defRPr/>
            </a:pPr>
            <a:fld id="{C241C2D0-F361-4BDB-B3F1-1128F27128E5}" type="slidenum">
              <a:rPr lang="en-US" altLang="en-US"/>
              <a:pPr>
                <a:defRPr/>
              </a:pPr>
              <a:t>‹#›</a:t>
            </a:fld>
            <a:endParaRPr lang="en-US" altLang="en-US"/>
          </a:p>
        </p:txBody>
      </p:sp>
    </p:spTree>
    <p:extLst>
      <p:ext uri="{BB962C8B-B14F-4D97-AF65-F5344CB8AC3E}">
        <p14:creationId xmlns:p14="http://schemas.microsoft.com/office/powerpoint/2010/main" val="263895070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4BA2518-174F-3539-84A8-2031F8AEA3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8976E9-E030-28AD-E66F-39ED3084C7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B15145D-C940-5F17-5F6B-09B4B960D56D}"/>
              </a:ext>
            </a:extLst>
          </p:cNvPr>
          <p:cNvSpPr>
            <a:spLocks noGrp="1" noChangeArrowheads="1"/>
          </p:cNvSpPr>
          <p:nvPr>
            <p:ph type="sldNum" sz="quarter" idx="12"/>
          </p:nvPr>
        </p:nvSpPr>
        <p:spPr>
          <a:ln/>
        </p:spPr>
        <p:txBody>
          <a:bodyPr/>
          <a:lstStyle>
            <a:lvl1pPr>
              <a:defRPr/>
            </a:lvl1pPr>
          </a:lstStyle>
          <a:p>
            <a:pPr>
              <a:defRPr/>
            </a:pPr>
            <a:fld id="{54376439-7021-4CD4-B321-56EE82247FA8}" type="slidenum">
              <a:rPr lang="en-US" altLang="en-US"/>
              <a:pPr>
                <a:defRPr/>
              </a:pPr>
              <a:t>‹#›</a:t>
            </a:fld>
            <a:endParaRPr lang="en-US" altLang="en-US"/>
          </a:p>
        </p:txBody>
      </p:sp>
    </p:spTree>
    <p:extLst>
      <p:ext uri="{BB962C8B-B14F-4D97-AF65-F5344CB8AC3E}">
        <p14:creationId xmlns:p14="http://schemas.microsoft.com/office/powerpoint/2010/main" val="33104720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52FAB1A-757B-8879-EF4E-E31C10380C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8B3F27F-73C6-A83C-40A0-6DD793A27F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2B89132-4E37-AC5D-5BDC-B7733CD0993F}"/>
              </a:ext>
            </a:extLst>
          </p:cNvPr>
          <p:cNvSpPr>
            <a:spLocks noGrp="1" noChangeArrowheads="1"/>
          </p:cNvSpPr>
          <p:nvPr>
            <p:ph type="sldNum" sz="quarter" idx="12"/>
          </p:nvPr>
        </p:nvSpPr>
        <p:spPr>
          <a:ln/>
        </p:spPr>
        <p:txBody>
          <a:bodyPr/>
          <a:lstStyle>
            <a:lvl1pPr>
              <a:defRPr/>
            </a:lvl1pPr>
          </a:lstStyle>
          <a:p>
            <a:pPr>
              <a:defRPr/>
            </a:pPr>
            <a:fld id="{366B50F1-5EA3-41DC-BD90-49BAD9735A92}" type="slidenum">
              <a:rPr lang="en-US" altLang="en-US"/>
              <a:pPr>
                <a:defRPr/>
              </a:pPr>
              <a:t>‹#›</a:t>
            </a:fld>
            <a:endParaRPr lang="en-US" altLang="en-US"/>
          </a:p>
        </p:txBody>
      </p:sp>
    </p:spTree>
    <p:extLst>
      <p:ext uri="{BB962C8B-B14F-4D97-AF65-F5344CB8AC3E}">
        <p14:creationId xmlns:p14="http://schemas.microsoft.com/office/powerpoint/2010/main" val="338532782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FBBC5E5-7E03-12D4-78BD-3D2F7F5CB9E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9CA683B-9981-51F7-FBAE-B1D060DE61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7419B7C-282D-30DA-335C-553AC0BCB9EC}"/>
              </a:ext>
            </a:extLst>
          </p:cNvPr>
          <p:cNvSpPr>
            <a:spLocks noGrp="1" noChangeArrowheads="1"/>
          </p:cNvSpPr>
          <p:nvPr>
            <p:ph type="sldNum" sz="quarter" idx="12"/>
          </p:nvPr>
        </p:nvSpPr>
        <p:spPr>
          <a:ln/>
        </p:spPr>
        <p:txBody>
          <a:bodyPr/>
          <a:lstStyle>
            <a:lvl1pPr>
              <a:defRPr/>
            </a:lvl1pPr>
          </a:lstStyle>
          <a:p>
            <a:pPr>
              <a:defRPr/>
            </a:pPr>
            <a:fld id="{2F1F296B-AAE1-4781-9667-F7E712773266}" type="slidenum">
              <a:rPr lang="en-US" altLang="en-US"/>
              <a:pPr>
                <a:defRPr/>
              </a:pPr>
              <a:t>‹#›</a:t>
            </a:fld>
            <a:endParaRPr lang="en-US" altLang="en-US"/>
          </a:p>
        </p:txBody>
      </p:sp>
    </p:spTree>
    <p:extLst>
      <p:ext uri="{BB962C8B-B14F-4D97-AF65-F5344CB8AC3E}">
        <p14:creationId xmlns:p14="http://schemas.microsoft.com/office/powerpoint/2010/main" val="241831834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93C20FB-AEFD-AC4F-2648-868DBF73411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1DFEC55-B4C3-385E-5D96-14ACCF6609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0753102-0CDB-0A23-6F68-008E9DEC33A4}"/>
              </a:ext>
            </a:extLst>
          </p:cNvPr>
          <p:cNvSpPr>
            <a:spLocks noGrp="1" noChangeArrowheads="1"/>
          </p:cNvSpPr>
          <p:nvPr>
            <p:ph type="sldNum" sz="quarter" idx="12"/>
          </p:nvPr>
        </p:nvSpPr>
        <p:spPr>
          <a:ln/>
        </p:spPr>
        <p:txBody>
          <a:bodyPr/>
          <a:lstStyle>
            <a:lvl1pPr>
              <a:defRPr/>
            </a:lvl1pPr>
          </a:lstStyle>
          <a:p>
            <a:pPr>
              <a:defRPr/>
            </a:pPr>
            <a:fld id="{E736FD8F-6A57-41ED-B674-DA34B638990D}" type="slidenum">
              <a:rPr lang="en-US" altLang="en-US"/>
              <a:pPr>
                <a:defRPr/>
              </a:pPr>
              <a:t>‹#›</a:t>
            </a:fld>
            <a:endParaRPr lang="en-US" altLang="en-US"/>
          </a:p>
        </p:txBody>
      </p:sp>
    </p:spTree>
    <p:extLst>
      <p:ext uri="{BB962C8B-B14F-4D97-AF65-F5344CB8AC3E}">
        <p14:creationId xmlns:p14="http://schemas.microsoft.com/office/powerpoint/2010/main" val="16701480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88D20DD-8357-A708-5A26-28EF9261E92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AD46216-44AD-7DA9-5573-40375BF642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8813AF0-476E-B03E-050A-14DC32594544}"/>
              </a:ext>
            </a:extLst>
          </p:cNvPr>
          <p:cNvSpPr>
            <a:spLocks noGrp="1" noChangeArrowheads="1"/>
          </p:cNvSpPr>
          <p:nvPr>
            <p:ph type="sldNum" sz="quarter" idx="12"/>
          </p:nvPr>
        </p:nvSpPr>
        <p:spPr>
          <a:ln/>
        </p:spPr>
        <p:txBody>
          <a:bodyPr/>
          <a:lstStyle>
            <a:lvl1pPr>
              <a:defRPr/>
            </a:lvl1pPr>
          </a:lstStyle>
          <a:p>
            <a:pPr>
              <a:defRPr/>
            </a:pPr>
            <a:fld id="{B75FE849-8CB0-417A-828D-8C18F74C8026}" type="slidenum">
              <a:rPr lang="en-US" altLang="en-US"/>
              <a:pPr>
                <a:defRPr/>
              </a:pPr>
              <a:t>‹#›</a:t>
            </a:fld>
            <a:endParaRPr lang="en-US" altLang="en-US"/>
          </a:p>
        </p:txBody>
      </p:sp>
    </p:spTree>
    <p:extLst>
      <p:ext uri="{BB962C8B-B14F-4D97-AF65-F5344CB8AC3E}">
        <p14:creationId xmlns:p14="http://schemas.microsoft.com/office/powerpoint/2010/main" val="63383819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DE049FA-888B-BC1B-17E0-2694A0E0F7A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A4F0390-83E6-F4E4-17B4-D1786B31B4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5CA1B16-AEAB-960A-0421-E9E598C4071D}"/>
              </a:ext>
            </a:extLst>
          </p:cNvPr>
          <p:cNvSpPr>
            <a:spLocks noGrp="1" noChangeArrowheads="1"/>
          </p:cNvSpPr>
          <p:nvPr>
            <p:ph type="sldNum" sz="quarter" idx="12"/>
          </p:nvPr>
        </p:nvSpPr>
        <p:spPr>
          <a:ln/>
        </p:spPr>
        <p:txBody>
          <a:bodyPr/>
          <a:lstStyle>
            <a:lvl1pPr>
              <a:defRPr/>
            </a:lvl1pPr>
          </a:lstStyle>
          <a:p>
            <a:pPr>
              <a:defRPr/>
            </a:pPr>
            <a:fld id="{A5DAE341-71DA-4397-9BB0-5C3CB014723E}" type="slidenum">
              <a:rPr lang="en-US" altLang="en-US"/>
              <a:pPr>
                <a:defRPr/>
              </a:pPr>
              <a:t>‹#›</a:t>
            </a:fld>
            <a:endParaRPr lang="en-US" altLang="en-US"/>
          </a:p>
        </p:txBody>
      </p:sp>
    </p:spTree>
    <p:extLst>
      <p:ext uri="{BB962C8B-B14F-4D97-AF65-F5344CB8AC3E}">
        <p14:creationId xmlns:p14="http://schemas.microsoft.com/office/powerpoint/2010/main" val="351788056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2A8DC7A-B88B-8D0D-49F6-796C2E7A85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6EDC7E1-3AB1-C47F-3066-68F6DA3A4F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9720E3-EBD2-A7E6-2D95-106412295C7E}"/>
              </a:ext>
            </a:extLst>
          </p:cNvPr>
          <p:cNvSpPr>
            <a:spLocks noGrp="1" noChangeArrowheads="1"/>
          </p:cNvSpPr>
          <p:nvPr>
            <p:ph type="sldNum" sz="quarter" idx="12"/>
          </p:nvPr>
        </p:nvSpPr>
        <p:spPr>
          <a:ln/>
        </p:spPr>
        <p:txBody>
          <a:bodyPr/>
          <a:lstStyle>
            <a:lvl1pPr>
              <a:defRPr/>
            </a:lvl1pPr>
          </a:lstStyle>
          <a:p>
            <a:pPr>
              <a:defRPr/>
            </a:pPr>
            <a:fld id="{79485BDC-0248-481D-A185-EF6ECA1460E2}" type="slidenum">
              <a:rPr lang="en-US" altLang="en-US"/>
              <a:pPr>
                <a:defRPr/>
              </a:pPr>
              <a:t>‹#›</a:t>
            </a:fld>
            <a:endParaRPr lang="en-US" altLang="en-US"/>
          </a:p>
        </p:txBody>
      </p:sp>
    </p:spTree>
    <p:extLst>
      <p:ext uri="{BB962C8B-B14F-4D97-AF65-F5344CB8AC3E}">
        <p14:creationId xmlns:p14="http://schemas.microsoft.com/office/powerpoint/2010/main" val="2583781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Vertical Text Placeholder 2"/>
          <p:cNvSpPr>
            <a:spLocks noGrp="1"/>
          </p:cNvSpPr>
          <p:nvPr>
            <p:ph type="body" orient="vert" idx="1"/>
          </p:nvPr>
        </p:nvSpPr>
        <p:spPr/>
        <p:txBody>
          <a:bodyPr vert="eaVert"/>
          <a:lstStyle>
            <a:lvl1pPr>
              <a:defRPr>
                <a:solidFill>
                  <a:srgbClr val="FFFFCC"/>
                </a:solidFill>
                <a:latin typeface="Verdana" pitchFamily="34" charset="0"/>
              </a:defRPr>
            </a:lvl1pPr>
            <a:lvl2pPr>
              <a:defRPr>
                <a:solidFill>
                  <a:srgbClr val="FFFFCC"/>
                </a:solidFill>
                <a:latin typeface="Verdana" pitchFamily="34" charset="0"/>
              </a:defRPr>
            </a:lvl2pPr>
            <a:lvl3pPr>
              <a:defRPr>
                <a:solidFill>
                  <a:srgbClr val="FFFFCC"/>
                </a:solidFill>
                <a:latin typeface="Verdana" pitchFamily="34" charset="0"/>
              </a:defRPr>
            </a:lvl3pPr>
            <a:lvl4pPr>
              <a:buFont typeface="Wingdings" pitchFamily="2" charset="2"/>
              <a:buChar char="§"/>
              <a:defRPr>
                <a:solidFill>
                  <a:srgbClr val="FFFFCC"/>
                </a:solidFill>
                <a:latin typeface="Verdana" pitchFamily="34" charset="0"/>
              </a:defRPr>
            </a:lvl4pPr>
            <a:lvl5pPr>
              <a:buFont typeface="Wingdings" pitchFamily="2" charset="2"/>
              <a:buChar char="§"/>
              <a:defRPr>
                <a:solidFill>
                  <a:srgbClr val="FFFFCC"/>
                </a:solidFill>
                <a:latin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A62BF77B-93D9-40BD-868E-4BA427C74D89}"/>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5" name="Footer Placeholder 4">
            <a:extLst>
              <a:ext uri="{FF2B5EF4-FFF2-40B4-BE49-F238E27FC236}">
                <a16:creationId xmlns:a16="http://schemas.microsoft.com/office/drawing/2014/main" id="{2FF7F61F-959B-4D01-8F65-081688FCAA83}"/>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Slide Number Placeholder 5">
            <a:extLst>
              <a:ext uri="{FF2B5EF4-FFF2-40B4-BE49-F238E27FC236}">
                <a16:creationId xmlns:a16="http://schemas.microsoft.com/office/drawing/2014/main" id="{97245200-835D-4B3D-B085-E040C14A9C1F}"/>
              </a:ext>
            </a:extLst>
          </p:cNvPr>
          <p:cNvSpPr>
            <a:spLocks noGrp="1"/>
          </p:cNvSpPr>
          <p:nvPr>
            <p:ph type="sldNum" sz="quarter" idx="12"/>
          </p:nvPr>
        </p:nvSpPr>
        <p:spPr>
          <a:xfrm>
            <a:off x="11277600" y="6419851"/>
            <a:ext cx="914400" cy="365125"/>
          </a:xfrm>
        </p:spPr>
        <p:txBody>
          <a:bodyPr/>
          <a:lstStyle>
            <a:lvl1pPr>
              <a:defRPr/>
            </a:lvl1pPr>
          </a:lstStyle>
          <a:p>
            <a:fld id="{F14A8380-FFF0-41E2-8C3F-3196679D03E6}" type="slidenum">
              <a:rPr lang="en-AU" altLang="en-US"/>
              <a:pPr/>
              <a:t>‹#›</a:t>
            </a:fld>
            <a:endParaRPr lang="en-AU" altLang="en-US"/>
          </a:p>
        </p:txBody>
      </p:sp>
    </p:spTree>
    <p:extLst>
      <p:ext uri="{BB962C8B-B14F-4D97-AF65-F5344CB8AC3E}">
        <p14:creationId xmlns:p14="http://schemas.microsoft.com/office/powerpoint/2010/main" val="666982656"/>
      </p:ext>
    </p:extLst>
  </p:cSld>
  <p:clrMapOvr>
    <a:masterClrMapping/>
  </p:clrMapOvr>
  <p:transition spd="med">
    <p:rand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2ED531-98FA-CAEF-831C-9628C37F08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454263-57BF-33CB-BA38-EBBB9EF6FE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309710-EFFA-E4B7-7B0B-4CAA65672BE8}"/>
              </a:ext>
            </a:extLst>
          </p:cNvPr>
          <p:cNvSpPr>
            <a:spLocks noGrp="1" noChangeArrowheads="1"/>
          </p:cNvSpPr>
          <p:nvPr>
            <p:ph type="sldNum" sz="quarter" idx="12"/>
          </p:nvPr>
        </p:nvSpPr>
        <p:spPr>
          <a:ln/>
        </p:spPr>
        <p:txBody>
          <a:bodyPr/>
          <a:lstStyle>
            <a:lvl1pPr>
              <a:defRPr/>
            </a:lvl1pPr>
          </a:lstStyle>
          <a:p>
            <a:pPr>
              <a:defRPr/>
            </a:pPr>
            <a:fld id="{9D61A31F-ADEF-4ED1-915B-203A288E5632}" type="slidenum">
              <a:rPr lang="en-US" altLang="en-US"/>
              <a:pPr>
                <a:defRPr/>
              </a:pPr>
              <a:t>‹#›</a:t>
            </a:fld>
            <a:endParaRPr lang="en-US" altLang="en-US"/>
          </a:p>
        </p:txBody>
      </p:sp>
    </p:spTree>
    <p:extLst>
      <p:ext uri="{BB962C8B-B14F-4D97-AF65-F5344CB8AC3E}">
        <p14:creationId xmlns:p14="http://schemas.microsoft.com/office/powerpoint/2010/main" val="333544413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964A83-1F7E-ED85-51FA-465FF74B159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3435E1-683C-718F-03A4-774B675B04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7268BCD-C21D-933A-9075-63AE79AF4352}"/>
              </a:ext>
            </a:extLst>
          </p:cNvPr>
          <p:cNvSpPr>
            <a:spLocks noGrp="1" noChangeArrowheads="1"/>
          </p:cNvSpPr>
          <p:nvPr>
            <p:ph type="sldNum" sz="quarter" idx="12"/>
          </p:nvPr>
        </p:nvSpPr>
        <p:spPr>
          <a:ln/>
        </p:spPr>
        <p:txBody>
          <a:bodyPr/>
          <a:lstStyle>
            <a:lvl1pPr>
              <a:defRPr/>
            </a:lvl1pPr>
          </a:lstStyle>
          <a:p>
            <a:pPr>
              <a:defRPr/>
            </a:pPr>
            <a:fld id="{412D7CD4-115F-40AA-9554-93C3FE3AD316}" type="slidenum">
              <a:rPr lang="en-US" altLang="en-US"/>
              <a:pPr>
                <a:defRPr/>
              </a:pPr>
              <a:t>‹#›</a:t>
            </a:fld>
            <a:endParaRPr lang="en-US" altLang="en-US"/>
          </a:p>
        </p:txBody>
      </p:sp>
    </p:spTree>
    <p:extLst>
      <p:ext uri="{BB962C8B-B14F-4D97-AF65-F5344CB8AC3E}">
        <p14:creationId xmlns:p14="http://schemas.microsoft.com/office/powerpoint/2010/main" val="49371433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DBA8D960-E5CF-4033-9925-F1142A77AAE7}"/>
              </a:ext>
            </a:extLst>
          </p:cNvPr>
          <p:cNvSpPr>
            <a:spLocks/>
          </p:cNvSpPr>
          <p:nvPr/>
        </p:nvSpPr>
        <p:spPr bwMode="gray">
          <a:xfrm>
            <a:off x="920750" y="3340100"/>
            <a:ext cx="10204450" cy="485775"/>
          </a:xfrm>
          <a:custGeom>
            <a:avLst/>
            <a:gdLst>
              <a:gd name="T0" fmla="*/ 402937 w 4128"/>
              <a:gd name="T1" fmla="*/ 202829 h 479"/>
              <a:gd name="T2" fmla="*/ 10204449 w 4128"/>
              <a:gd name="T3" fmla="*/ 202829 h 479"/>
              <a:gd name="T4" fmla="*/ 10204449 w 4128"/>
              <a:gd name="T5" fmla="*/ 435068 h 479"/>
              <a:gd name="T6" fmla="*/ 0 w 4128"/>
              <a:gd name="T7" fmla="*/ 447238 h 479"/>
              <a:gd name="T8" fmla="*/ 402937 w 4128"/>
              <a:gd name="T9" fmla="*/ 202829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27779"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1227780"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988E4557-0B17-D191-9F19-A95B64F349E6}"/>
              </a:ext>
            </a:extLst>
          </p:cNvPr>
          <p:cNvSpPr>
            <a:spLocks noGrp="1" noChangeArrowheads="1"/>
          </p:cNvSpPr>
          <p:nvPr>
            <p:ph type="dt" sz="half" idx="10"/>
          </p:nvPr>
        </p:nvSpPr>
        <p:spPr/>
        <p:txBody>
          <a:bodyPr/>
          <a:lstStyle>
            <a:lvl1pPr>
              <a:defRPr>
                <a:solidFill>
                  <a:srgbClr val="578963"/>
                </a:solidFill>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3E6E3386-65FE-0E99-C033-DDCD0F676A7E}"/>
              </a:ext>
            </a:extLst>
          </p:cNvPr>
          <p:cNvSpPr>
            <a:spLocks noGrp="1" noChangeArrowheads="1"/>
          </p:cNvSpPr>
          <p:nvPr>
            <p:ph type="ftr" sz="quarter" idx="11"/>
          </p:nvPr>
        </p:nvSpPr>
        <p:spPr/>
        <p:txBody>
          <a:bodyPr/>
          <a:lstStyle>
            <a:lvl1pPr>
              <a:defRPr>
                <a:solidFill>
                  <a:srgbClr val="578963"/>
                </a:solidFill>
                <a:cs typeface="Arial" pitchFamily="34" charset="0"/>
              </a:defRPr>
            </a:lvl1pPr>
          </a:lstStyle>
          <a:p>
            <a:pPr>
              <a:defRPr/>
            </a:pPr>
            <a:endParaRPr lang="en-US"/>
          </a:p>
        </p:txBody>
      </p:sp>
      <p:sp>
        <p:nvSpPr>
          <p:cNvPr id="7" name="Rectangle 7">
            <a:extLst>
              <a:ext uri="{FF2B5EF4-FFF2-40B4-BE49-F238E27FC236}">
                <a16:creationId xmlns:a16="http://schemas.microsoft.com/office/drawing/2014/main" id="{940CE30B-4B8E-35E8-8576-A33BAD23998B}"/>
              </a:ext>
            </a:extLst>
          </p:cNvPr>
          <p:cNvSpPr>
            <a:spLocks noGrp="1" noChangeArrowheads="1"/>
          </p:cNvSpPr>
          <p:nvPr>
            <p:ph type="sldNum" sz="quarter" idx="12"/>
          </p:nvPr>
        </p:nvSpPr>
        <p:spPr/>
        <p:txBody>
          <a:bodyPr/>
          <a:lstStyle>
            <a:lvl1pPr>
              <a:defRPr>
                <a:cs typeface="Arial" panose="020B0604020202020204" pitchFamily="34" charset="0"/>
              </a:defRPr>
            </a:lvl1pPr>
          </a:lstStyle>
          <a:p>
            <a:pPr>
              <a:defRPr/>
            </a:pPr>
            <a:fld id="{62B0E5F9-55EA-4A96-B75F-E86215049C2C}" type="slidenum">
              <a:rPr lang="en-US" altLang="en-US"/>
              <a:pPr>
                <a:defRPr/>
              </a:pPr>
              <a:t>‹#›</a:t>
            </a:fld>
            <a:endParaRPr lang="en-US" altLang="en-US"/>
          </a:p>
        </p:txBody>
      </p:sp>
    </p:spTree>
    <p:extLst>
      <p:ext uri="{BB962C8B-B14F-4D97-AF65-F5344CB8AC3E}">
        <p14:creationId xmlns:p14="http://schemas.microsoft.com/office/powerpoint/2010/main" val="25946341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572FD6-2AA9-95EA-8841-AC903AF9AFFF}"/>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13242C27-1722-6C77-05E5-55E971B5339F}"/>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F5304B77-34C9-702E-6AE5-A96F00C87804}"/>
              </a:ext>
            </a:extLst>
          </p:cNvPr>
          <p:cNvSpPr>
            <a:spLocks noGrp="1" noChangeArrowheads="1"/>
          </p:cNvSpPr>
          <p:nvPr>
            <p:ph type="sldNum" sz="quarter" idx="12"/>
          </p:nvPr>
        </p:nvSpPr>
        <p:spPr/>
        <p:txBody>
          <a:bodyPr/>
          <a:lstStyle>
            <a:lvl1pPr>
              <a:defRPr>
                <a:cs typeface="Arial" panose="020B0604020202020204" pitchFamily="34" charset="0"/>
              </a:defRPr>
            </a:lvl1pPr>
          </a:lstStyle>
          <a:p>
            <a:pPr>
              <a:defRPr/>
            </a:pPr>
            <a:fld id="{BABF8485-59B6-4538-AC20-10ECBF98147A}" type="slidenum">
              <a:rPr lang="en-US" altLang="en-US"/>
              <a:pPr>
                <a:defRPr/>
              </a:pPr>
              <a:t>‹#›</a:t>
            </a:fld>
            <a:endParaRPr lang="en-US" altLang="en-US"/>
          </a:p>
        </p:txBody>
      </p:sp>
    </p:spTree>
    <p:extLst>
      <p:ext uri="{BB962C8B-B14F-4D97-AF65-F5344CB8AC3E}">
        <p14:creationId xmlns:p14="http://schemas.microsoft.com/office/powerpoint/2010/main" val="79465973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829EC3C2-0605-B1CE-F51D-D29DC5C12148}"/>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57D5841D-08A6-DF5E-9375-58A903B8095A}"/>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F35A5FB2-1339-AEB1-FACD-BB5A6076CD22}"/>
              </a:ext>
            </a:extLst>
          </p:cNvPr>
          <p:cNvSpPr>
            <a:spLocks noGrp="1" noChangeArrowheads="1"/>
          </p:cNvSpPr>
          <p:nvPr>
            <p:ph type="sldNum" sz="quarter" idx="12"/>
          </p:nvPr>
        </p:nvSpPr>
        <p:spPr/>
        <p:txBody>
          <a:bodyPr/>
          <a:lstStyle>
            <a:lvl1pPr>
              <a:defRPr>
                <a:cs typeface="Arial" panose="020B0604020202020204" pitchFamily="34" charset="0"/>
              </a:defRPr>
            </a:lvl1pPr>
          </a:lstStyle>
          <a:p>
            <a:pPr>
              <a:defRPr/>
            </a:pPr>
            <a:fld id="{4AF1325F-87D4-49FB-8001-DDE5EB34E47C}" type="slidenum">
              <a:rPr lang="en-US" altLang="en-US"/>
              <a:pPr>
                <a:defRPr/>
              </a:pPr>
              <a:t>‹#›</a:t>
            </a:fld>
            <a:endParaRPr lang="en-US" altLang="en-US"/>
          </a:p>
        </p:txBody>
      </p:sp>
    </p:spTree>
    <p:extLst>
      <p:ext uri="{BB962C8B-B14F-4D97-AF65-F5344CB8AC3E}">
        <p14:creationId xmlns:p14="http://schemas.microsoft.com/office/powerpoint/2010/main" val="11578662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DA4A50-D28C-956F-2645-CD23FEFDE8D1}"/>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FD9081A5-925C-08D2-ABAE-EC621EFC2FD3}"/>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A3E8D89-37EA-88AB-A58F-2943B7059307}"/>
              </a:ext>
            </a:extLst>
          </p:cNvPr>
          <p:cNvSpPr>
            <a:spLocks noGrp="1" noChangeArrowheads="1"/>
          </p:cNvSpPr>
          <p:nvPr>
            <p:ph type="sldNum" sz="quarter" idx="12"/>
          </p:nvPr>
        </p:nvSpPr>
        <p:spPr/>
        <p:txBody>
          <a:bodyPr/>
          <a:lstStyle>
            <a:lvl1pPr>
              <a:defRPr>
                <a:cs typeface="Arial" panose="020B0604020202020204" pitchFamily="34" charset="0"/>
              </a:defRPr>
            </a:lvl1pPr>
          </a:lstStyle>
          <a:p>
            <a:pPr>
              <a:defRPr/>
            </a:pPr>
            <a:fld id="{66AA6369-C414-4ED9-9FE2-CEF17A3BE286}" type="slidenum">
              <a:rPr lang="en-US" altLang="en-US"/>
              <a:pPr>
                <a:defRPr/>
              </a:pPr>
              <a:t>‹#›</a:t>
            </a:fld>
            <a:endParaRPr lang="en-US" altLang="en-US"/>
          </a:p>
        </p:txBody>
      </p:sp>
    </p:spTree>
    <p:extLst>
      <p:ext uri="{BB962C8B-B14F-4D97-AF65-F5344CB8AC3E}">
        <p14:creationId xmlns:p14="http://schemas.microsoft.com/office/powerpoint/2010/main" val="7443752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8674808-4DCF-465A-DE9B-6C7A09BE0BAE}"/>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5">
            <a:extLst>
              <a:ext uri="{FF2B5EF4-FFF2-40B4-BE49-F238E27FC236}">
                <a16:creationId xmlns:a16="http://schemas.microsoft.com/office/drawing/2014/main" id="{2B1909A6-9EAA-0929-82F8-71F45ED7FAAB}"/>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9" name="Rectangle 6">
            <a:extLst>
              <a:ext uri="{FF2B5EF4-FFF2-40B4-BE49-F238E27FC236}">
                <a16:creationId xmlns:a16="http://schemas.microsoft.com/office/drawing/2014/main" id="{3816B045-0DD5-8281-240B-4F1BCFFDFA7C}"/>
              </a:ext>
            </a:extLst>
          </p:cNvPr>
          <p:cNvSpPr>
            <a:spLocks noGrp="1" noChangeArrowheads="1"/>
          </p:cNvSpPr>
          <p:nvPr>
            <p:ph type="sldNum" sz="quarter" idx="12"/>
          </p:nvPr>
        </p:nvSpPr>
        <p:spPr/>
        <p:txBody>
          <a:bodyPr/>
          <a:lstStyle>
            <a:lvl1pPr>
              <a:defRPr>
                <a:cs typeface="Arial" panose="020B0604020202020204" pitchFamily="34" charset="0"/>
              </a:defRPr>
            </a:lvl1pPr>
          </a:lstStyle>
          <a:p>
            <a:pPr>
              <a:defRPr/>
            </a:pPr>
            <a:fld id="{87F03CC5-96CC-4C67-B5C9-02AEF65C1157}" type="slidenum">
              <a:rPr lang="en-US" altLang="en-US"/>
              <a:pPr>
                <a:defRPr/>
              </a:pPr>
              <a:t>‹#›</a:t>
            </a:fld>
            <a:endParaRPr lang="en-US" altLang="en-US"/>
          </a:p>
        </p:txBody>
      </p:sp>
    </p:spTree>
    <p:extLst>
      <p:ext uri="{BB962C8B-B14F-4D97-AF65-F5344CB8AC3E}">
        <p14:creationId xmlns:p14="http://schemas.microsoft.com/office/powerpoint/2010/main" val="318809174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8FC7A64-8E92-1D7D-1C0E-974D7EEA659B}"/>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a:extLst>
              <a:ext uri="{FF2B5EF4-FFF2-40B4-BE49-F238E27FC236}">
                <a16:creationId xmlns:a16="http://schemas.microsoft.com/office/drawing/2014/main" id="{EA24F9D8-4AE7-E955-41BA-971E4C3805EE}"/>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5" name="Rectangle 6">
            <a:extLst>
              <a:ext uri="{FF2B5EF4-FFF2-40B4-BE49-F238E27FC236}">
                <a16:creationId xmlns:a16="http://schemas.microsoft.com/office/drawing/2014/main" id="{DFAC8CEB-A7EA-6CFC-3F76-22F8409A5718}"/>
              </a:ext>
            </a:extLst>
          </p:cNvPr>
          <p:cNvSpPr>
            <a:spLocks noGrp="1" noChangeArrowheads="1"/>
          </p:cNvSpPr>
          <p:nvPr>
            <p:ph type="sldNum" sz="quarter" idx="12"/>
          </p:nvPr>
        </p:nvSpPr>
        <p:spPr/>
        <p:txBody>
          <a:bodyPr/>
          <a:lstStyle>
            <a:lvl1pPr>
              <a:defRPr>
                <a:cs typeface="Arial" panose="020B0604020202020204" pitchFamily="34" charset="0"/>
              </a:defRPr>
            </a:lvl1pPr>
          </a:lstStyle>
          <a:p>
            <a:pPr>
              <a:defRPr/>
            </a:pPr>
            <a:fld id="{060BAF27-728C-40E8-99CD-EA9824D8388D}" type="slidenum">
              <a:rPr lang="en-US" altLang="en-US"/>
              <a:pPr>
                <a:defRPr/>
              </a:pPr>
              <a:t>‹#›</a:t>
            </a:fld>
            <a:endParaRPr lang="en-US" altLang="en-US"/>
          </a:p>
        </p:txBody>
      </p:sp>
    </p:spTree>
    <p:extLst>
      <p:ext uri="{BB962C8B-B14F-4D97-AF65-F5344CB8AC3E}">
        <p14:creationId xmlns:p14="http://schemas.microsoft.com/office/powerpoint/2010/main" val="181884233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42666B-B803-8B1E-2942-D97D14B503D7}"/>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a:extLst>
              <a:ext uri="{FF2B5EF4-FFF2-40B4-BE49-F238E27FC236}">
                <a16:creationId xmlns:a16="http://schemas.microsoft.com/office/drawing/2014/main" id="{DD9F3671-368C-FD8C-4980-877FD90AB2C5}"/>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4" name="Rectangle 6">
            <a:extLst>
              <a:ext uri="{FF2B5EF4-FFF2-40B4-BE49-F238E27FC236}">
                <a16:creationId xmlns:a16="http://schemas.microsoft.com/office/drawing/2014/main" id="{A558C2BE-CCA2-F33E-EB9E-18E519159389}"/>
              </a:ext>
            </a:extLst>
          </p:cNvPr>
          <p:cNvSpPr>
            <a:spLocks noGrp="1" noChangeArrowheads="1"/>
          </p:cNvSpPr>
          <p:nvPr>
            <p:ph type="sldNum" sz="quarter" idx="12"/>
          </p:nvPr>
        </p:nvSpPr>
        <p:spPr/>
        <p:txBody>
          <a:bodyPr/>
          <a:lstStyle>
            <a:lvl1pPr>
              <a:defRPr>
                <a:cs typeface="Arial" panose="020B0604020202020204" pitchFamily="34" charset="0"/>
              </a:defRPr>
            </a:lvl1pPr>
          </a:lstStyle>
          <a:p>
            <a:pPr>
              <a:defRPr/>
            </a:pPr>
            <a:fld id="{F155FBF1-F5A5-42FB-B7D7-D2A7073ABD3D}" type="slidenum">
              <a:rPr lang="en-US" altLang="en-US"/>
              <a:pPr>
                <a:defRPr/>
              </a:pPr>
              <a:t>‹#›</a:t>
            </a:fld>
            <a:endParaRPr lang="en-US" altLang="en-US"/>
          </a:p>
        </p:txBody>
      </p:sp>
    </p:spTree>
    <p:extLst>
      <p:ext uri="{BB962C8B-B14F-4D97-AF65-F5344CB8AC3E}">
        <p14:creationId xmlns:p14="http://schemas.microsoft.com/office/powerpoint/2010/main" val="399052277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7A51D3DE-C348-9E81-35A4-E7BA3CF5B661}"/>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DAAD1FE5-62A7-0043-1AFD-FEEFBF3EF8C5}"/>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AD412B1-79F9-15FE-DB4E-61D8FDAED366}"/>
              </a:ext>
            </a:extLst>
          </p:cNvPr>
          <p:cNvSpPr>
            <a:spLocks noGrp="1" noChangeArrowheads="1"/>
          </p:cNvSpPr>
          <p:nvPr>
            <p:ph type="sldNum" sz="quarter" idx="12"/>
          </p:nvPr>
        </p:nvSpPr>
        <p:spPr/>
        <p:txBody>
          <a:bodyPr/>
          <a:lstStyle>
            <a:lvl1pPr>
              <a:defRPr>
                <a:cs typeface="Arial" panose="020B0604020202020204" pitchFamily="34" charset="0"/>
              </a:defRPr>
            </a:lvl1pPr>
          </a:lstStyle>
          <a:p>
            <a:pPr>
              <a:defRPr/>
            </a:pPr>
            <a:fld id="{F03F6713-96D3-45AB-B773-087AF3C425C3}" type="slidenum">
              <a:rPr lang="en-US" altLang="en-US"/>
              <a:pPr>
                <a:defRPr/>
              </a:pPr>
              <a:t>‹#›</a:t>
            </a:fld>
            <a:endParaRPr lang="en-US" altLang="en-US"/>
          </a:p>
        </p:txBody>
      </p:sp>
    </p:spTree>
    <p:extLst>
      <p:ext uri="{BB962C8B-B14F-4D97-AF65-F5344CB8AC3E}">
        <p14:creationId xmlns:p14="http://schemas.microsoft.com/office/powerpoint/2010/main" val="1487708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700809"/>
            <a:ext cx="2743200" cy="4425355"/>
          </a:xfrm>
        </p:spPr>
        <p:txBody>
          <a:bodyPr vert="eaVert"/>
          <a:lstStyle>
            <a:lvl1pPr>
              <a:defRPr sz="4000">
                <a:solidFill>
                  <a:schemeClr val="accent4">
                    <a:lumMod val="40000"/>
                    <a:lumOff val="60000"/>
                  </a:schemeClr>
                </a:solidFill>
              </a:defRPr>
            </a:lvl1pPr>
          </a:lstStyle>
          <a:p>
            <a:r>
              <a:rPr lang="en-US"/>
              <a:t>Click to edit Master title style</a:t>
            </a:r>
            <a:endParaRPr lang="en-AU" dirty="0"/>
          </a:p>
        </p:txBody>
      </p:sp>
      <p:sp>
        <p:nvSpPr>
          <p:cNvPr id="3" name="Vertical Text Placeholder 2"/>
          <p:cNvSpPr>
            <a:spLocks noGrp="1"/>
          </p:cNvSpPr>
          <p:nvPr>
            <p:ph type="body" orient="vert" idx="1"/>
          </p:nvPr>
        </p:nvSpPr>
        <p:spPr>
          <a:xfrm>
            <a:off x="609600" y="274639"/>
            <a:ext cx="8026400" cy="5851525"/>
          </a:xfrm>
        </p:spPr>
        <p:txBody>
          <a:bodyPr vert="eaVert"/>
          <a:lstStyle>
            <a:lvl1pPr>
              <a:defRPr>
                <a:latin typeface="Verdana" pitchFamily="34" charset="0"/>
              </a:defRPr>
            </a:lvl1pPr>
            <a:lvl2pPr>
              <a:defRPr>
                <a:latin typeface="Verdana" pitchFamily="34" charset="0"/>
              </a:defRPr>
            </a:lvl2pPr>
            <a:lvl3pPr>
              <a:defRPr>
                <a:latin typeface="Verdana" pitchFamily="34" charset="0"/>
              </a:defRPr>
            </a:lvl3pPr>
            <a:lvl4pPr>
              <a:buFont typeface="Wingdings" pitchFamily="2" charset="2"/>
              <a:buChar char="§"/>
              <a:defRPr>
                <a:solidFill>
                  <a:srgbClr val="FFFFCC"/>
                </a:solidFill>
                <a:latin typeface="Verdana" pitchFamily="34" charset="0"/>
              </a:defRPr>
            </a:lvl4pPr>
            <a:lvl5pPr>
              <a:buFont typeface="Wingdings" pitchFamily="2" charset="2"/>
              <a:buChar char="§"/>
              <a:defRPr>
                <a:solidFill>
                  <a:srgbClr val="FFFFCC"/>
                </a:solidFill>
                <a:latin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3080AA72-2FE0-489E-8A07-68B357684063}"/>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5" name="Footer Placeholder 4">
            <a:extLst>
              <a:ext uri="{FF2B5EF4-FFF2-40B4-BE49-F238E27FC236}">
                <a16:creationId xmlns:a16="http://schemas.microsoft.com/office/drawing/2014/main" id="{05380137-E419-4D33-AD8F-8BCD0B4DBC6D}"/>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Slide Number Placeholder 5">
            <a:extLst>
              <a:ext uri="{FF2B5EF4-FFF2-40B4-BE49-F238E27FC236}">
                <a16:creationId xmlns:a16="http://schemas.microsoft.com/office/drawing/2014/main" id="{EE7105E6-DCC8-44C6-8D6E-502AEDEE3468}"/>
              </a:ext>
            </a:extLst>
          </p:cNvPr>
          <p:cNvSpPr>
            <a:spLocks noGrp="1"/>
          </p:cNvSpPr>
          <p:nvPr>
            <p:ph type="sldNum" sz="quarter" idx="12"/>
          </p:nvPr>
        </p:nvSpPr>
        <p:spPr>
          <a:xfrm>
            <a:off x="11277600" y="6405564"/>
            <a:ext cx="914400" cy="365125"/>
          </a:xfrm>
        </p:spPr>
        <p:txBody>
          <a:bodyPr/>
          <a:lstStyle>
            <a:lvl1pPr>
              <a:defRPr/>
            </a:lvl1pPr>
          </a:lstStyle>
          <a:p>
            <a:fld id="{3D3A7B2F-4B2F-494D-A2A0-E273D211EE98}" type="slidenum">
              <a:rPr lang="en-AU" altLang="en-US"/>
              <a:pPr/>
              <a:t>‹#›</a:t>
            </a:fld>
            <a:endParaRPr lang="en-AU" altLang="en-US"/>
          </a:p>
        </p:txBody>
      </p:sp>
    </p:spTree>
    <p:extLst>
      <p:ext uri="{BB962C8B-B14F-4D97-AF65-F5344CB8AC3E}">
        <p14:creationId xmlns:p14="http://schemas.microsoft.com/office/powerpoint/2010/main" val="3351295943"/>
      </p:ext>
    </p:extLst>
  </p:cSld>
  <p:clrMapOvr>
    <a:masterClrMapping/>
  </p:clrMapOvr>
  <p:transition spd="med">
    <p:rand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36F766F1-0DBB-6A87-12CC-375BE53BFF4A}"/>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C0E70BA1-7A7B-146E-8080-E0EBB4DFAEC9}"/>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201A33E8-7FEC-BDF8-41CB-0AFD7989B58C}"/>
              </a:ext>
            </a:extLst>
          </p:cNvPr>
          <p:cNvSpPr>
            <a:spLocks noGrp="1" noChangeArrowheads="1"/>
          </p:cNvSpPr>
          <p:nvPr>
            <p:ph type="sldNum" sz="quarter" idx="12"/>
          </p:nvPr>
        </p:nvSpPr>
        <p:spPr/>
        <p:txBody>
          <a:bodyPr/>
          <a:lstStyle>
            <a:lvl1pPr>
              <a:defRPr>
                <a:cs typeface="Arial" panose="020B0604020202020204" pitchFamily="34" charset="0"/>
              </a:defRPr>
            </a:lvl1pPr>
          </a:lstStyle>
          <a:p>
            <a:pPr>
              <a:defRPr/>
            </a:pPr>
            <a:fld id="{C3756BCF-7F91-46CE-A270-7885A5B153F4}" type="slidenum">
              <a:rPr lang="en-US" altLang="en-US"/>
              <a:pPr>
                <a:defRPr/>
              </a:pPr>
              <a:t>‹#›</a:t>
            </a:fld>
            <a:endParaRPr lang="en-US" altLang="en-US"/>
          </a:p>
        </p:txBody>
      </p:sp>
    </p:spTree>
    <p:extLst>
      <p:ext uri="{BB962C8B-B14F-4D97-AF65-F5344CB8AC3E}">
        <p14:creationId xmlns:p14="http://schemas.microsoft.com/office/powerpoint/2010/main" val="289593978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8C3D1B-E5B4-5474-505E-5DBED90131E6}"/>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5CF49BAF-FE15-2F0E-C64B-96C10485D5ED}"/>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DE22F22F-15D7-145E-6898-713B7123E01C}"/>
              </a:ext>
            </a:extLst>
          </p:cNvPr>
          <p:cNvSpPr>
            <a:spLocks noGrp="1" noChangeArrowheads="1"/>
          </p:cNvSpPr>
          <p:nvPr>
            <p:ph type="sldNum" sz="quarter" idx="12"/>
          </p:nvPr>
        </p:nvSpPr>
        <p:spPr/>
        <p:txBody>
          <a:bodyPr/>
          <a:lstStyle>
            <a:lvl1pPr>
              <a:defRPr>
                <a:cs typeface="Arial" panose="020B0604020202020204" pitchFamily="34" charset="0"/>
              </a:defRPr>
            </a:lvl1pPr>
          </a:lstStyle>
          <a:p>
            <a:pPr>
              <a:defRPr/>
            </a:pPr>
            <a:fld id="{F415DAC6-2B41-400A-9188-33CA727F64C0}" type="slidenum">
              <a:rPr lang="en-US" altLang="en-US"/>
              <a:pPr>
                <a:defRPr/>
              </a:pPr>
              <a:t>‹#›</a:t>
            </a:fld>
            <a:endParaRPr lang="en-US" altLang="en-US"/>
          </a:p>
        </p:txBody>
      </p:sp>
    </p:spTree>
    <p:extLst>
      <p:ext uri="{BB962C8B-B14F-4D97-AF65-F5344CB8AC3E}">
        <p14:creationId xmlns:p14="http://schemas.microsoft.com/office/powerpoint/2010/main" val="30512459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78027A-6F81-0B20-1745-BD4884CDBF49}"/>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8E619945-14B5-84DE-7DFE-E81B27388E23}"/>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B580F45B-5E5B-0961-98E9-DD0CE8E84768}"/>
              </a:ext>
            </a:extLst>
          </p:cNvPr>
          <p:cNvSpPr>
            <a:spLocks noGrp="1" noChangeArrowheads="1"/>
          </p:cNvSpPr>
          <p:nvPr>
            <p:ph type="sldNum" sz="quarter" idx="12"/>
          </p:nvPr>
        </p:nvSpPr>
        <p:spPr/>
        <p:txBody>
          <a:bodyPr/>
          <a:lstStyle>
            <a:lvl1pPr>
              <a:defRPr>
                <a:cs typeface="Arial" panose="020B0604020202020204" pitchFamily="34" charset="0"/>
              </a:defRPr>
            </a:lvl1pPr>
          </a:lstStyle>
          <a:p>
            <a:pPr>
              <a:defRPr/>
            </a:pPr>
            <a:fld id="{EA320B76-0A63-4C1D-9774-C015D84FC6BE}" type="slidenum">
              <a:rPr lang="en-US" altLang="en-US"/>
              <a:pPr>
                <a:defRPr/>
              </a:pPr>
              <a:t>‹#›</a:t>
            </a:fld>
            <a:endParaRPr lang="en-US" altLang="en-US"/>
          </a:p>
        </p:txBody>
      </p:sp>
    </p:spTree>
    <p:extLst>
      <p:ext uri="{BB962C8B-B14F-4D97-AF65-F5344CB8AC3E}">
        <p14:creationId xmlns:p14="http://schemas.microsoft.com/office/powerpoint/2010/main" val="69967890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9BC3C5-C496-4B49-3E6F-55403151A9B5}"/>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D5EB18A3-2A9A-D6F5-57F2-5944B77D420A}"/>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4371992-246F-554D-1B65-6B5761DEA561}"/>
              </a:ext>
            </a:extLst>
          </p:cNvPr>
          <p:cNvSpPr>
            <a:spLocks noGrp="1" noChangeArrowheads="1"/>
          </p:cNvSpPr>
          <p:nvPr>
            <p:ph type="sldNum" sz="quarter" idx="12"/>
          </p:nvPr>
        </p:nvSpPr>
        <p:spPr/>
        <p:txBody>
          <a:bodyPr/>
          <a:lstStyle>
            <a:lvl1pPr>
              <a:defRPr>
                <a:cs typeface="Arial" panose="020B0604020202020204" pitchFamily="34" charset="0"/>
              </a:defRPr>
            </a:lvl1pPr>
          </a:lstStyle>
          <a:p>
            <a:pPr>
              <a:defRPr/>
            </a:pPr>
            <a:fld id="{90E090E6-5CA0-4998-B00F-FE98ABD89654}" type="slidenum">
              <a:rPr lang="en-US" altLang="en-US"/>
              <a:pPr>
                <a:defRPr/>
              </a:pPr>
              <a:t>‹#›</a:t>
            </a:fld>
            <a:endParaRPr lang="en-US" altLang="en-US"/>
          </a:p>
        </p:txBody>
      </p:sp>
    </p:spTree>
    <p:extLst>
      <p:ext uri="{BB962C8B-B14F-4D97-AF65-F5344CB8AC3E}">
        <p14:creationId xmlns:p14="http://schemas.microsoft.com/office/powerpoint/2010/main" val="13489752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6E19296-3027-BC8E-6765-6CDCCEBAD667}"/>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7" name="Rectangle 5">
            <a:extLst>
              <a:ext uri="{FF2B5EF4-FFF2-40B4-BE49-F238E27FC236}">
                <a16:creationId xmlns:a16="http://schemas.microsoft.com/office/drawing/2014/main" id="{C0F96D17-4187-B7A5-5549-4E0D2A4177D8}"/>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8" name="Rectangle 6">
            <a:extLst>
              <a:ext uri="{FF2B5EF4-FFF2-40B4-BE49-F238E27FC236}">
                <a16:creationId xmlns:a16="http://schemas.microsoft.com/office/drawing/2014/main" id="{1E863BF9-150E-933A-06EB-EF361F11BB0F}"/>
              </a:ext>
            </a:extLst>
          </p:cNvPr>
          <p:cNvSpPr>
            <a:spLocks noGrp="1" noChangeArrowheads="1"/>
          </p:cNvSpPr>
          <p:nvPr>
            <p:ph type="sldNum" sz="quarter" idx="12"/>
          </p:nvPr>
        </p:nvSpPr>
        <p:spPr/>
        <p:txBody>
          <a:bodyPr/>
          <a:lstStyle>
            <a:lvl1pPr>
              <a:defRPr>
                <a:cs typeface="Arial" panose="020B0604020202020204" pitchFamily="34" charset="0"/>
              </a:defRPr>
            </a:lvl1pPr>
          </a:lstStyle>
          <a:p>
            <a:pPr>
              <a:defRPr/>
            </a:pPr>
            <a:fld id="{4FFD56CE-AF29-4DEA-8D42-E220F75D22FA}" type="slidenum">
              <a:rPr lang="en-US" altLang="en-US"/>
              <a:pPr>
                <a:defRPr/>
              </a:pPr>
              <a:t>‹#›</a:t>
            </a:fld>
            <a:endParaRPr lang="en-US" altLang="en-US"/>
          </a:p>
        </p:txBody>
      </p:sp>
    </p:spTree>
    <p:extLst>
      <p:ext uri="{BB962C8B-B14F-4D97-AF65-F5344CB8AC3E}">
        <p14:creationId xmlns:p14="http://schemas.microsoft.com/office/powerpoint/2010/main" val="390630144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2EB6E7-97E3-CDF7-408E-03B9990D2BFE}"/>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DD57ABC9-9A96-F662-8B64-D940182AF391}"/>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20B5FCE-C752-6453-3FC1-085F6A9B6070}"/>
              </a:ext>
            </a:extLst>
          </p:cNvPr>
          <p:cNvSpPr>
            <a:spLocks noGrp="1" noChangeArrowheads="1"/>
          </p:cNvSpPr>
          <p:nvPr>
            <p:ph type="sldNum" sz="quarter" idx="12"/>
          </p:nvPr>
        </p:nvSpPr>
        <p:spPr/>
        <p:txBody>
          <a:bodyPr/>
          <a:lstStyle>
            <a:lvl1pPr>
              <a:defRPr>
                <a:cs typeface="Arial" panose="020B0604020202020204" pitchFamily="34" charset="0"/>
              </a:defRPr>
            </a:lvl1pPr>
          </a:lstStyle>
          <a:p>
            <a:pPr>
              <a:defRPr/>
            </a:pPr>
            <a:fld id="{30625B8C-F498-4409-A149-C6534675673A}" type="slidenum">
              <a:rPr lang="en-US" altLang="en-US"/>
              <a:pPr>
                <a:defRPr/>
              </a:pPr>
              <a:t>‹#›</a:t>
            </a:fld>
            <a:endParaRPr lang="en-US" altLang="en-US"/>
          </a:p>
        </p:txBody>
      </p:sp>
    </p:spTree>
    <p:extLst>
      <p:ext uri="{BB962C8B-B14F-4D97-AF65-F5344CB8AC3E}">
        <p14:creationId xmlns:p14="http://schemas.microsoft.com/office/powerpoint/2010/main" val="34583261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D26FB24A-A0DC-1972-4EE1-A03ADD01F23E}"/>
              </a:ext>
            </a:extLst>
          </p:cNvPr>
          <p:cNvSpPr>
            <a:spLocks/>
          </p:cNvSpPr>
          <p:nvPr/>
        </p:nvSpPr>
        <p:spPr bwMode="gray">
          <a:xfrm>
            <a:off x="920750" y="3340100"/>
            <a:ext cx="10204450" cy="485775"/>
          </a:xfrm>
          <a:custGeom>
            <a:avLst/>
            <a:gdLst>
              <a:gd name="T0" fmla="*/ 163 w 4128"/>
              <a:gd name="T1" fmla="*/ 200 h 479"/>
              <a:gd name="T2" fmla="*/ 4128 w 4128"/>
              <a:gd name="T3" fmla="*/ 200 h 479"/>
              <a:gd name="T4" fmla="*/ 4128 w 4128"/>
              <a:gd name="T5" fmla="*/ 429 h 479"/>
              <a:gd name="T6" fmla="*/ 0 w 4128"/>
              <a:gd name="T7" fmla="*/ 441 h 479"/>
              <a:gd name="T8" fmla="*/ 163 w 4128"/>
              <a:gd name="T9" fmla="*/ 200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053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90532"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16A89D48-1DCA-F079-DDD9-C0464889C76A}"/>
              </a:ext>
            </a:extLst>
          </p:cNvPr>
          <p:cNvSpPr>
            <a:spLocks noGrp="1" noChangeArrowheads="1"/>
          </p:cNvSpPr>
          <p:nvPr>
            <p:ph type="dt" sz="half" idx="10"/>
          </p:nvPr>
        </p:nvSpPr>
        <p:spPr/>
        <p:txBody>
          <a:bodyPr/>
          <a:lstStyle>
            <a:lvl1pPr>
              <a:defRPr>
                <a:solidFill>
                  <a:srgbClr val="578963"/>
                </a:solidFill>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A4C726D3-B80C-1578-DA0C-4EAEA190C095}"/>
              </a:ext>
            </a:extLst>
          </p:cNvPr>
          <p:cNvSpPr>
            <a:spLocks noGrp="1" noChangeArrowheads="1"/>
          </p:cNvSpPr>
          <p:nvPr>
            <p:ph type="ftr" sz="quarter" idx="11"/>
          </p:nvPr>
        </p:nvSpPr>
        <p:spPr/>
        <p:txBody>
          <a:bodyPr/>
          <a:lstStyle>
            <a:lvl1pPr>
              <a:defRPr>
                <a:solidFill>
                  <a:srgbClr val="578963"/>
                </a:solidFill>
                <a:cs typeface="Arial" pitchFamily="34" charset="0"/>
              </a:defRPr>
            </a:lvl1pPr>
          </a:lstStyle>
          <a:p>
            <a:pPr>
              <a:defRPr/>
            </a:pPr>
            <a:endParaRPr lang="en-US"/>
          </a:p>
        </p:txBody>
      </p:sp>
      <p:sp>
        <p:nvSpPr>
          <p:cNvPr id="7" name="Rectangle 7">
            <a:extLst>
              <a:ext uri="{FF2B5EF4-FFF2-40B4-BE49-F238E27FC236}">
                <a16:creationId xmlns:a16="http://schemas.microsoft.com/office/drawing/2014/main" id="{7CBB0B4B-72F2-7535-5DA1-5AD8CA5B1DCB}"/>
              </a:ext>
            </a:extLst>
          </p:cNvPr>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smtClean="0">
                <a:solidFill>
                  <a:srgbClr val="578963"/>
                </a:solidFill>
                <a:latin typeface="Times New Roman" panose="02020603050405020304" pitchFamily="18" charset="0"/>
              </a:defRPr>
            </a:lvl1pPr>
          </a:lstStyle>
          <a:p>
            <a:pPr>
              <a:defRPr/>
            </a:pPr>
            <a:fld id="{1AA1B3F3-5308-4102-9382-BE2E75311D6F}" type="slidenum">
              <a:rPr lang="en-US" altLang="en-US"/>
              <a:pPr>
                <a:defRPr/>
              </a:pPr>
              <a:t>‹#›</a:t>
            </a:fld>
            <a:endParaRPr lang="en-US" altLang="en-US"/>
          </a:p>
        </p:txBody>
      </p:sp>
    </p:spTree>
    <p:extLst>
      <p:ext uri="{BB962C8B-B14F-4D97-AF65-F5344CB8AC3E}">
        <p14:creationId xmlns:p14="http://schemas.microsoft.com/office/powerpoint/2010/main" val="410024862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F98D64-5FA9-0B41-8D71-CC46B06991F1}"/>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FD0BC041-CF93-BB57-3159-242414383257}"/>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197422239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40C3E65-1D5A-F50A-539A-D10142B1575A}"/>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971FCD0A-421D-E41B-93CF-621AB50315F8}"/>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387272138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E18893-968B-1F11-EC97-3E19A9146012}"/>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BF02B89F-486F-F717-E72E-0EB853337C54}"/>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1036007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FD77BC67-C215-4F94-A85F-CAFEA0125240}"/>
              </a:ext>
            </a:extLst>
          </p:cNvPr>
          <p:cNvGrpSpPr>
            <a:grpSpLocks/>
          </p:cNvGrpSpPr>
          <p:nvPr/>
        </p:nvGrpSpPr>
        <p:grpSpPr bwMode="auto">
          <a:xfrm>
            <a:off x="0" y="1447800"/>
            <a:ext cx="12192000" cy="46038"/>
            <a:chOff x="0" y="1613647"/>
            <a:chExt cx="9144000" cy="45291"/>
          </a:xfrm>
        </p:grpSpPr>
        <p:cxnSp>
          <p:nvCxnSpPr>
            <p:cNvPr id="5" name="Straight Connector 4">
              <a:extLst>
                <a:ext uri="{FF2B5EF4-FFF2-40B4-BE49-F238E27FC236}">
                  <a16:creationId xmlns:a16="http://schemas.microsoft.com/office/drawing/2014/main" id="{7AF2A83D-1EFC-44C3-99A5-52806C762FA5}"/>
                </a:ext>
              </a:extLst>
            </p:cNvPr>
            <p:cNvCxnSpPr/>
            <p:nvPr/>
          </p:nvCxnSpPr>
          <p:spPr>
            <a:xfrm>
              <a:off x="0" y="1657376"/>
              <a:ext cx="9144000" cy="1562"/>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7DE8F1D-C688-4460-A5E8-425834780FB3}"/>
                </a:ext>
              </a:extLst>
            </p:cNvPr>
            <p:cNvCxnSpPr/>
            <p:nvPr/>
          </p:nvCxnSpPr>
          <p:spPr>
            <a:xfrm>
              <a:off x="0" y="1613647"/>
              <a:ext cx="9144000" cy="15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10">
            <a:extLst>
              <a:ext uri="{FF2B5EF4-FFF2-40B4-BE49-F238E27FC236}">
                <a16:creationId xmlns:a16="http://schemas.microsoft.com/office/drawing/2014/main" id="{1F3E06E1-8A3F-4CF3-98FE-093AF0F7B090}"/>
              </a:ext>
            </a:extLst>
          </p:cNvPr>
          <p:cNvGrpSpPr>
            <a:grpSpLocks/>
          </p:cNvGrpSpPr>
          <p:nvPr/>
        </p:nvGrpSpPr>
        <p:grpSpPr bwMode="auto">
          <a:xfrm>
            <a:off x="0" y="4940300"/>
            <a:ext cx="12192000" cy="44450"/>
            <a:chOff x="0" y="1613647"/>
            <a:chExt cx="9144000" cy="45291"/>
          </a:xfrm>
        </p:grpSpPr>
        <p:cxnSp>
          <p:nvCxnSpPr>
            <p:cNvPr id="8" name="Straight Connector 7">
              <a:extLst>
                <a:ext uri="{FF2B5EF4-FFF2-40B4-BE49-F238E27FC236}">
                  <a16:creationId xmlns:a16="http://schemas.microsoft.com/office/drawing/2014/main" id="{9413D129-B410-4332-96D9-BFF2C7B7AAD7}"/>
                </a:ext>
              </a:extLst>
            </p:cNvPr>
            <p:cNvCxnSpPr/>
            <p:nvPr/>
          </p:nvCxnSpPr>
          <p:spPr>
            <a:xfrm>
              <a:off x="0" y="1657321"/>
              <a:ext cx="9144000" cy="1617"/>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CEEE51-EE02-4CDF-A02A-CA13A8A7F96C}"/>
                </a:ext>
              </a:extLst>
            </p:cNvPr>
            <p:cNvCxnSpPr/>
            <p:nvPr/>
          </p:nvCxnSpPr>
          <p:spPr>
            <a:xfrm>
              <a:off x="0" y="1613647"/>
              <a:ext cx="9144000" cy="16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09601" y="2133601"/>
            <a:ext cx="10970684" cy="1362075"/>
          </a:xfrm>
        </p:spPr>
        <p:txBody>
          <a:bodyPr anchor="b"/>
          <a:lstStyle>
            <a:lvl1pPr algn="ctr">
              <a:defRPr sz="4800" b="1" cap="none" baseline="0"/>
            </a:lvl1pPr>
          </a:lstStyle>
          <a:p>
            <a:r>
              <a:rPr lang="en-US"/>
              <a:t>Click to edit Master title style</a:t>
            </a:r>
            <a:endParaRPr/>
          </a:p>
        </p:txBody>
      </p:sp>
      <p:sp>
        <p:nvSpPr>
          <p:cNvPr id="3" name="Text Placeholder 2"/>
          <p:cNvSpPr>
            <a:spLocks noGrp="1"/>
          </p:cNvSpPr>
          <p:nvPr>
            <p:ph type="body" idx="1"/>
          </p:nvPr>
        </p:nvSpPr>
        <p:spPr>
          <a:xfrm>
            <a:off x="609601" y="3529014"/>
            <a:ext cx="10970684" cy="13477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A58FEB95-E120-431B-8535-5A89154C9174}"/>
              </a:ext>
            </a:extLst>
          </p:cNvPr>
          <p:cNvSpPr>
            <a:spLocks noGrp="1"/>
          </p:cNvSpPr>
          <p:nvPr>
            <p:ph type="dt" sz="half" idx="10"/>
          </p:nvPr>
        </p:nvSpPr>
        <p:spPr>
          <a:xfrm>
            <a:off x="8760884" y="6356351"/>
            <a:ext cx="2844800" cy="365125"/>
          </a:xfrm>
          <a:prstGeom prst="rect">
            <a:avLst/>
          </a:prstGeom>
        </p:spPr>
        <p:txBody>
          <a:bodyPr/>
          <a:lstStyle>
            <a:lvl1pPr eaLnBrk="1" hangingPunct="1">
              <a:defRPr sz="2400">
                <a:solidFill>
                  <a:prstClr val="white"/>
                </a:solidFill>
                <a:latin typeface="Times New Roman" pitchFamily="18" charset="0"/>
                <a:cs typeface="Arial" pitchFamily="34" charset="0"/>
              </a:defRPr>
            </a:lvl1pPr>
          </a:lstStyle>
          <a:p>
            <a:pPr>
              <a:defRPr/>
            </a:pPr>
            <a:fld id="{B0B2586C-F8CB-4911-8F93-5CA17E2DAE24}" type="datetimeFigureOut">
              <a:rPr lang="en-US"/>
              <a:pPr>
                <a:defRPr/>
              </a:pPr>
              <a:t>5/12/2022</a:t>
            </a:fld>
            <a:endParaRPr lang="en-US"/>
          </a:p>
        </p:txBody>
      </p:sp>
      <p:sp>
        <p:nvSpPr>
          <p:cNvPr id="11" name="Footer Placeholder 4">
            <a:extLst>
              <a:ext uri="{FF2B5EF4-FFF2-40B4-BE49-F238E27FC236}">
                <a16:creationId xmlns:a16="http://schemas.microsoft.com/office/drawing/2014/main" id="{296746E6-BC49-42FF-A547-CAC1F1B1295A}"/>
              </a:ext>
            </a:extLst>
          </p:cNvPr>
          <p:cNvSpPr>
            <a:spLocks noGrp="1"/>
          </p:cNvSpPr>
          <p:nvPr>
            <p:ph type="ftr" sz="quarter" idx="11"/>
          </p:nvPr>
        </p:nvSpPr>
        <p:spPr>
          <a:xfrm>
            <a:off x="609600" y="6356351"/>
            <a:ext cx="3860800" cy="365125"/>
          </a:xfrm>
          <a:prstGeom prst="rect">
            <a:avLst/>
          </a:prstGeom>
        </p:spPr>
        <p:txBody>
          <a:bodyPr/>
          <a:lstStyle>
            <a:lvl1pPr eaLnBrk="1" hangingPunct="1">
              <a:defRPr sz="2400">
                <a:solidFill>
                  <a:prstClr val="white"/>
                </a:solidFill>
                <a:latin typeface="Times New Roman" pitchFamily="18" charset="0"/>
                <a:cs typeface="Arial" pitchFamily="34" charset="0"/>
              </a:defRPr>
            </a:lvl1pPr>
          </a:lstStyle>
          <a:p>
            <a:pPr>
              <a:defRPr/>
            </a:pPr>
            <a:endParaRPr lang="en-US"/>
          </a:p>
        </p:txBody>
      </p:sp>
      <p:sp>
        <p:nvSpPr>
          <p:cNvPr id="12" name="Slide Number Placeholder 5">
            <a:extLst>
              <a:ext uri="{FF2B5EF4-FFF2-40B4-BE49-F238E27FC236}">
                <a16:creationId xmlns:a16="http://schemas.microsoft.com/office/drawing/2014/main" id="{09AB3746-7CE7-4611-B039-C287FE2C0A98}"/>
              </a:ext>
            </a:extLst>
          </p:cNvPr>
          <p:cNvSpPr>
            <a:spLocks noGrp="1"/>
          </p:cNvSpPr>
          <p:nvPr>
            <p:ph type="sldNum" sz="quarter" idx="12"/>
          </p:nvPr>
        </p:nvSpPr>
        <p:spPr/>
        <p:txBody>
          <a:bodyPr/>
          <a:lstStyle>
            <a:lvl1pPr>
              <a:defRPr/>
            </a:lvl1pPr>
          </a:lstStyle>
          <a:p>
            <a:fld id="{B941F4CB-9C45-485F-B810-E4053E1867B7}" type="slidenum">
              <a:rPr lang="en-US" altLang="en-US"/>
              <a:pPr/>
              <a:t>‹#›</a:t>
            </a:fld>
            <a:endParaRPr lang="en-US" altLang="en-US"/>
          </a:p>
        </p:txBody>
      </p:sp>
    </p:spTree>
    <p:extLst>
      <p:ext uri="{BB962C8B-B14F-4D97-AF65-F5344CB8AC3E}">
        <p14:creationId xmlns:p14="http://schemas.microsoft.com/office/powerpoint/2010/main" val="535225197"/>
      </p:ext>
    </p:extLst>
  </p:cSld>
  <p:clrMapOvr>
    <a:overrideClrMapping bg1="dk1" tx1="lt1" bg2="dk2" tx2="lt2" accent1="accent1" accent2="accent2" accent3="accent3" accent4="accent4" accent5="accent5" accent6="accent6" hlink="hlink" folHlink="folHlink"/>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8003F3E-00C3-4EF3-2E5E-8811F436E34F}"/>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5">
            <a:extLst>
              <a:ext uri="{FF2B5EF4-FFF2-40B4-BE49-F238E27FC236}">
                <a16:creationId xmlns:a16="http://schemas.microsoft.com/office/drawing/2014/main" id="{C5518812-8FD5-1B1B-1451-E904EE6B151D}"/>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12683796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4464D26-302B-91F0-05D6-0B4DA6723452}"/>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a:extLst>
              <a:ext uri="{FF2B5EF4-FFF2-40B4-BE49-F238E27FC236}">
                <a16:creationId xmlns:a16="http://schemas.microsoft.com/office/drawing/2014/main" id="{5474041E-1166-AF49-4E70-81598C0FA52A}"/>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66766410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EA4CF1-AD7F-D1A3-12EB-F2D95FF4BF34}"/>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a:extLst>
              <a:ext uri="{FF2B5EF4-FFF2-40B4-BE49-F238E27FC236}">
                <a16:creationId xmlns:a16="http://schemas.microsoft.com/office/drawing/2014/main" id="{A587D019-DEB7-7975-C4A7-CEA1E7E0DDE9}"/>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261538725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E291C66-C169-E233-2D29-A0D2124B4C70}"/>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C29BCC85-030E-0BFF-B7C4-E75FD35761AD}"/>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29413986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D6A4213-2DA4-A907-B3B0-C8F6F334049C}"/>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803A8A4A-51A8-5170-2959-A66FFF9C32E7}"/>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31739146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6828BD-96D9-E6E5-E579-F0D1A9BCE0E6}"/>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D6005230-A7AC-7E25-EB13-9684F7AB8B4C}"/>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270922139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E2B14C-EFB7-8016-A6B4-7EEF4979BA78}"/>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4CF393F1-BFC1-3220-48E7-6C7B0AC792DC}"/>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414738295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C8982871-28FB-6AEC-490F-BEBA33CE515F}"/>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58C3A334-1534-6E00-5057-6D86BA00326A}"/>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278100370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Date Placeholder 4">
            <a:extLst>
              <a:ext uri="{FF2B5EF4-FFF2-40B4-BE49-F238E27FC236}">
                <a16:creationId xmlns:a16="http://schemas.microsoft.com/office/drawing/2014/main" id="{E2E2C1DE-357A-6307-586D-3079AC72CE99}"/>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6001F525-3743-B300-FA2A-6DFF2C5F52B9}"/>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99409067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A5B5ED-8D47-FB24-382C-79D7AA904419}"/>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B1D8DFF1-6EBD-F006-C6AE-D2B43B3DEEE3}"/>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504013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45A6C762-3D0B-4A4D-8932-CC36D924A8B6}"/>
              </a:ext>
            </a:extLst>
          </p:cNvPr>
          <p:cNvSpPr>
            <a:spLocks noGrp="1" noChangeArrowheads="1"/>
          </p:cNvSpPr>
          <p:nvPr>
            <p:ph type="dt" sz="half" idx="10"/>
          </p:nvPr>
        </p:nvSpPr>
        <p:spPr>
          <a:xfrm>
            <a:off x="0" y="0"/>
            <a:ext cx="0" cy="0"/>
          </a:xfrm>
        </p:spPr>
        <p:txBody>
          <a:bodyPr/>
          <a:lstStyle>
            <a:lvl1pPr eaLnBrk="1" hangingPunct="1">
              <a:defRPr/>
            </a:lvl1pPr>
          </a:lstStyle>
          <a:p>
            <a:pPr>
              <a:defRPr/>
            </a:pPr>
            <a:endParaRPr lang="en-US"/>
          </a:p>
        </p:txBody>
      </p:sp>
      <p:sp>
        <p:nvSpPr>
          <p:cNvPr id="6" name="Rectangle 5">
            <a:extLst>
              <a:ext uri="{FF2B5EF4-FFF2-40B4-BE49-F238E27FC236}">
                <a16:creationId xmlns:a16="http://schemas.microsoft.com/office/drawing/2014/main" id="{EE6C6A4E-AE52-49DB-B212-DCB77AD30472}"/>
              </a:ext>
            </a:extLst>
          </p:cNvPr>
          <p:cNvSpPr>
            <a:spLocks noGrp="1" noChangeArrowheads="1"/>
          </p:cNvSpPr>
          <p:nvPr>
            <p:ph type="ftr" sz="quarter" idx="11"/>
          </p:nvPr>
        </p:nvSpPr>
        <p:spPr>
          <a:xfrm>
            <a:off x="0" y="0"/>
            <a:ext cx="0" cy="0"/>
          </a:xfrm>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E0ECC409-855E-40C3-865C-A253359C325B}"/>
              </a:ext>
            </a:extLst>
          </p:cNvPr>
          <p:cNvSpPr>
            <a:spLocks noGrp="1" noChangeArrowheads="1"/>
          </p:cNvSpPr>
          <p:nvPr>
            <p:ph type="sldNum" sz="quarter" idx="12"/>
          </p:nvPr>
        </p:nvSpPr>
        <p:spPr/>
        <p:txBody>
          <a:bodyPr/>
          <a:lstStyle>
            <a:lvl1pPr>
              <a:defRPr/>
            </a:lvl1pPr>
          </a:lstStyle>
          <a:p>
            <a:fld id="{EBEAF896-E6DE-4F14-808F-42D52091070C}" type="slidenum">
              <a:rPr lang="en-US" altLang="en-US"/>
              <a:pPr/>
              <a:t>‹#›</a:t>
            </a:fld>
            <a:endParaRPr lang="en-US" altLang="en-US"/>
          </a:p>
        </p:txBody>
      </p:sp>
    </p:spTree>
    <p:extLst>
      <p:ext uri="{BB962C8B-B14F-4D97-AF65-F5344CB8AC3E}">
        <p14:creationId xmlns:p14="http://schemas.microsoft.com/office/powerpoint/2010/main" val="18931157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dirty="0"/>
          </a:p>
        </p:txBody>
      </p:sp>
      <p:sp>
        <p:nvSpPr>
          <p:cNvPr id="5" name="Date Placeholder 4">
            <a:extLst>
              <a:ext uri="{FF2B5EF4-FFF2-40B4-BE49-F238E27FC236}">
                <a16:creationId xmlns:a16="http://schemas.microsoft.com/office/drawing/2014/main" id="{D1B6C56B-76B6-5789-607B-9E51C06FA882}"/>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71805E4D-336D-9FAF-0F0D-98DDE18DF29B}"/>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29318898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45D643D1-C0B1-571C-183D-31B7C33BF5CD}"/>
              </a:ext>
            </a:extLst>
          </p:cNvPr>
          <p:cNvSpPr>
            <a:spLocks/>
          </p:cNvSpPr>
          <p:nvPr/>
        </p:nvSpPr>
        <p:spPr bwMode="gray">
          <a:xfrm>
            <a:off x="920750" y="3340100"/>
            <a:ext cx="10204450" cy="485775"/>
          </a:xfrm>
          <a:custGeom>
            <a:avLst/>
            <a:gdLst>
              <a:gd name="T0" fmla="*/ 163 w 4128"/>
              <a:gd name="T1" fmla="*/ 200 h 479"/>
              <a:gd name="T2" fmla="*/ 4128 w 4128"/>
              <a:gd name="T3" fmla="*/ 200 h 479"/>
              <a:gd name="T4" fmla="*/ 4128 w 4128"/>
              <a:gd name="T5" fmla="*/ 429 h 479"/>
              <a:gd name="T6" fmla="*/ 0 w 4128"/>
              <a:gd name="T7" fmla="*/ 441 h 479"/>
              <a:gd name="T8" fmla="*/ 163 w 4128"/>
              <a:gd name="T9" fmla="*/ 200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053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90532"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91DF65A2-2795-40A8-B2BB-A3902BE488C4}"/>
              </a:ext>
            </a:extLst>
          </p:cNvPr>
          <p:cNvSpPr>
            <a:spLocks noGrp="1" noChangeArrowheads="1"/>
          </p:cNvSpPr>
          <p:nvPr>
            <p:ph type="dt" sz="half" idx="10"/>
          </p:nvPr>
        </p:nvSpPr>
        <p:spPr/>
        <p:txBody>
          <a:bodyPr/>
          <a:lstStyle>
            <a:lvl1pPr>
              <a:defRPr>
                <a:solidFill>
                  <a:srgbClr val="578963"/>
                </a:solidFill>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C45941D2-44E7-EC54-ED7A-8B2EFAA6BA21}"/>
              </a:ext>
            </a:extLst>
          </p:cNvPr>
          <p:cNvSpPr>
            <a:spLocks noGrp="1" noChangeArrowheads="1"/>
          </p:cNvSpPr>
          <p:nvPr>
            <p:ph type="ftr" sz="quarter" idx="11"/>
          </p:nvPr>
        </p:nvSpPr>
        <p:spPr/>
        <p:txBody>
          <a:bodyPr/>
          <a:lstStyle>
            <a:lvl1pPr>
              <a:defRPr>
                <a:solidFill>
                  <a:srgbClr val="578963"/>
                </a:solidFill>
                <a:cs typeface="Arial" pitchFamily="34" charset="0"/>
              </a:defRPr>
            </a:lvl1pPr>
          </a:lstStyle>
          <a:p>
            <a:pPr>
              <a:defRPr/>
            </a:pPr>
            <a:endParaRPr lang="en-US"/>
          </a:p>
        </p:txBody>
      </p:sp>
      <p:sp>
        <p:nvSpPr>
          <p:cNvPr id="7" name="Rectangle 7">
            <a:extLst>
              <a:ext uri="{FF2B5EF4-FFF2-40B4-BE49-F238E27FC236}">
                <a16:creationId xmlns:a16="http://schemas.microsoft.com/office/drawing/2014/main" id="{DA03C424-CFE9-B1B1-9666-ECD34534F726}"/>
              </a:ext>
            </a:extLst>
          </p:cNvPr>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smtClean="0">
                <a:solidFill>
                  <a:srgbClr val="578963"/>
                </a:solidFill>
                <a:latin typeface="Times New Roman" panose="02020603050405020304" pitchFamily="18" charset="0"/>
              </a:defRPr>
            </a:lvl1pPr>
          </a:lstStyle>
          <a:p>
            <a:pPr>
              <a:defRPr/>
            </a:pPr>
            <a:fld id="{B86CC77F-C4C5-4E93-8837-5AC319A1D5F4}" type="slidenum">
              <a:rPr lang="en-US" altLang="en-US"/>
              <a:pPr>
                <a:defRPr/>
              </a:pPr>
              <a:t>‹#›</a:t>
            </a:fld>
            <a:endParaRPr lang="en-US" altLang="en-US"/>
          </a:p>
        </p:txBody>
      </p:sp>
    </p:spTree>
    <p:extLst>
      <p:ext uri="{BB962C8B-B14F-4D97-AF65-F5344CB8AC3E}">
        <p14:creationId xmlns:p14="http://schemas.microsoft.com/office/powerpoint/2010/main" val="422311977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4CC74D-4467-AF45-F42A-E19427264E75}"/>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4267E4E7-B255-42E5-3A6F-41E324981873}"/>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148777315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EAD4047-0A52-BC20-07D0-A693E34A9712}"/>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354DCD4B-BCA8-E90F-1B76-AEC84FF40642}"/>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40546521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2F3AD9-0480-A1BF-D831-2152E4576A3E}"/>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F180FFD1-DB05-CA59-1173-729439330F3E}"/>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49098455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3A62160-7E58-06AC-2347-36EA824BE621}"/>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5">
            <a:extLst>
              <a:ext uri="{FF2B5EF4-FFF2-40B4-BE49-F238E27FC236}">
                <a16:creationId xmlns:a16="http://schemas.microsoft.com/office/drawing/2014/main" id="{5D6AB625-6286-18E3-9F85-5E2A7C9717FD}"/>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393481070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7CE08E2-A017-F1CC-D912-08DE0D772F3B}"/>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a:extLst>
              <a:ext uri="{FF2B5EF4-FFF2-40B4-BE49-F238E27FC236}">
                <a16:creationId xmlns:a16="http://schemas.microsoft.com/office/drawing/2014/main" id="{58D7524B-5DCA-7C05-560F-35BA37886481}"/>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322503329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F2E8FC6-8588-37A2-3CF2-F7C48190B019}"/>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a:extLst>
              <a:ext uri="{FF2B5EF4-FFF2-40B4-BE49-F238E27FC236}">
                <a16:creationId xmlns:a16="http://schemas.microsoft.com/office/drawing/2014/main" id="{0C95F5E2-2412-FFE7-7246-F6D04296EE19}"/>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162317085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2621D62-60F6-F67C-BBA5-A30E4345304D}"/>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191F8E61-9B0D-921D-C567-7B6CAFFEE245}"/>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37395606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4905330-F106-0E34-4E71-680869F896FD}"/>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6C2A4F16-7FD2-FFC7-7FB0-3905CCBF9922}"/>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974456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ext Placeholder 5"/>
          <p:cNvSpPr>
            <a:spLocks noGrp="1"/>
          </p:cNvSpPr>
          <p:nvPr>
            <p:ph type="body" sz="quarter" idx="12"/>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682087932"/>
      </p:ext>
    </p:extLst>
  </p:cSld>
  <p:clrMapOvr>
    <a:masterClrMapping/>
  </p:clrMapOvr>
  <p:transition spd="med">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7B34B2-2F24-AE42-1EFF-57E1049FA29C}"/>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C6602143-5F98-882D-C745-6EB24AC7E827}"/>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302811107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5433F7B-9D8F-BB11-660B-6921F1FBE743}"/>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1EE9C03E-C3A4-2AD1-031C-18D3D01A14B3}"/>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178549101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08C8BA8E-DF0D-ADC6-6CA3-2B16E45346DB}"/>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74DF2D3B-2978-BF4D-928F-654E6680A280}"/>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218866785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5799E12C-CDF1-558C-7EBC-A6D9964BD796}"/>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2CEEC4F5-9A76-39BC-B917-E2CD7A7324E0}"/>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15156075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7E0AC1-89EA-A681-0821-3C7734D7B0B8}"/>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7D24F9EF-95E2-C10E-943D-45C54419F43E}"/>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312286384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Date Placeholder 4">
            <a:extLst>
              <a:ext uri="{FF2B5EF4-FFF2-40B4-BE49-F238E27FC236}">
                <a16:creationId xmlns:a16="http://schemas.microsoft.com/office/drawing/2014/main" id="{9EA3DA61-2E9E-3B06-BE14-22064E033355}"/>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783277E6-8944-1487-73FA-3B7E3BD853A9}"/>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166620010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57200"/>
            <a:ext cx="103632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E56DFED-4286-B8F7-0F9C-EA5A00CD98FB}"/>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a:extLst>
              <a:ext uri="{FF2B5EF4-FFF2-40B4-BE49-F238E27FC236}">
                <a16:creationId xmlns:a16="http://schemas.microsoft.com/office/drawing/2014/main" id="{862A3E5F-F3AC-3746-1A7C-822CF363AD8F}"/>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426671413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B2766A39-E829-9137-E8D5-ECE8C7420D50}"/>
              </a:ext>
            </a:extLst>
          </p:cNvPr>
          <p:cNvSpPr>
            <a:spLocks/>
          </p:cNvSpPr>
          <p:nvPr/>
        </p:nvSpPr>
        <p:spPr bwMode="gray">
          <a:xfrm>
            <a:off x="920750" y="3340100"/>
            <a:ext cx="10204450" cy="485775"/>
          </a:xfrm>
          <a:custGeom>
            <a:avLst/>
            <a:gdLst>
              <a:gd name="T0" fmla="*/ 163 w 4128"/>
              <a:gd name="T1" fmla="*/ 200 h 479"/>
              <a:gd name="T2" fmla="*/ 4128 w 4128"/>
              <a:gd name="T3" fmla="*/ 200 h 479"/>
              <a:gd name="T4" fmla="*/ 4128 w 4128"/>
              <a:gd name="T5" fmla="*/ 429 h 479"/>
              <a:gd name="T6" fmla="*/ 0 w 4128"/>
              <a:gd name="T7" fmla="*/ 441 h 479"/>
              <a:gd name="T8" fmla="*/ 163 w 4128"/>
              <a:gd name="T9" fmla="*/ 200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3347"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953348" name="Rectangle 4"/>
          <p:cNvSpPr>
            <a:spLocks noGrp="1" noChangeArrowheads="1"/>
          </p:cNvSpPr>
          <p:nvPr>
            <p:ph type="subTitle" idx="1"/>
          </p:nvPr>
        </p:nvSpPr>
        <p:spPr>
          <a:xfrm>
            <a:off x="1828800" y="3886200"/>
            <a:ext cx="8534400" cy="1752600"/>
          </a:xfrm>
        </p:spPr>
        <p:txBody>
          <a:bodyPr/>
          <a:lstStyle>
            <a:lvl1pPr marL="0" indent="0" algn="ctr">
              <a:buFont typeface="Monotype Sorts" pitchFamily="1"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2F17CA57-F11C-AE9E-B40C-7F6168F03F63}"/>
              </a:ext>
            </a:extLst>
          </p:cNvPr>
          <p:cNvSpPr>
            <a:spLocks noGrp="1" noChangeArrowheads="1"/>
          </p:cNvSpPr>
          <p:nvPr>
            <p:ph type="dt" sz="half" idx="10"/>
          </p:nvPr>
        </p:nvSpPr>
        <p:spPr/>
        <p:txBody>
          <a:bodyPr/>
          <a:lstStyle>
            <a:lvl1pPr>
              <a:defRPr>
                <a:solidFill>
                  <a:srgbClr val="578963"/>
                </a:solidFill>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5DC679A4-50DD-A2D3-82A6-C8C19ACF03D9}"/>
              </a:ext>
            </a:extLst>
          </p:cNvPr>
          <p:cNvSpPr>
            <a:spLocks noGrp="1" noChangeArrowheads="1"/>
          </p:cNvSpPr>
          <p:nvPr>
            <p:ph type="ftr" sz="quarter" idx="11"/>
          </p:nvPr>
        </p:nvSpPr>
        <p:spPr/>
        <p:txBody>
          <a:bodyPr/>
          <a:lstStyle>
            <a:lvl1pPr>
              <a:defRPr>
                <a:solidFill>
                  <a:srgbClr val="578963"/>
                </a:solidFill>
                <a:cs typeface="Arial" pitchFamily="34" charset="0"/>
              </a:defRPr>
            </a:lvl1pPr>
          </a:lstStyle>
          <a:p>
            <a:pPr>
              <a:defRPr/>
            </a:pPr>
            <a:endParaRPr lang="en-US"/>
          </a:p>
        </p:txBody>
      </p:sp>
      <p:sp>
        <p:nvSpPr>
          <p:cNvPr id="7" name="Rectangle 7">
            <a:extLst>
              <a:ext uri="{FF2B5EF4-FFF2-40B4-BE49-F238E27FC236}">
                <a16:creationId xmlns:a16="http://schemas.microsoft.com/office/drawing/2014/main" id="{110FD5F3-663F-58FD-5D4B-79D5C74D1177}"/>
              </a:ext>
            </a:extLst>
          </p:cNvPr>
          <p:cNvSpPr>
            <a:spLocks noGrp="1" noChangeArrowheads="1"/>
          </p:cNvSpPr>
          <p:nvPr>
            <p:ph type="sldNum" sz="quarter" idx="12"/>
          </p:nvPr>
        </p:nvSpPr>
        <p:spPr/>
        <p:txBody>
          <a:bodyPr/>
          <a:lstStyle>
            <a:lvl1pPr>
              <a:defRPr smtClean="0"/>
            </a:lvl1pPr>
          </a:lstStyle>
          <a:p>
            <a:pPr>
              <a:defRPr/>
            </a:pPr>
            <a:fld id="{B0902E83-EFFB-4FCB-8664-061C62AE63D5}" type="slidenum">
              <a:rPr lang="en-US" altLang="en-US"/>
              <a:pPr>
                <a:defRPr/>
              </a:pPr>
              <a:t>‹#›</a:t>
            </a:fld>
            <a:endParaRPr lang="en-US" altLang="en-US"/>
          </a:p>
        </p:txBody>
      </p:sp>
    </p:spTree>
    <p:extLst>
      <p:ext uri="{BB962C8B-B14F-4D97-AF65-F5344CB8AC3E}">
        <p14:creationId xmlns:p14="http://schemas.microsoft.com/office/powerpoint/2010/main" val="15364664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3743B72-E5E8-DD54-D6BF-1A53AC1CF381}"/>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E8280D97-59A9-D653-2BC2-69113E24A4A2}"/>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67BAF9A7-5E8F-1770-F398-2782EB08CCE1}"/>
              </a:ext>
            </a:extLst>
          </p:cNvPr>
          <p:cNvSpPr>
            <a:spLocks noGrp="1" noChangeArrowheads="1"/>
          </p:cNvSpPr>
          <p:nvPr>
            <p:ph type="sldNum" sz="quarter" idx="12"/>
          </p:nvPr>
        </p:nvSpPr>
        <p:spPr/>
        <p:txBody>
          <a:bodyPr/>
          <a:lstStyle>
            <a:lvl1pPr>
              <a:defRPr smtClean="0"/>
            </a:lvl1pPr>
          </a:lstStyle>
          <a:p>
            <a:pPr>
              <a:defRPr/>
            </a:pPr>
            <a:fld id="{9FBC39EB-193D-4E3C-B54B-57E2B8646E60}" type="slidenum">
              <a:rPr lang="en-US" altLang="en-US"/>
              <a:pPr>
                <a:defRPr/>
              </a:pPr>
              <a:t>‹#›</a:t>
            </a:fld>
            <a:endParaRPr lang="en-US" altLang="en-US"/>
          </a:p>
        </p:txBody>
      </p:sp>
    </p:spTree>
    <p:extLst>
      <p:ext uri="{BB962C8B-B14F-4D97-AF65-F5344CB8AC3E}">
        <p14:creationId xmlns:p14="http://schemas.microsoft.com/office/powerpoint/2010/main" val="207537581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05E2FAB-6D5B-14BA-9E2A-2938734E5196}"/>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977941EE-CE48-174F-F5C7-1F97A279F7FE}"/>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91055801-2CED-3C50-849C-3AF3DB7C6F4E}"/>
              </a:ext>
            </a:extLst>
          </p:cNvPr>
          <p:cNvSpPr>
            <a:spLocks noGrp="1" noChangeArrowheads="1"/>
          </p:cNvSpPr>
          <p:nvPr>
            <p:ph type="sldNum" sz="quarter" idx="12"/>
          </p:nvPr>
        </p:nvSpPr>
        <p:spPr/>
        <p:txBody>
          <a:bodyPr/>
          <a:lstStyle>
            <a:lvl1pPr>
              <a:defRPr smtClean="0"/>
            </a:lvl1pPr>
          </a:lstStyle>
          <a:p>
            <a:pPr>
              <a:defRPr/>
            </a:pPr>
            <a:fld id="{F28B3B08-79A0-483F-B388-290D1ABE6335}" type="slidenum">
              <a:rPr lang="en-US" altLang="en-US"/>
              <a:pPr>
                <a:defRPr/>
              </a:pPr>
              <a:t>‹#›</a:t>
            </a:fld>
            <a:endParaRPr lang="en-US" altLang="en-US"/>
          </a:p>
        </p:txBody>
      </p:sp>
    </p:spTree>
    <p:extLst>
      <p:ext uri="{BB962C8B-B14F-4D97-AF65-F5344CB8AC3E}">
        <p14:creationId xmlns:p14="http://schemas.microsoft.com/office/powerpoint/2010/main" val="581990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Text Placeholder 5"/>
          <p:cNvSpPr>
            <a:spLocks noGrp="1"/>
          </p:cNvSpPr>
          <p:nvPr>
            <p:ph type="body" sz="quarter" idx="12"/>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70767806"/>
      </p:ext>
    </p:extLst>
  </p:cSld>
  <p:clrMapOvr>
    <a:masterClrMapping/>
  </p:clrMapOvr>
  <p:transition spd="med">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1660C0-20D1-12CE-7BE9-A591239C79F4}"/>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198E40BE-FF5B-254D-89AD-7E8B6FC57DC1}"/>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4AEEA6B-C06A-C329-E9FA-853AC9BCB03C}"/>
              </a:ext>
            </a:extLst>
          </p:cNvPr>
          <p:cNvSpPr>
            <a:spLocks noGrp="1" noChangeArrowheads="1"/>
          </p:cNvSpPr>
          <p:nvPr>
            <p:ph type="sldNum" sz="quarter" idx="12"/>
          </p:nvPr>
        </p:nvSpPr>
        <p:spPr/>
        <p:txBody>
          <a:bodyPr/>
          <a:lstStyle>
            <a:lvl1pPr>
              <a:defRPr smtClean="0"/>
            </a:lvl1pPr>
          </a:lstStyle>
          <a:p>
            <a:pPr>
              <a:defRPr/>
            </a:pPr>
            <a:fld id="{F46BCE25-BDFB-468F-A0A4-5B306D215E0F}" type="slidenum">
              <a:rPr lang="en-US" altLang="en-US"/>
              <a:pPr>
                <a:defRPr/>
              </a:pPr>
              <a:t>‹#›</a:t>
            </a:fld>
            <a:endParaRPr lang="en-US" altLang="en-US"/>
          </a:p>
        </p:txBody>
      </p:sp>
    </p:spTree>
    <p:extLst>
      <p:ext uri="{BB962C8B-B14F-4D97-AF65-F5344CB8AC3E}">
        <p14:creationId xmlns:p14="http://schemas.microsoft.com/office/powerpoint/2010/main" val="184482766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6A02BF2-B2ED-2F06-0782-5BBF65299C4A}"/>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5">
            <a:extLst>
              <a:ext uri="{FF2B5EF4-FFF2-40B4-BE49-F238E27FC236}">
                <a16:creationId xmlns:a16="http://schemas.microsoft.com/office/drawing/2014/main" id="{A6007582-3F26-FA0A-C937-1F5716B35BAC}"/>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9" name="Rectangle 6">
            <a:extLst>
              <a:ext uri="{FF2B5EF4-FFF2-40B4-BE49-F238E27FC236}">
                <a16:creationId xmlns:a16="http://schemas.microsoft.com/office/drawing/2014/main" id="{07B677AD-402D-8FC3-DEAD-814B980D46E3}"/>
              </a:ext>
            </a:extLst>
          </p:cNvPr>
          <p:cNvSpPr>
            <a:spLocks noGrp="1" noChangeArrowheads="1"/>
          </p:cNvSpPr>
          <p:nvPr>
            <p:ph type="sldNum" sz="quarter" idx="12"/>
          </p:nvPr>
        </p:nvSpPr>
        <p:spPr/>
        <p:txBody>
          <a:bodyPr/>
          <a:lstStyle>
            <a:lvl1pPr>
              <a:defRPr smtClean="0"/>
            </a:lvl1pPr>
          </a:lstStyle>
          <a:p>
            <a:pPr>
              <a:defRPr/>
            </a:pPr>
            <a:fld id="{4954FE87-8E75-4319-BFAF-43211E273B01}" type="slidenum">
              <a:rPr lang="en-US" altLang="en-US"/>
              <a:pPr>
                <a:defRPr/>
              </a:pPr>
              <a:t>‹#›</a:t>
            </a:fld>
            <a:endParaRPr lang="en-US" altLang="en-US"/>
          </a:p>
        </p:txBody>
      </p:sp>
    </p:spTree>
    <p:extLst>
      <p:ext uri="{BB962C8B-B14F-4D97-AF65-F5344CB8AC3E}">
        <p14:creationId xmlns:p14="http://schemas.microsoft.com/office/powerpoint/2010/main" val="172514491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46E95EF-FF84-9FF6-A914-9CCEE9278DD2}"/>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a:extLst>
              <a:ext uri="{FF2B5EF4-FFF2-40B4-BE49-F238E27FC236}">
                <a16:creationId xmlns:a16="http://schemas.microsoft.com/office/drawing/2014/main" id="{9A2FB887-2AEE-BB93-9D42-28970E0C51F1}"/>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5" name="Rectangle 6">
            <a:extLst>
              <a:ext uri="{FF2B5EF4-FFF2-40B4-BE49-F238E27FC236}">
                <a16:creationId xmlns:a16="http://schemas.microsoft.com/office/drawing/2014/main" id="{417F32FE-7A7E-2969-D0E3-DDC7258D3D04}"/>
              </a:ext>
            </a:extLst>
          </p:cNvPr>
          <p:cNvSpPr>
            <a:spLocks noGrp="1" noChangeArrowheads="1"/>
          </p:cNvSpPr>
          <p:nvPr>
            <p:ph type="sldNum" sz="quarter" idx="12"/>
          </p:nvPr>
        </p:nvSpPr>
        <p:spPr/>
        <p:txBody>
          <a:bodyPr/>
          <a:lstStyle>
            <a:lvl1pPr>
              <a:defRPr smtClean="0"/>
            </a:lvl1pPr>
          </a:lstStyle>
          <a:p>
            <a:pPr>
              <a:defRPr/>
            </a:pPr>
            <a:fld id="{EF167CBD-6E8B-4794-831C-ED4CDE42E22B}" type="slidenum">
              <a:rPr lang="en-US" altLang="en-US"/>
              <a:pPr>
                <a:defRPr/>
              </a:pPr>
              <a:t>‹#›</a:t>
            </a:fld>
            <a:endParaRPr lang="en-US" altLang="en-US"/>
          </a:p>
        </p:txBody>
      </p:sp>
    </p:spTree>
    <p:extLst>
      <p:ext uri="{BB962C8B-B14F-4D97-AF65-F5344CB8AC3E}">
        <p14:creationId xmlns:p14="http://schemas.microsoft.com/office/powerpoint/2010/main" val="149646881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97E124-D238-3105-A717-E89802525E7C}"/>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a:extLst>
              <a:ext uri="{FF2B5EF4-FFF2-40B4-BE49-F238E27FC236}">
                <a16:creationId xmlns:a16="http://schemas.microsoft.com/office/drawing/2014/main" id="{74797A2B-06D7-294A-E573-E7BB5CB82E9C}"/>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4" name="Rectangle 6">
            <a:extLst>
              <a:ext uri="{FF2B5EF4-FFF2-40B4-BE49-F238E27FC236}">
                <a16:creationId xmlns:a16="http://schemas.microsoft.com/office/drawing/2014/main" id="{4F141834-0961-6058-5707-650A1439CBF6}"/>
              </a:ext>
            </a:extLst>
          </p:cNvPr>
          <p:cNvSpPr>
            <a:spLocks noGrp="1" noChangeArrowheads="1"/>
          </p:cNvSpPr>
          <p:nvPr>
            <p:ph type="sldNum" sz="quarter" idx="12"/>
          </p:nvPr>
        </p:nvSpPr>
        <p:spPr/>
        <p:txBody>
          <a:bodyPr/>
          <a:lstStyle>
            <a:lvl1pPr>
              <a:defRPr smtClean="0"/>
            </a:lvl1pPr>
          </a:lstStyle>
          <a:p>
            <a:pPr>
              <a:defRPr/>
            </a:pPr>
            <a:fld id="{384B0F0B-4287-45F5-A488-66EE366BE6C7}" type="slidenum">
              <a:rPr lang="en-US" altLang="en-US"/>
              <a:pPr>
                <a:defRPr/>
              </a:pPr>
              <a:t>‹#›</a:t>
            </a:fld>
            <a:endParaRPr lang="en-US" altLang="en-US"/>
          </a:p>
        </p:txBody>
      </p:sp>
    </p:spTree>
    <p:extLst>
      <p:ext uri="{BB962C8B-B14F-4D97-AF65-F5344CB8AC3E}">
        <p14:creationId xmlns:p14="http://schemas.microsoft.com/office/powerpoint/2010/main" val="417242984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BAAF36B-3185-13AD-B41A-3C6C75B8789C}"/>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410506E6-C62C-D828-AE1F-D3D8F17D24D2}"/>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2E9E6E8-1599-4986-0BC7-586904F6A64F}"/>
              </a:ext>
            </a:extLst>
          </p:cNvPr>
          <p:cNvSpPr>
            <a:spLocks noGrp="1" noChangeArrowheads="1"/>
          </p:cNvSpPr>
          <p:nvPr>
            <p:ph type="sldNum" sz="quarter" idx="12"/>
          </p:nvPr>
        </p:nvSpPr>
        <p:spPr/>
        <p:txBody>
          <a:bodyPr/>
          <a:lstStyle>
            <a:lvl1pPr>
              <a:defRPr smtClean="0"/>
            </a:lvl1pPr>
          </a:lstStyle>
          <a:p>
            <a:pPr>
              <a:defRPr/>
            </a:pPr>
            <a:fld id="{C9D311FB-8D61-4E54-B7E1-8BF61A99FABA}" type="slidenum">
              <a:rPr lang="en-US" altLang="en-US"/>
              <a:pPr>
                <a:defRPr/>
              </a:pPr>
              <a:t>‹#›</a:t>
            </a:fld>
            <a:endParaRPr lang="en-US" altLang="en-US"/>
          </a:p>
        </p:txBody>
      </p:sp>
    </p:spTree>
    <p:extLst>
      <p:ext uri="{BB962C8B-B14F-4D97-AF65-F5344CB8AC3E}">
        <p14:creationId xmlns:p14="http://schemas.microsoft.com/office/powerpoint/2010/main" val="293277505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6B3EA06-7E96-997E-5E3F-5BC4C3FD023A}"/>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9292A633-23FE-40A9-6EAB-5AB6945A6906}"/>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D06695C-C714-46D8-FDED-574BB0D22332}"/>
              </a:ext>
            </a:extLst>
          </p:cNvPr>
          <p:cNvSpPr>
            <a:spLocks noGrp="1" noChangeArrowheads="1"/>
          </p:cNvSpPr>
          <p:nvPr>
            <p:ph type="sldNum" sz="quarter" idx="12"/>
          </p:nvPr>
        </p:nvSpPr>
        <p:spPr/>
        <p:txBody>
          <a:bodyPr/>
          <a:lstStyle>
            <a:lvl1pPr>
              <a:defRPr smtClean="0"/>
            </a:lvl1pPr>
          </a:lstStyle>
          <a:p>
            <a:pPr>
              <a:defRPr/>
            </a:pPr>
            <a:fld id="{798F7C81-D233-484E-A4C0-5705D5EE4F5A}" type="slidenum">
              <a:rPr lang="en-US" altLang="en-US"/>
              <a:pPr>
                <a:defRPr/>
              </a:pPr>
              <a:t>‹#›</a:t>
            </a:fld>
            <a:endParaRPr lang="en-US" altLang="en-US"/>
          </a:p>
        </p:txBody>
      </p:sp>
    </p:spTree>
    <p:extLst>
      <p:ext uri="{BB962C8B-B14F-4D97-AF65-F5344CB8AC3E}">
        <p14:creationId xmlns:p14="http://schemas.microsoft.com/office/powerpoint/2010/main" val="269898197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F9A3F5-15EC-21FD-ABEA-0CD4AA8A1CAA}"/>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7F2A0FCF-5F96-D1B8-4AA1-E978C997C8B3}"/>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4BAEBAE4-659C-3F40-BF7F-2F8F79D46BB8}"/>
              </a:ext>
            </a:extLst>
          </p:cNvPr>
          <p:cNvSpPr>
            <a:spLocks noGrp="1" noChangeArrowheads="1"/>
          </p:cNvSpPr>
          <p:nvPr>
            <p:ph type="sldNum" sz="quarter" idx="12"/>
          </p:nvPr>
        </p:nvSpPr>
        <p:spPr/>
        <p:txBody>
          <a:bodyPr/>
          <a:lstStyle>
            <a:lvl1pPr>
              <a:defRPr smtClean="0"/>
            </a:lvl1pPr>
          </a:lstStyle>
          <a:p>
            <a:pPr>
              <a:defRPr/>
            </a:pPr>
            <a:fld id="{9F7378F2-8AE0-485B-B285-025B90CDEC50}" type="slidenum">
              <a:rPr lang="en-US" altLang="en-US"/>
              <a:pPr>
                <a:defRPr/>
              </a:pPr>
              <a:t>‹#›</a:t>
            </a:fld>
            <a:endParaRPr lang="en-US" altLang="en-US"/>
          </a:p>
        </p:txBody>
      </p:sp>
    </p:spTree>
    <p:extLst>
      <p:ext uri="{BB962C8B-B14F-4D97-AF65-F5344CB8AC3E}">
        <p14:creationId xmlns:p14="http://schemas.microsoft.com/office/powerpoint/2010/main" val="155462116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3B7F28-BF20-8172-062C-45AC860997CA}"/>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A689A929-DDDE-E654-88DF-69D72E512543}"/>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04643E2D-E2FD-2C6C-6B1D-EE07E4AEC3D4}"/>
              </a:ext>
            </a:extLst>
          </p:cNvPr>
          <p:cNvSpPr>
            <a:spLocks noGrp="1" noChangeArrowheads="1"/>
          </p:cNvSpPr>
          <p:nvPr>
            <p:ph type="sldNum" sz="quarter" idx="12"/>
          </p:nvPr>
        </p:nvSpPr>
        <p:spPr/>
        <p:txBody>
          <a:bodyPr/>
          <a:lstStyle>
            <a:lvl1pPr>
              <a:defRPr smtClean="0"/>
            </a:lvl1pPr>
          </a:lstStyle>
          <a:p>
            <a:pPr>
              <a:defRPr/>
            </a:pPr>
            <a:fld id="{8D733398-0F1D-461E-9450-5A9FCCDB4115}" type="slidenum">
              <a:rPr lang="en-US" altLang="en-US"/>
              <a:pPr>
                <a:defRPr/>
              </a:pPr>
              <a:t>‹#›</a:t>
            </a:fld>
            <a:endParaRPr lang="en-US" altLang="en-US"/>
          </a:p>
        </p:txBody>
      </p:sp>
    </p:spTree>
    <p:extLst>
      <p:ext uri="{BB962C8B-B14F-4D97-AF65-F5344CB8AC3E}">
        <p14:creationId xmlns:p14="http://schemas.microsoft.com/office/powerpoint/2010/main" val="151737119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08DB04CC-33D9-7278-3C1E-4C4432C993E6}"/>
              </a:ext>
            </a:extLst>
          </p:cNvPr>
          <p:cNvSpPr>
            <a:spLocks/>
          </p:cNvSpPr>
          <p:nvPr/>
        </p:nvSpPr>
        <p:spPr bwMode="gray">
          <a:xfrm>
            <a:off x="920750" y="3340100"/>
            <a:ext cx="10204450" cy="485775"/>
          </a:xfrm>
          <a:custGeom>
            <a:avLst/>
            <a:gdLst>
              <a:gd name="T0" fmla="*/ 163 w 4128"/>
              <a:gd name="T1" fmla="*/ 200 h 479"/>
              <a:gd name="T2" fmla="*/ 4128 w 4128"/>
              <a:gd name="T3" fmla="*/ 200 h 479"/>
              <a:gd name="T4" fmla="*/ 4128 w 4128"/>
              <a:gd name="T5" fmla="*/ 429 h 479"/>
              <a:gd name="T6" fmla="*/ 0 w 4128"/>
              <a:gd name="T7" fmla="*/ 441 h 479"/>
              <a:gd name="T8" fmla="*/ 163 w 4128"/>
              <a:gd name="T9" fmla="*/ 200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053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90532"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36D8CDB0-5157-35B9-9168-FAC6DB8B11FF}"/>
              </a:ext>
            </a:extLst>
          </p:cNvPr>
          <p:cNvSpPr>
            <a:spLocks noGrp="1" noChangeArrowheads="1"/>
          </p:cNvSpPr>
          <p:nvPr>
            <p:ph type="dt" sz="half" idx="10"/>
          </p:nvPr>
        </p:nvSpPr>
        <p:spPr/>
        <p:txBody>
          <a:bodyPr/>
          <a:lstStyle>
            <a:lvl1pPr>
              <a:defRPr>
                <a:solidFill>
                  <a:srgbClr val="578963"/>
                </a:solidFill>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E33BA335-6783-CE01-7DA0-6B91CD28A02A}"/>
              </a:ext>
            </a:extLst>
          </p:cNvPr>
          <p:cNvSpPr>
            <a:spLocks noGrp="1" noChangeArrowheads="1"/>
          </p:cNvSpPr>
          <p:nvPr>
            <p:ph type="ftr" sz="quarter" idx="11"/>
          </p:nvPr>
        </p:nvSpPr>
        <p:spPr/>
        <p:txBody>
          <a:bodyPr/>
          <a:lstStyle>
            <a:lvl1pPr>
              <a:defRPr>
                <a:solidFill>
                  <a:srgbClr val="578963"/>
                </a:solidFill>
                <a:cs typeface="Arial" pitchFamily="34" charset="0"/>
              </a:defRPr>
            </a:lvl1pPr>
          </a:lstStyle>
          <a:p>
            <a:pPr>
              <a:defRPr/>
            </a:pPr>
            <a:endParaRPr lang="en-US"/>
          </a:p>
        </p:txBody>
      </p:sp>
      <p:sp>
        <p:nvSpPr>
          <p:cNvPr id="7" name="Rectangle 7">
            <a:extLst>
              <a:ext uri="{FF2B5EF4-FFF2-40B4-BE49-F238E27FC236}">
                <a16:creationId xmlns:a16="http://schemas.microsoft.com/office/drawing/2014/main" id="{7B1366CE-0D2D-117F-8692-9ACE541D40D7}"/>
              </a:ext>
            </a:extLst>
          </p:cNvPr>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smtClean="0">
                <a:solidFill>
                  <a:srgbClr val="578963"/>
                </a:solidFill>
                <a:latin typeface="Times New Roman" panose="02020603050405020304" pitchFamily="18" charset="0"/>
              </a:defRPr>
            </a:lvl1pPr>
          </a:lstStyle>
          <a:p>
            <a:pPr>
              <a:defRPr/>
            </a:pPr>
            <a:fld id="{18F0C64C-03F8-4B36-996B-C6AEFEF0DDD5}" type="slidenum">
              <a:rPr lang="en-US" altLang="en-US"/>
              <a:pPr>
                <a:defRPr/>
              </a:pPr>
              <a:t>‹#›</a:t>
            </a:fld>
            <a:endParaRPr lang="en-US" altLang="en-US"/>
          </a:p>
        </p:txBody>
      </p:sp>
    </p:spTree>
    <p:extLst>
      <p:ext uri="{BB962C8B-B14F-4D97-AF65-F5344CB8AC3E}">
        <p14:creationId xmlns:p14="http://schemas.microsoft.com/office/powerpoint/2010/main" val="249508492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293B74-FC8F-7948-126B-745D235D09AE}"/>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DE4DD2CC-C937-089D-A52C-3766B960B710}"/>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3197470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900" indent="-342900">
              <a:buFont typeface="Arial" pitchFamily="34" charset="0"/>
              <a:buChar char="•"/>
              <a:defRPr baseline="0"/>
            </a:lvl1pPr>
            <a:lvl2pPr marL="342900" indent="-342900">
              <a:buFont typeface="Arial" pitchFamily="34" charset="0"/>
              <a:buChar char="•"/>
              <a:defRPr baseline="0"/>
            </a:lvl2pPr>
            <a:lvl3pPr marL="571500" indent="-238125">
              <a:buFont typeface="Arial" pitchFamily="34" charset="0"/>
              <a:buChar char="–"/>
              <a:defRPr baseline="0"/>
            </a:lvl3pPr>
          </a:lstStyle>
          <a:p>
            <a:pPr lvl="0"/>
            <a:r>
              <a:rPr lang="en-US"/>
              <a:t>Click to edit Master text styles</a:t>
            </a:r>
          </a:p>
          <a:p>
            <a:pPr lvl="1"/>
            <a:r>
              <a:rPr lang="en-US"/>
              <a:t>Second level</a:t>
            </a:r>
          </a:p>
          <a:p>
            <a:pPr lvl="2"/>
            <a:r>
              <a:rPr lang="en-US"/>
              <a:t>Third level</a:t>
            </a:r>
          </a:p>
        </p:txBody>
      </p:sp>
      <p:sp>
        <p:nvSpPr>
          <p:cNvPr id="7" name="Text Placeholder 5"/>
          <p:cNvSpPr>
            <a:spLocks noGrp="1"/>
          </p:cNvSpPr>
          <p:nvPr>
            <p:ph type="body" sz="quarter" idx="12"/>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341522016"/>
      </p:ext>
    </p:extLst>
  </p:cSld>
  <p:clrMapOvr>
    <a:masterClrMapping/>
  </p:clrMapOvr>
  <p:transition spd="med">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7997A77-6DF5-EB6F-323D-3F6F42C5701A}"/>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3B23F077-8FC7-EAAC-7444-4523D19EE819}"/>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110922564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00E840-A15D-A3FD-E49F-1E7BA924627C}"/>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DFAE3824-CF59-11CD-B49C-C44A353D76FA}"/>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126411035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EC65E9A-5D7F-AB98-B66A-5BD21367412F}"/>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5">
            <a:extLst>
              <a:ext uri="{FF2B5EF4-FFF2-40B4-BE49-F238E27FC236}">
                <a16:creationId xmlns:a16="http://schemas.microsoft.com/office/drawing/2014/main" id="{C4EE4F9D-50E8-A56D-C83B-25B5499A7076}"/>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131300226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57BFF10-77C7-CFBB-EEB5-65CF982DCC38}"/>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a:extLst>
              <a:ext uri="{FF2B5EF4-FFF2-40B4-BE49-F238E27FC236}">
                <a16:creationId xmlns:a16="http://schemas.microsoft.com/office/drawing/2014/main" id="{5761E2A4-BBDC-6201-5050-56A0FB461787}"/>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250985748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B475DC-95A0-5ACF-9783-5BA404FD3E31}"/>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a:extLst>
              <a:ext uri="{FF2B5EF4-FFF2-40B4-BE49-F238E27FC236}">
                <a16:creationId xmlns:a16="http://schemas.microsoft.com/office/drawing/2014/main" id="{BCC24D0F-780E-7FC9-D605-F4F1C90EADEF}"/>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244581501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D9554D7-11C9-7F83-5002-B14770472B11}"/>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F68CBC9A-B030-0DB6-22C4-6B2DF5E2595E}"/>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46541981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243F41A-6C35-0132-AEA3-FF7112FDDBAF}"/>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6F915836-9929-99FE-343A-6E903473F4E9}"/>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33683534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7F58412-71EF-D13C-ED96-BCF13B978967}"/>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F971A16D-39F5-D873-7DD9-9C463B5FF4F4}"/>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354902670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35A823D-4FBA-2473-F0A7-B4D571E913AA}"/>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31FE1521-399A-2691-60A7-5A8014763948}"/>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413265867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60151365-052E-3D23-6776-3FCFA474C088}"/>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05AA9FF9-DB38-C700-0A8C-2D5D85622786}"/>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1730440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87584" y="152401"/>
            <a:ext cx="1296416" cy="5929313"/>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08000" y="152401"/>
            <a:ext cx="9855200" cy="59293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076800049"/>
      </p:ext>
    </p:extLst>
  </p:cSld>
  <p:clrMapOvr>
    <a:masterClrMapping/>
  </p:clrMapOvr>
  <p:transition spd="med">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Date Placeholder 4">
            <a:extLst>
              <a:ext uri="{FF2B5EF4-FFF2-40B4-BE49-F238E27FC236}">
                <a16:creationId xmlns:a16="http://schemas.microsoft.com/office/drawing/2014/main" id="{6A19E75E-3C0B-5B70-2828-9C02D1FE9A3C}"/>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D89ED87A-4C11-B05A-410F-10145C0F1DA5}"/>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213018839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052CE8-07D3-1903-2066-A1F317711B83}"/>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CE2DBB20-53CB-AE4D-A7D7-2BB8D6D627BC}"/>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116456753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dirty="0"/>
          </a:p>
        </p:txBody>
      </p:sp>
      <p:sp>
        <p:nvSpPr>
          <p:cNvPr id="5" name="Date Placeholder 4">
            <a:extLst>
              <a:ext uri="{FF2B5EF4-FFF2-40B4-BE49-F238E27FC236}">
                <a16:creationId xmlns:a16="http://schemas.microsoft.com/office/drawing/2014/main" id="{6A315F36-9E20-788E-E433-7731FDEBFFED}"/>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CDB60EA4-A0C6-7C4A-EFF8-DA0C04513336}"/>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361052180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2ACF1629-FC09-5E17-E86C-97D5BF49A736}"/>
              </a:ext>
            </a:extLst>
          </p:cNvPr>
          <p:cNvSpPr>
            <a:spLocks/>
          </p:cNvSpPr>
          <p:nvPr/>
        </p:nvSpPr>
        <p:spPr bwMode="gray">
          <a:xfrm>
            <a:off x="920750" y="3340100"/>
            <a:ext cx="10204450" cy="485775"/>
          </a:xfrm>
          <a:custGeom>
            <a:avLst/>
            <a:gdLst>
              <a:gd name="T0" fmla="*/ 2147483646 w 4128"/>
              <a:gd name="T1" fmla="*/ 2147483646 h 479"/>
              <a:gd name="T2" fmla="*/ 2147483646 w 4128"/>
              <a:gd name="T3" fmla="*/ 2147483646 h 479"/>
              <a:gd name="T4" fmla="*/ 2147483646 w 4128"/>
              <a:gd name="T5" fmla="*/ 2147483646 h 479"/>
              <a:gd name="T6" fmla="*/ 0 w 4128"/>
              <a:gd name="T7" fmla="*/ 2147483646 h 479"/>
              <a:gd name="T8" fmla="*/ 2147483646 w 4128"/>
              <a:gd name="T9" fmla="*/ 2147483646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053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90532"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0198CF20-8EB9-A541-F905-29789E021177}"/>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a:extLst>
              <a:ext uri="{FF2B5EF4-FFF2-40B4-BE49-F238E27FC236}">
                <a16:creationId xmlns:a16="http://schemas.microsoft.com/office/drawing/2014/main" id="{B8E04546-7A30-77E5-FB80-22CFC9B3EC99}"/>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a:extLst>
              <a:ext uri="{FF2B5EF4-FFF2-40B4-BE49-F238E27FC236}">
                <a16:creationId xmlns:a16="http://schemas.microsoft.com/office/drawing/2014/main" id="{57BE4105-E517-E739-E890-8E0238E68D4B}"/>
              </a:ext>
            </a:extLst>
          </p:cNvPr>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578963"/>
                </a:solidFill>
                <a:latin typeface="Times New Roman" panose="02020603050405020304" pitchFamily="18" charset="0"/>
              </a:defRPr>
            </a:lvl1pPr>
          </a:lstStyle>
          <a:p>
            <a:pPr>
              <a:defRPr/>
            </a:pPr>
            <a:fld id="{8F7EEF69-57E7-4772-8DE0-8870AE633227}" type="slidenum">
              <a:rPr lang="en-US" altLang="en-US"/>
              <a:pPr>
                <a:defRPr/>
              </a:pPr>
              <a:t>‹#›</a:t>
            </a:fld>
            <a:endParaRPr lang="en-US" altLang="en-US"/>
          </a:p>
        </p:txBody>
      </p:sp>
    </p:spTree>
    <p:extLst>
      <p:ext uri="{BB962C8B-B14F-4D97-AF65-F5344CB8AC3E}">
        <p14:creationId xmlns:p14="http://schemas.microsoft.com/office/powerpoint/2010/main" val="422032637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64015D-E30E-9A68-AD9B-69D4F44909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8EC724-B030-9F7A-6782-FDFF13A29AF1}"/>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8317170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E134446-56AE-8093-1710-8DC1EE7AB9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EE6C88-05FA-6042-BBAD-68B01B2B4592}"/>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7259400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B48E7BE-79D5-0A2E-2EB2-45961A09A9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C1D59F-CEA9-9E34-686C-816B9E31080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0879791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3DE2537-8D5D-0CDE-B1A9-475A5498D7C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8C7F9C4-A8E4-6EB3-FCD0-D06251C84CE2}"/>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5468390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4489A14-187A-FCAB-8C41-B1524FF55F1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690846B-43DA-62E3-AD81-B39D66C8608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69553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5C282E4-F97D-FD62-9EE0-225740C69C1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7132FCF-120A-B43C-4EA3-3BECA35CE83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08000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0F818A3E-717E-4F97-9792-E6A4CC5296A6}"/>
              </a:ext>
            </a:extLst>
          </p:cNvPr>
          <p:cNvSpPr>
            <a:spLocks/>
          </p:cNvSpPr>
          <p:nvPr/>
        </p:nvSpPr>
        <p:spPr bwMode="gray">
          <a:xfrm>
            <a:off x="920752" y="3340101"/>
            <a:ext cx="10204449" cy="485775"/>
          </a:xfrm>
          <a:custGeom>
            <a:avLst/>
            <a:gdLst>
              <a:gd name="T0" fmla="*/ 2147483646 w 4128"/>
              <a:gd name="T1" fmla="*/ 2147483646 h 479"/>
              <a:gd name="T2" fmla="*/ 2147483646 w 4128"/>
              <a:gd name="T3" fmla="*/ 2147483646 h 479"/>
              <a:gd name="T4" fmla="*/ 2147483646 w 4128"/>
              <a:gd name="T5" fmla="*/ 2147483646 h 479"/>
              <a:gd name="T6" fmla="*/ 0 w 4128"/>
              <a:gd name="T7" fmla="*/ 2147483646 h 479"/>
              <a:gd name="T8" fmla="*/ 2147483646 w 4128"/>
              <a:gd name="T9" fmla="*/ 2147483646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75"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3076"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27D39B31-964A-4479-8A21-2437334D4D83}"/>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a:extLst>
              <a:ext uri="{FF2B5EF4-FFF2-40B4-BE49-F238E27FC236}">
                <a16:creationId xmlns:a16="http://schemas.microsoft.com/office/drawing/2014/main" id="{3693F926-918B-4638-BC36-4DC953B68AC2}"/>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a:extLst>
              <a:ext uri="{FF2B5EF4-FFF2-40B4-BE49-F238E27FC236}">
                <a16:creationId xmlns:a16="http://schemas.microsoft.com/office/drawing/2014/main" id="{98E6D4F6-E383-4DB9-B7EC-A2FA1C5F5CEE}"/>
              </a:ext>
            </a:extLst>
          </p:cNvPr>
          <p:cNvSpPr>
            <a:spLocks noGrp="1" noChangeArrowheads="1"/>
          </p:cNvSpPr>
          <p:nvPr>
            <p:ph type="sldNum" sz="quarter" idx="12"/>
          </p:nvPr>
        </p:nvSpPr>
        <p:spPr/>
        <p:txBody>
          <a:bodyPr/>
          <a:lstStyle>
            <a:lvl1pPr>
              <a:defRPr>
                <a:solidFill>
                  <a:srgbClr val="578963"/>
                </a:solidFill>
              </a:defRPr>
            </a:lvl1pPr>
          </a:lstStyle>
          <a:p>
            <a:fld id="{728F1AE1-95C0-4762-892D-1F876E9528A4}" type="slidenum">
              <a:rPr lang="en-US" altLang="en-US"/>
              <a:pPr/>
              <a:t>‹#›</a:t>
            </a:fld>
            <a:endParaRPr lang="en-US" altLang="en-US"/>
          </a:p>
        </p:txBody>
      </p:sp>
    </p:spTree>
    <p:extLst>
      <p:ext uri="{BB962C8B-B14F-4D97-AF65-F5344CB8AC3E}">
        <p14:creationId xmlns:p14="http://schemas.microsoft.com/office/powerpoint/2010/main" val="397361406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CEDA4D1-6C49-7969-3799-649091B954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6608FE-4A1C-4996-0296-2A6E0F42C162}"/>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4084841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69AD893-EF59-7EB4-9586-1EC6C79C61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527D68D-A988-4291-B18F-3D00453BAA77}"/>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0363103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AC6196-1123-F244-08AC-31C5883FDD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CC3C45-5472-FA2E-E9D7-62E8A5F167F3}"/>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5355099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324EAE-08A9-A7B9-041D-4526027AB1A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B7F569-F9C5-026F-A53A-FE0FDD38574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0598289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3CBB2DBE-E4A0-EAFB-2FC6-90FA690C11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A9645B-A76A-D135-6121-0F8ECFAA151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2829228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03BF0857-5C19-AA57-1E76-89030ED092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F5F3403-63C9-C94B-366D-E0FB58D6F9A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0573351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E98873E-EDF6-E514-9230-49912A952D9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EE5BE1B-4F04-BA0C-AFFE-6ECF24EEA116}"/>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2709875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3196E71D-02DF-9402-7D64-B5582A0C0D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3232D1E-EADB-6789-7E47-F0DC4096D38D}"/>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855592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9F4BE3-99F8-F8C6-B477-FFA2499C74E5}"/>
              </a:ext>
            </a:extLst>
          </p:cNvPr>
          <p:cNvSpPr>
            <a:spLocks noGrp="1" noChangeArrowheads="1"/>
          </p:cNvSpPr>
          <p:nvPr>
            <p:ph type="dt" sz="half" idx="10"/>
          </p:nvPr>
        </p:nvSpPr>
        <p:spPr/>
        <p:txBody>
          <a:bodyPr/>
          <a:lstStyle>
            <a:lvl1pPr>
              <a:defRPr>
                <a:solidFill>
                  <a:srgbClr val="000000"/>
                </a:solidFill>
                <a:latin typeface="Arial" charset="0"/>
                <a:cs typeface="+mn-cs"/>
              </a:defRPr>
            </a:lvl1pPr>
          </a:lstStyle>
          <a:p>
            <a:pPr>
              <a:defRPr/>
            </a:pPr>
            <a:endParaRPr lang="en-US"/>
          </a:p>
        </p:txBody>
      </p:sp>
      <p:sp>
        <p:nvSpPr>
          <p:cNvPr id="6" name="Footer Placeholder 5">
            <a:extLst>
              <a:ext uri="{FF2B5EF4-FFF2-40B4-BE49-F238E27FC236}">
                <a16:creationId xmlns:a16="http://schemas.microsoft.com/office/drawing/2014/main" id="{D1C8EF19-AA90-4DD6-0DE7-6D32B5C17C40}"/>
              </a:ext>
            </a:extLst>
          </p:cNvPr>
          <p:cNvSpPr>
            <a:spLocks noGrp="1" noChangeArrowheads="1"/>
          </p:cNvSpPr>
          <p:nvPr>
            <p:ph type="ftr" sz="quarter" idx="11"/>
          </p:nvPr>
        </p:nvSpPr>
        <p:spPr/>
        <p:txBody>
          <a:bodyPr/>
          <a:lstStyle>
            <a:lvl1pPr>
              <a:defRPr>
                <a:solidFill>
                  <a:srgbClr val="000000"/>
                </a:solidFill>
                <a:latin typeface="Arial"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5377BC87-B92A-F4D7-C35D-32478EDF3AC3}"/>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0A169417-E4B5-444C-A4F8-45E7FF14F3F7}" type="slidenum">
              <a:rPr lang="en-US" altLang="en-US"/>
              <a:pPr>
                <a:defRPr/>
              </a:pPr>
              <a:t>‹#›</a:t>
            </a:fld>
            <a:endParaRPr lang="en-US" altLang="en-US"/>
          </a:p>
        </p:txBody>
      </p:sp>
    </p:spTree>
    <p:extLst>
      <p:ext uri="{BB962C8B-B14F-4D97-AF65-F5344CB8AC3E}">
        <p14:creationId xmlns:p14="http://schemas.microsoft.com/office/powerpoint/2010/main" val="134349536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atin typeface="+mj-lt"/>
                <a:ea typeface="Tahoma" panose="020B0604030504040204" pitchFamily="34" charset="0"/>
                <a:cs typeface="Tahoma" panose="020B0604030504040204" pitchFamily="34" charset="0"/>
              </a:defRPr>
            </a:lvl1pPr>
          </a:lstStyle>
          <a:p>
            <a:r>
              <a:rPr lang="en-US" dirty="0"/>
              <a:t>Click to edit Master title style</a:t>
            </a:r>
            <a:endParaRPr lang="en-AU" dirty="0"/>
          </a:p>
        </p:txBody>
      </p:sp>
      <p:sp>
        <p:nvSpPr>
          <p:cNvPr id="3" name="Content Placeholder 2"/>
          <p:cNvSpPr>
            <a:spLocks noGrp="1"/>
          </p:cNvSpPr>
          <p:nvPr>
            <p:ph idx="1"/>
          </p:nvPr>
        </p:nvSpPr>
        <p:spPr>
          <a:xfrm>
            <a:off x="609600" y="1600200"/>
            <a:ext cx="10972800" cy="4658360"/>
          </a:xfrm>
        </p:spPr>
        <p:txBody>
          <a:bodyPr/>
          <a:lstStyle>
            <a:lvl1pPr>
              <a:defRPr sz="2400">
                <a:latin typeface="+mn-lt"/>
                <a:ea typeface="Tahoma" pitchFamily="34" charset="0"/>
                <a:cs typeface="Tahoma" panose="020B0604030504040204" pitchFamily="34" charset="0"/>
              </a:defRPr>
            </a:lvl1pPr>
            <a:lvl2pPr>
              <a:defRPr sz="2400">
                <a:latin typeface="+mn-lt"/>
                <a:ea typeface="Tahoma" pitchFamily="34" charset="0"/>
                <a:cs typeface="Tahoma" panose="020B0604030504040204" pitchFamily="34" charset="0"/>
              </a:defRPr>
            </a:lvl2pPr>
            <a:lvl3pPr>
              <a:defRPr>
                <a:latin typeface="Interstate-Light" pitchFamily="2" charset="0"/>
              </a:defRPr>
            </a:lvl3pPr>
            <a:lvl4pPr>
              <a:defRPr>
                <a:latin typeface="Interstate-Light" pitchFamily="2" charset="0"/>
              </a:defRPr>
            </a:lvl4pPr>
            <a:lvl5pPr>
              <a:defRPr>
                <a:latin typeface="Interstate-Light" pitchFamily="2" charset="0"/>
              </a:defRPr>
            </a:lvl5pPr>
          </a:lstStyle>
          <a:p>
            <a:pPr lvl="0"/>
            <a:r>
              <a:rPr lang="en-US" dirty="0"/>
              <a:t>Click to edit Master text styles</a:t>
            </a:r>
          </a:p>
          <a:p>
            <a:pPr lvl="1"/>
            <a:r>
              <a:rPr lang="en-US" dirty="0"/>
              <a:t>Second level</a:t>
            </a:r>
          </a:p>
        </p:txBody>
      </p:sp>
      <p:sp>
        <p:nvSpPr>
          <p:cNvPr id="7" name="Content Placeholder 2"/>
          <p:cNvSpPr>
            <a:spLocks noGrp="1"/>
          </p:cNvSpPr>
          <p:nvPr>
            <p:ph idx="13"/>
          </p:nvPr>
        </p:nvSpPr>
        <p:spPr>
          <a:xfrm>
            <a:off x="609600" y="6258562"/>
            <a:ext cx="10972800" cy="462916"/>
          </a:xfrm>
        </p:spPr>
        <p:txBody>
          <a:bodyPr/>
          <a:lstStyle>
            <a:lvl1pPr marL="0" indent="0">
              <a:buNone/>
              <a:defRPr sz="1200">
                <a:latin typeface="+mn-lt"/>
                <a:ea typeface="Tahoma" pitchFamily="34" charset="0"/>
                <a:cs typeface="Tahoma" panose="020B0604030504040204" pitchFamily="34" charset="0"/>
              </a:defRPr>
            </a:lvl1pPr>
            <a:lvl2pPr marL="342891" indent="0">
              <a:buNone/>
              <a:defRPr sz="1200">
                <a:latin typeface="+mn-lt"/>
                <a:ea typeface="Tahoma" pitchFamily="34" charset="0"/>
                <a:cs typeface="Tahoma" panose="020B0604030504040204" pitchFamily="34" charset="0"/>
              </a:defRPr>
            </a:lvl2pPr>
            <a:lvl3pPr>
              <a:defRPr>
                <a:latin typeface="Interstate-Light" pitchFamily="2" charset="0"/>
              </a:defRPr>
            </a:lvl3pPr>
            <a:lvl4pPr>
              <a:defRPr>
                <a:latin typeface="Interstate-Light" pitchFamily="2" charset="0"/>
              </a:defRPr>
            </a:lvl4pPr>
            <a:lvl5pPr>
              <a:defRPr>
                <a:latin typeface="Interstate-Light" pitchFamily="2" charset="0"/>
              </a:defRPr>
            </a:lvl5pPr>
          </a:lstStyle>
          <a:p>
            <a:pPr lvl="0"/>
            <a:r>
              <a:rPr lang="en-US"/>
              <a:t>Edit Master text styles</a:t>
            </a:r>
          </a:p>
        </p:txBody>
      </p:sp>
      <p:sp>
        <p:nvSpPr>
          <p:cNvPr id="5" name="Date Placeholder 3">
            <a:extLst>
              <a:ext uri="{FF2B5EF4-FFF2-40B4-BE49-F238E27FC236}">
                <a16:creationId xmlns:a16="http://schemas.microsoft.com/office/drawing/2014/main" id="{80C8412B-C5F6-FFCC-D218-995AFD02E5BE}"/>
              </a:ext>
            </a:extLst>
          </p:cNvPr>
          <p:cNvSpPr>
            <a:spLocks noGrp="1"/>
          </p:cNvSpPr>
          <p:nvPr>
            <p:ph type="dt" sz="half" idx="14"/>
          </p:nvPr>
        </p:nvSpPr>
        <p:spPr/>
        <p:txBody>
          <a:bodyPr/>
          <a:lstStyle>
            <a:lvl1pPr>
              <a:defRPr>
                <a:solidFill>
                  <a:srgbClr val="898989"/>
                </a:solidFill>
                <a:cs typeface="Arial" panose="020B0604020202020204" pitchFamily="34" charset="0"/>
              </a:defRPr>
            </a:lvl1pPr>
          </a:lstStyle>
          <a:p>
            <a:pPr>
              <a:defRPr/>
            </a:pPr>
            <a:fld id="{ABEFAB55-6BF8-4EB3-9CF0-6F2C3A010762}" type="datetime1">
              <a:rPr lang="en-US" altLang="en-US"/>
              <a:pPr>
                <a:defRPr/>
              </a:pPr>
              <a:t>5/18/2022</a:t>
            </a:fld>
            <a:endParaRPr lang="en-US" altLang="en-US"/>
          </a:p>
        </p:txBody>
      </p:sp>
      <p:sp>
        <p:nvSpPr>
          <p:cNvPr id="6" name="Footer Placeholder 4">
            <a:extLst>
              <a:ext uri="{FF2B5EF4-FFF2-40B4-BE49-F238E27FC236}">
                <a16:creationId xmlns:a16="http://schemas.microsoft.com/office/drawing/2014/main" id="{9E8D588A-D537-0E92-4E6C-D651F4D7CCD6}"/>
              </a:ext>
            </a:extLst>
          </p:cNvPr>
          <p:cNvSpPr>
            <a:spLocks noGrp="1"/>
          </p:cNvSpPr>
          <p:nvPr>
            <p:ph type="ftr" sz="quarter" idx="15"/>
          </p:nvPr>
        </p:nvSpPr>
        <p:spPr/>
        <p:txBody>
          <a:bodyPr/>
          <a:lstStyle>
            <a:lvl1pPr>
              <a:defRPr>
                <a:solidFill>
                  <a:srgbClr val="898989"/>
                </a:solidFill>
                <a:cs typeface="Arial" panose="020B0604020202020204" pitchFamily="34" charset="0"/>
              </a:defRPr>
            </a:lvl1pPr>
          </a:lstStyle>
          <a:p>
            <a:pPr>
              <a:defRPr/>
            </a:pPr>
            <a:endParaRPr lang="en-US" altLang="en-US"/>
          </a:p>
        </p:txBody>
      </p:sp>
      <p:sp>
        <p:nvSpPr>
          <p:cNvPr id="8" name="Slide Number Placeholder 5">
            <a:extLst>
              <a:ext uri="{FF2B5EF4-FFF2-40B4-BE49-F238E27FC236}">
                <a16:creationId xmlns:a16="http://schemas.microsoft.com/office/drawing/2014/main" id="{37B279DF-FCC9-4DED-22F8-C13251405689}"/>
              </a:ext>
            </a:extLst>
          </p:cNvPr>
          <p:cNvSpPr>
            <a:spLocks noGrp="1"/>
          </p:cNvSpPr>
          <p:nvPr>
            <p:ph type="sldNum" sz="quarter" idx="16"/>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sz="1500">
                <a:solidFill>
                  <a:srgbClr val="FFFFFF"/>
                </a:solidFill>
              </a:defRPr>
            </a:lvl1pPr>
          </a:lstStyle>
          <a:p>
            <a:pPr>
              <a:defRPr/>
            </a:pPr>
            <a:fld id="{36DA30C4-9FAB-46BA-AE8C-5B79DC5D7590}" type="slidenum">
              <a:rPr lang="en-US" altLang="en-US"/>
              <a:pPr>
                <a:defRPr/>
              </a:pPr>
              <a:t>‹#›</a:t>
            </a:fld>
            <a:endParaRPr lang="en-US" altLang="en-US"/>
          </a:p>
        </p:txBody>
      </p:sp>
    </p:spTree>
    <p:extLst>
      <p:ext uri="{BB962C8B-B14F-4D97-AF65-F5344CB8AC3E}">
        <p14:creationId xmlns:p14="http://schemas.microsoft.com/office/powerpoint/2010/main" val="1075449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F77A2-8BB3-594F-89AD-4211184CE0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59C36D-82E7-8A40-B27A-539B765E6D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4B189D-8A99-9847-9745-17154E00C083}"/>
              </a:ext>
            </a:extLst>
          </p:cNvPr>
          <p:cNvSpPr>
            <a:spLocks noGrp="1"/>
          </p:cNvSpPr>
          <p:nvPr>
            <p:ph type="dt" sz="half" idx="10"/>
          </p:nvPr>
        </p:nvSpPr>
        <p:spPr/>
        <p:txBody>
          <a:bodyPr/>
          <a:lstStyle/>
          <a:p>
            <a:fld id="{E44FF54F-EDDA-CD44-A028-36BE23E1527B}" type="datetimeFigureOut">
              <a:rPr lang="en-US" smtClean="0"/>
              <a:t>5/12/2022</a:t>
            </a:fld>
            <a:endParaRPr lang="en-US"/>
          </a:p>
        </p:txBody>
      </p:sp>
      <p:sp>
        <p:nvSpPr>
          <p:cNvPr id="5" name="Footer Placeholder 4">
            <a:extLst>
              <a:ext uri="{FF2B5EF4-FFF2-40B4-BE49-F238E27FC236}">
                <a16:creationId xmlns:a16="http://schemas.microsoft.com/office/drawing/2014/main" id="{88E7A366-472F-C546-ABB4-613106E6A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44D3C-7DA5-2F41-8DBE-660F1C265146}"/>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1198982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D10C09-F89C-419B-864A-CFABE7ABEA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3F7C59-3E4F-41C3-9F12-28669551D4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DD9D8F1-0C81-4952-B317-BF249030963F}"/>
              </a:ext>
            </a:extLst>
          </p:cNvPr>
          <p:cNvSpPr>
            <a:spLocks noGrp="1" noChangeArrowheads="1"/>
          </p:cNvSpPr>
          <p:nvPr>
            <p:ph type="sldNum" sz="quarter" idx="12"/>
          </p:nvPr>
        </p:nvSpPr>
        <p:spPr>
          <a:ln/>
        </p:spPr>
        <p:txBody>
          <a:bodyPr/>
          <a:lstStyle>
            <a:lvl1pPr>
              <a:defRPr/>
            </a:lvl1pPr>
          </a:lstStyle>
          <a:p>
            <a:fld id="{F90199B7-5BFB-4C56-8F1E-9CFE91C68C04}" type="slidenum">
              <a:rPr lang="en-US" altLang="en-US"/>
              <a:pPr/>
              <a:t>‹#›</a:t>
            </a:fld>
            <a:endParaRPr lang="en-US" altLang="en-US"/>
          </a:p>
        </p:txBody>
      </p:sp>
    </p:spTree>
    <p:extLst>
      <p:ext uri="{BB962C8B-B14F-4D97-AF65-F5344CB8AC3E}">
        <p14:creationId xmlns:p14="http://schemas.microsoft.com/office/powerpoint/2010/main" val="300733702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ext Placeholder 5"/>
          <p:cNvSpPr>
            <a:spLocks noGrp="1"/>
          </p:cNvSpPr>
          <p:nvPr>
            <p:ph type="body" sz="quarter" idx="12"/>
          </p:nvPr>
        </p:nvSpPr>
        <p:spPr>
          <a:xfrm>
            <a:off x="508000" y="6248405"/>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3212992378"/>
      </p:ext>
    </p:extLst>
  </p:cSld>
  <p:clrMapOvr>
    <a:masterClrMapping/>
  </p:clrMapOvr>
  <p:transition spd="med">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903159736"/>
      </p:ext>
    </p:extLst>
  </p:cSld>
  <p:clrMapOvr>
    <a:masterClrMapping/>
  </p:clrMapOvr>
  <p:transition spd="med">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cSld name="Title and Content with Reference 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3872059780"/>
      </p:ext>
    </p:extLst>
  </p:cSld>
  <p:clrMapOvr>
    <a:masterClrMapping/>
  </p:clrMapOvr>
  <p:transition spd="med">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891" indent="-342891">
              <a:buFont typeface="Arial" pitchFamily="34" charset="0"/>
              <a:buChar char="•"/>
              <a:defRPr baseline="0"/>
            </a:lvl1pPr>
            <a:lvl2pPr marL="342891" indent="-342891">
              <a:buFont typeface="Arial" pitchFamily="34" charset="0"/>
              <a:buChar char="•"/>
              <a:defRPr baseline="0"/>
            </a:lvl2pPr>
            <a:lvl3pPr marL="571486" indent="-238119">
              <a:buFont typeface="Arial" pitchFamily="34" charset="0"/>
              <a:buChar char="–"/>
              <a:defRPr baseline="0"/>
            </a:lvl3pPr>
          </a:lstStyle>
          <a:p>
            <a:pPr lvl="0"/>
            <a:r>
              <a:rPr lang="en-US"/>
              <a:t>Click to edit Master text styles</a:t>
            </a:r>
          </a:p>
          <a:p>
            <a:pPr lvl="1"/>
            <a:r>
              <a:rPr lang="en-US"/>
              <a:t>Second level</a:t>
            </a:r>
          </a:p>
          <a:p>
            <a:pPr lvl="2"/>
            <a:r>
              <a:rPr lang="en-US"/>
              <a:t>Third level</a:t>
            </a:r>
          </a:p>
        </p:txBody>
      </p:sp>
      <p:sp>
        <p:nvSpPr>
          <p:cNvPr id="7"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302013860"/>
      </p:ext>
    </p:extLst>
  </p:cSld>
  <p:clrMapOvr>
    <a:masterClrMapping/>
  </p:clrMapOvr>
  <p:transition spd="med">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87584" y="152407"/>
            <a:ext cx="1296416" cy="5929313"/>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08000" y="152407"/>
            <a:ext cx="9855200" cy="59293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931619638"/>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8473AFF-F001-41E0-9255-FD19A89B29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9939B1-16C0-4063-885C-38DCB90232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6970DF-DF96-4A78-BFF9-A5F0951388B7}"/>
              </a:ext>
            </a:extLst>
          </p:cNvPr>
          <p:cNvSpPr>
            <a:spLocks noGrp="1" noChangeArrowheads="1"/>
          </p:cNvSpPr>
          <p:nvPr>
            <p:ph type="sldNum" sz="quarter" idx="12"/>
          </p:nvPr>
        </p:nvSpPr>
        <p:spPr>
          <a:ln/>
        </p:spPr>
        <p:txBody>
          <a:bodyPr/>
          <a:lstStyle>
            <a:lvl1pPr>
              <a:defRPr/>
            </a:lvl1pPr>
          </a:lstStyle>
          <a:p>
            <a:fld id="{CDEAF2CD-1880-4956-B164-8C71E2E221CC}" type="slidenum">
              <a:rPr lang="en-US" altLang="en-US"/>
              <a:pPr/>
              <a:t>‹#›</a:t>
            </a:fld>
            <a:endParaRPr lang="en-US" altLang="en-US"/>
          </a:p>
        </p:txBody>
      </p:sp>
    </p:spTree>
    <p:extLst>
      <p:ext uri="{BB962C8B-B14F-4D97-AF65-F5344CB8AC3E}">
        <p14:creationId xmlns:p14="http://schemas.microsoft.com/office/powerpoint/2010/main" val="2084205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3CAA396-7E92-4D1D-9C79-911E58CE36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186EA3F-64F6-4240-B951-B7FF7040C4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AB4762-8F83-4B40-8B4C-21CB5A780E54}"/>
              </a:ext>
            </a:extLst>
          </p:cNvPr>
          <p:cNvSpPr>
            <a:spLocks noGrp="1" noChangeArrowheads="1"/>
          </p:cNvSpPr>
          <p:nvPr>
            <p:ph type="sldNum" sz="quarter" idx="12"/>
          </p:nvPr>
        </p:nvSpPr>
        <p:spPr>
          <a:ln/>
        </p:spPr>
        <p:txBody>
          <a:bodyPr/>
          <a:lstStyle>
            <a:lvl1pPr>
              <a:defRPr/>
            </a:lvl1pPr>
          </a:lstStyle>
          <a:p>
            <a:fld id="{888D68FC-FF09-4090-9B11-013D81B37EDB}" type="slidenum">
              <a:rPr lang="en-US" altLang="en-US"/>
              <a:pPr/>
              <a:t>‹#›</a:t>
            </a:fld>
            <a:endParaRPr lang="en-US" altLang="en-US"/>
          </a:p>
        </p:txBody>
      </p:sp>
    </p:spTree>
    <p:extLst>
      <p:ext uri="{BB962C8B-B14F-4D97-AF65-F5344CB8AC3E}">
        <p14:creationId xmlns:p14="http://schemas.microsoft.com/office/powerpoint/2010/main" val="900362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8B7CB9E-25EB-4C39-943E-E95F92F4A47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3116038-B19A-4AF7-857D-3B8ECCB92B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6D3F4BB-0FC5-4AD2-91F5-DC4C655C298F}"/>
              </a:ext>
            </a:extLst>
          </p:cNvPr>
          <p:cNvSpPr>
            <a:spLocks noGrp="1" noChangeArrowheads="1"/>
          </p:cNvSpPr>
          <p:nvPr>
            <p:ph type="sldNum" sz="quarter" idx="12"/>
          </p:nvPr>
        </p:nvSpPr>
        <p:spPr>
          <a:ln/>
        </p:spPr>
        <p:txBody>
          <a:bodyPr/>
          <a:lstStyle>
            <a:lvl1pPr>
              <a:defRPr/>
            </a:lvl1pPr>
          </a:lstStyle>
          <a:p>
            <a:fld id="{DE5AA0E0-90E3-427D-8C90-826961DE72DD}" type="slidenum">
              <a:rPr lang="en-US" altLang="en-US"/>
              <a:pPr/>
              <a:t>‹#›</a:t>
            </a:fld>
            <a:endParaRPr lang="en-US" altLang="en-US"/>
          </a:p>
        </p:txBody>
      </p:sp>
    </p:spTree>
    <p:extLst>
      <p:ext uri="{BB962C8B-B14F-4D97-AF65-F5344CB8AC3E}">
        <p14:creationId xmlns:p14="http://schemas.microsoft.com/office/powerpoint/2010/main" val="30056753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AB5FFA-7F78-481B-A76C-E0D64A3CF51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DA90468-A6F9-4447-B020-7881644153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4BC4069-2855-4947-B4D3-BC5748A2BD5E}"/>
              </a:ext>
            </a:extLst>
          </p:cNvPr>
          <p:cNvSpPr>
            <a:spLocks noGrp="1" noChangeArrowheads="1"/>
          </p:cNvSpPr>
          <p:nvPr>
            <p:ph type="sldNum" sz="quarter" idx="12"/>
          </p:nvPr>
        </p:nvSpPr>
        <p:spPr>
          <a:ln/>
        </p:spPr>
        <p:txBody>
          <a:bodyPr/>
          <a:lstStyle>
            <a:lvl1pPr>
              <a:defRPr/>
            </a:lvl1pPr>
          </a:lstStyle>
          <a:p>
            <a:fld id="{7E64BE69-93E1-4BF8-9F62-27636F9A286A}" type="slidenum">
              <a:rPr lang="en-US" altLang="en-US"/>
              <a:pPr/>
              <a:t>‹#›</a:t>
            </a:fld>
            <a:endParaRPr lang="en-US" altLang="en-US"/>
          </a:p>
        </p:txBody>
      </p:sp>
    </p:spTree>
    <p:extLst>
      <p:ext uri="{BB962C8B-B14F-4D97-AF65-F5344CB8AC3E}">
        <p14:creationId xmlns:p14="http://schemas.microsoft.com/office/powerpoint/2010/main" val="631015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83E9702-D217-43B9-9954-622A786A4BF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146DAB5-9CC9-4DD0-87A8-AA9D86B5EB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24CE207-C577-41F3-8A05-AF931891707D}"/>
              </a:ext>
            </a:extLst>
          </p:cNvPr>
          <p:cNvSpPr>
            <a:spLocks noGrp="1" noChangeArrowheads="1"/>
          </p:cNvSpPr>
          <p:nvPr>
            <p:ph type="sldNum" sz="quarter" idx="12"/>
          </p:nvPr>
        </p:nvSpPr>
        <p:spPr>
          <a:ln/>
        </p:spPr>
        <p:txBody>
          <a:bodyPr/>
          <a:lstStyle>
            <a:lvl1pPr>
              <a:defRPr/>
            </a:lvl1pPr>
          </a:lstStyle>
          <a:p>
            <a:fld id="{2F68EF10-69F1-40F1-BA29-3D3800BEE9B1}" type="slidenum">
              <a:rPr lang="en-US" altLang="en-US"/>
              <a:pPr/>
              <a:t>‹#›</a:t>
            </a:fld>
            <a:endParaRPr lang="en-US" altLang="en-US"/>
          </a:p>
        </p:txBody>
      </p:sp>
    </p:spTree>
    <p:extLst>
      <p:ext uri="{BB962C8B-B14F-4D97-AF65-F5344CB8AC3E}">
        <p14:creationId xmlns:p14="http://schemas.microsoft.com/office/powerpoint/2010/main" val="1489635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98BDCDC-0EAE-497E-8D77-585060483F3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6409B5-B952-40B1-A1BD-997EFD00C8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D7BF211-9B6D-45B5-AC2A-B7FADC427D5F}"/>
              </a:ext>
            </a:extLst>
          </p:cNvPr>
          <p:cNvSpPr>
            <a:spLocks noGrp="1" noChangeArrowheads="1"/>
          </p:cNvSpPr>
          <p:nvPr>
            <p:ph type="sldNum" sz="quarter" idx="12"/>
          </p:nvPr>
        </p:nvSpPr>
        <p:spPr>
          <a:ln/>
        </p:spPr>
        <p:txBody>
          <a:bodyPr/>
          <a:lstStyle>
            <a:lvl1pPr>
              <a:defRPr/>
            </a:lvl1pPr>
          </a:lstStyle>
          <a:p>
            <a:fld id="{F33F444B-5B4B-4F14-97A4-53DF7DB4E9A9}" type="slidenum">
              <a:rPr lang="en-US" altLang="en-US"/>
              <a:pPr/>
              <a:t>‹#›</a:t>
            </a:fld>
            <a:endParaRPr lang="en-US" altLang="en-US"/>
          </a:p>
        </p:txBody>
      </p:sp>
    </p:spTree>
    <p:extLst>
      <p:ext uri="{BB962C8B-B14F-4D97-AF65-F5344CB8AC3E}">
        <p14:creationId xmlns:p14="http://schemas.microsoft.com/office/powerpoint/2010/main" val="33885811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4E53D6C-66BF-48FF-9E02-AAF6202120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1731A01-EAA1-4633-86F3-BE63395C27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C716AFE-D25C-488A-BAF9-C17C0DACB791}"/>
              </a:ext>
            </a:extLst>
          </p:cNvPr>
          <p:cNvSpPr>
            <a:spLocks noGrp="1" noChangeArrowheads="1"/>
          </p:cNvSpPr>
          <p:nvPr>
            <p:ph type="sldNum" sz="quarter" idx="12"/>
          </p:nvPr>
        </p:nvSpPr>
        <p:spPr>
          <a:ln/>
        </p:spPr>
        <p:txBody>
          <a:bodyPr/>
          <a:lstStyle>
            <a:lvl1pPr>
              <a:defRPr/>
            </a:lvl1pPr>
          </a:lstStyle>
          <a:p>
            <a:fld id="{383A5834-202C-4FCB-90E4-DE1F7D86040B}" type="slidenum">
              <a:rPr lang="en-US" altLang="en-US"/>
              <a:pPr/>
              <a:t>‹#›</a:t>
            </a:fld>
            <a:endParaRPr lang="en-US" altLang="en-US"/>
          </a:p>
        </p:txBody>
      </p:sp>
    </p:spTree>
    <p:extLst>
      <p:ext uri="{BB962C8B-B14F-4D97-AF65-F5344CB8AC3E}">
        <p14:creationId xmlns:p14="http://schemas.microsoft.com/office/powerpoint/2010/main" val="39199502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481368-318D-42A9-8791-07A08D2B73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028AA1-8B46-41DB-95BB-99AA132310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590579-C268-46FF-88D0-80509850C1A6}"/>
              </a:ext>
            </a:extLst>
          </p:cNvPr>
          <p:cNvSpPr>
            <a:spLocks noGrp="1" noChangeArrowheads="1"/>
          </p:cNvSpPr>
          <p:nvPr>
            <p:ph type="sldNum" sz="quarter" idx="12"/>
          </p:nvPr>
        </p:nvSpPr>
        <p:spPr>
          <a:ln/>
        </p:spPr>
        <p:txBody>
          <a:bodyPr/>
          <a:lstStyle>
            <a:lvl1pPr>
              <a:defRPr/>
            </a:lvl1pPr>
          </a:lstStyle>
          <a:p>
            <a:fld id="{C51E4C47-9296-4452-8C99-E8B06BBC7D78}" type="slidenum">
              <a:rPr lang="en-US" altLang="en-US"/>
              <a:pPr/>
              <a:t>‹#›</a:t>
            </a:fld>
            <a:endParaRPr lang="en-US" altLang="en-US"/>
          </a:p>
        </p:txBody>
      </p:sp>
    </p:spTree>
    <p:extLst>
      <p:ext uri="{BB962C8B-B14F-4D97-AF65-F5344CB8AC3E}">
        <p14:creationId xmlns:p14="http://schemas.microsoft.com/office/powerpoint/2010/main" val="251065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9F21CB-1770-4B08-8BF2-B3D6F9E591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A4789C-90D6-4FFB-B698-7F758EFB6E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678C99-A5B0-43FD-8CB2-FD8EBA91030F}"/>
              </a:ext>
            </a:extLst>
          </p:cNvPr>
          <p:cNvSpPr>
            <a:spLocks noGrp="1" noChangeArrowheads="1"/>
          </p:cNvSpPr>
          <p:nvPr>
            <p:ph type="sldNum" sz="quarter" idx="12"/>
          </p:nvPr>
        </p:nvSpPr>
        <p:spPr>
          <a:ln/>
        </p:spPr>
        <p:txBody>
          <a:bodyPr/>
          <a:lstStyle>
            <a:lvl1pPr>
              <a:defRPr/>
            </a:lvl1pPr>
          </a:lstStyle>
          <a:p>
            <a:fld id="{15800A55-32B8-4C87-B001-E06618B4709C}" type="slidenum">
              <a:rPr lang="en-US" altLang="en-US"/>
              <a:pPr/>
              <a:t>‹#›</a:t>
            </a:fld>
            <a:endParaRPr lang="en-US" altLang="en-US"/>
          </a:p>
        </p:txBody>
      </p:sp>
    </p:spTree>
    <p:extLst>
      <p:ext uri="{BB962C8B-B14F-4D97-AF65-F5344CB8AC3E}">
        <p14:creationId xmlns:p14="http://schemas.microsoft.com/office/powerpoint/2010/main" val="759820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90261-5585-2E42-B510-308C0B6FB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61C0DF-4131-DD43-B9A3-60170FAFE9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734C7C-5175-3B4B-AF75-9556ACB2EE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33105A-45D2-E744-A256-BFF19687EC31}"/>
              </a:ext>
            </a:extLst>
          </p:cNvPr>
          <p:cNvSpPr>
            <a:spLocks noGrp="1"/>
          </p:cNvSpPr>
          <p:nvPr>
            <p:ph type="dt" sz="half" idx="10"/>
          </p:nvPr>
        </p:nvSpPr>
        <p:spPr/>
        <p:txBody>
          <a:bodyPr/>
          <a:lstStyle/>
          <a:p>
            <a:fld id="{E44FF54F-EDDA-CD44-A028-36BE23E1527B}" type="datetimeFigureOut">
              <a:rPr lang="en-US" smtClean="0"/>
              <a:t>5/12/2022</a:t>
            </a:fld>
            <a:endParaRPr lang="en-US"/>
          </a:p>
        </p:txBody>
      </p:sp>
      <p:sp>
        <p:nvSpPr>
          <p:cNvPr id="6" name="Footer Placeholder 5">
            <a:extLst>
              <a:ext uri="{FF2B5EF4-FFF2-40B4-BE49-F238E27FC236}">
                <a16:creationId xmlns:a16="http://schemas.microsoft.com/office/drawing/2014/main" id="{AAF73BEE-1003-084B-8A77-D1E23640E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83C134-9BBB-6E4C-959A-45D31B2F298A}"/>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143628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DBC9865F-B610-47E3-8F6E-B9DB467617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63037C-72F3-43D5-B061-FA101B8ACB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B45E422-1FAE-4558-B9F0-EBA3C886F45E}"/>
              </a:ext>
            </a:extLst>
          </p:cNvPr>
          <p:cNvSpPr>
            <a:spLocks noGrp="1" noChangeArrowheads="1"/>
          </p:cNvSpPr>
          <p:nvPr>
            <p:ph type="sldNum" sz="quarter" idx="12"/>
          </p:nvPr>
        </p:nvSpPr>
        <p:spPr>
          <a:ln/>
        </p:spPr>
        <p:txBody>
          <a:bodyPr/>
          <a:lstStyle>
            <a:lvl1pPr>
              <a:defRPr/>
            </a:lvl1pPr>
          </a:lstStyle>
          <a:p>
            <a:fld id="{03D8AB68-3FC8-4BAC-8476-F28B91E70115}" type="slidenum">
              <a:rPr lang="en-US" altLang="en-US"/>
              <a:pPr/>
              <a:t>‹#›</a:t>
            </a:fld>
            <a:endParaRPr lang="en-US" altLang="en-US"/>
          </a:p>
        </p:txBody>
      </p:sp>
    </p:spTree>
    <p:extLst>
      <p:ext uri="{BB962C8B-B14F-4D97-AF65-F5344CB8AC3E}">
        <p14:creationId xmlns:p14="http://schemas.microsoft.com/office/powerpoint/2010/main" val="8697743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97A51D9D-CFEA-4A23-8393-05B021ABB5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76AAA73-98DB-4475-9FD4-3108A49733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B54BEC-EFCD-4319-89DC-C51AF57B27C4}"/>
              </a:ext>
            </a:extLst>
          </p:cNvPr>
          <p:cNvSpPr>
            <a:spLocks noGrp="1" noChangeArrowheads="1"/>
          </p:cNvSpPr>
          <p:nvPr>
            <p:ph type="sldNum" sz="quarter" idx="12"/>
          </p:nvPr>
        </p:nvSpPr>
        <p:spPr>
          <a:ln/>
        </p:spPr>
        <p:txBody>
          <a:bodyPr/>
          <a:lstStyle>
            <a:lvl1pPr>
              <a:defRPr/>
            </a:lvl1pPr>
          </a:lstStyle>
          <a:p>
            <a:fld id="{D11879AF-D9C7-4BD1-84BC-47BCBC61CEFF}" type="slidenum">
              <a:rPr lang="en-US" altLang="en-US"/>
              <a:pPr/>
              <a:t>‹#›</a:t>
            </a:fld>
            <a:endParaRPr lang="en-US" altLang="en-US"/>
          </a:p>
        </p:txBody>
      </p:sp>
    </p:spTree>
    <p:extLst>
      <p:ext uri="{BB962C8B-B14F-4D97-AF65-F5344CB8AC3E}">
        <p14:creationId xmlns:p14="http://schemas.microsoft.com/office/powerpoint/2010/main" val="10855250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Media Placeholder 2"/>
          <p:cNvSpPr>
            <a:spLocks noGrp="1"/>
          </p:cNvSpPr>
          <p:nvPr>
            <p:ph type="media"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B485433-4579-4B88-B400-71756D99B64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9F5FA3-3AFE-40DF-873C-EBE5AE5A66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15D58F1-2210-48E1-B4A5-BAC53748F6A8}"/>
              </a:ext>
            </a:extLst>
          </p:cNvPr>
          <p:cNvSpPr>
            <a:spLocks noGrp="1" noChangeArrowheads="1"/>
          </p:cNvSpPr>
          <p:nvPr>
            <p:ph type="sldNum" sz="quarter" idx="12"/>
          </p:nvPr>
        </p:nvSpPr>
        <p:spPr>
          <a:ln/>
        </p:spPr>
        <p:txBody>
          <a:bodyPr/>
          <a:lstStyle>
            <a:lvl1pPr>
              <a:defRPr/>
            </a:lvl1pPr>
          </a:lstStyle>
          <a:p>
            <a:fld id="{E7B5DE03-4711-4559-AF3B-3D3969951F86}" type="slidenum">
              <a:rPr lang="en-US" altLang="en-US"/>
              <a:pPr/>
              <a:t>‹#›</a:t>
            </a:fld>
            <a:endParaRPr lang="en-US" altLang="en-US"/>
          </a:p>
        </p:txBody>
      </p:sp>
    </p:spTree>
    <p:extLst>
      <p:ext uri="{BB962C8B-B14F-4D97-AF65-F5344CB8AC3E}">
        <p14:creationId xmlns:p14="http://schemas.microsoft.com/office/powerpoint/2010/main" val="1294101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7E63F50-7A8D-4281-887C-B3AACEBFB2C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030AFB-3F9A-4F02-A050-C1E67273E1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609F411-5BCA-47BD-8AF7-5781C86F10FF}"/>
              </a:ext>
            </a:extLst>
          </p:cNvPr>
          <p:cNvSpPr>
            <a:spLocks noGrp="1" noChangeArrowheads="1"/>
          </p:cNvSpPr>
          <p:nvPr>
            <p:ph type="sldNum" sz="quarter" idx="12"/>
          </p:nvPr>
        </p:nvSpPr>
        <p:spPr>
          <a:ln/>
        </p:spPr>
        <p:txBody>
          <a:bodyPr/>
          <a:lstStyle>
            <a:lvl1pPr>
              <a:defRPr/>
            </a:lvl1pPr>
          </a:lstStyle>
          <a:p>
            <a:fld id="{9AD04052-FB5B-4F07-A366-6C91A356DB0B}" type="slidenum">
              <a:rPr lang="en-US" altLang="en-US"/>
              <a:pPr/>
              <a:t>‹#›</a:t>
            </a:fld>
            <a:endParaRPr lang="en-US" altLang="en-US"/>
          </a:p>
        </p:txBody>
      </p:sp>
    </p:spTree>
    <p:extLst>
      <p:ext uri="{BB962C8B-B14F-4D97-AF65-F5344CB8AC3E}">
        <p14:creationId xmlns:p14="http://schemas.microsoft.com/office/powerpoint/2010/main" val="2599316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6C060287-51FF-4DD8-AE1D-A4A7769097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8D8D0F-DF9F-4C7A-AB66-C7D3C8F325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C541DB-C383-45C7-9681-5123A28AC081}"/>
              </a:ext>
            </a:extLst>
          </p:cNvPr>
          <p:cNvSpPr>
            <a:spLocks noGrp="1" noChangeArrowheads="1"/>
          </p:cNvSpPr>
          <p:nvPr>
            <p:ph type="sldNum" sz="quarter" idx="12"/>
          </p:nvPr>
        </p:nvSpPr>
        <p:spPr>
          <a:ln/>
        </p:spPr>
        <p:txBody>
          <a:bodyPr/>
          <a:lstStyle>
            <a:lvl1pPr>
              <a:defRPr/>
            </a:lvl1pPr>
          </a:lstStyle>
          <a:p>
            <a:fld id="{3C6C8B44-F630-49CC-975F-E95128F52DB4}" type="slidenum">
              <a:rPr lang="en-US" altLang="en-US"/>
              <a:pPr/>
              <a:t>‹#›</a:t>
            </a:fld>
            <a:endParaRPr lang="en-US" altLang="en-US"/>
          </a:p>
        </p:txBody>
      </p:sp>
    </p:spTree>
    <p:extLst>
      <p:ext uri="{BB962C8B-B14F-4D97-AF65-F5344CB8AC3E}">
        <p14:creationId xmlns:p14="http://schemas.microsoft.com/office/powerpoint/2010/main" val="13166934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DC11BF9-647F-4803-AAFA-F3E04DD53013}"/>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ADD6D30B-240D-47DE-88B1-F1D96F9467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8D838568-BC8C-49CD-A353-8CDB3055BF3C}"/>
              </a:ext>
            </a:extLst>
          </p:cNvPr>
          <p:cNvSpPr>
            <a:spLocks noGrp="1" noChangeArrowheads="1"/>
          </p:cNvSpPr>
          <p:nvPr>
            <p:ph type="sldNum" sz="quarter" idx="12"/>
          </p:nvPr>
        </p:nvSpPr>
        <p:spPr>
          <a:ln/>
        </p:spPr>
        <p:txBody>
          <a:bodyPr/>
          <a:lstStyle>
            <a:lvl1pPr>
              <a:defRPr/>
            </a:lvl1pPr>
          </a:lstStyle>
          <a:p>
            <a:fld id="{3A8BE60F-3181-46EB-AC34-A5E6FC16EBF9}" type="slidenum">
              <a:rPr lang="en-US" altLang="en-US"/>
              <a:pPr/>
              <a:t>‹#›</a:t>
            </a:fld>
            <a:endParaRPr lang="en-US" altLang="en-US"/>
          </a:p>
        </p:txBody>
      </p:sp>
    </p:spTree>
    <p:extLst>
      <p:ext uri="{BB962C8B-B14F-4D97-AF65-F5344CB8AC3E}">
        <p14:creationId xmlns:p14="http://schemas.microsoft.com/office/powerpoint/2010/main" val="12614324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16F82D9D-5E30-4CA8-AA12-73B2F814C3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25A8CE-C8D8-42E1-ACED-0347868870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213CD4-D021-4C4D-8F5D-4FFB1079A40D}"/>
              </a:ext>
            </a:extLst>
          </p:cNvPr>
          <p:cNvSpPr>
            <a:spLocks noGrp="1" noChangeArrowheads="1"/>
          </p:cNvSpPr>
          <p:nvPr>
            <p:ph type="sldNum" sz="quarter" idx="12"/>
          </p:nvPr>
        </p:nvSpPr>
        <p:spPr>
          <a:ln/>
        </p:spPr>
        <p:txBody>
          <a:bodyPr/>
          <a:lstStyle>
            <a:lvl1pPr>
              <a:defRPr/>
            </a:lvl1pPr>
          </a:lstStyle>
          <a:p>
            <a:fld id="{7E2D50AC-A81E-4A33-9D38-D9CA979CDD11}" type="slidenum">
              <a:rPr lang="en-US" altLang="en-US"/>
              <a:pPr/>
              <a:t>‹#›</a:t>
            </a:fld>
            <a:endParaRPr lang="en-US" altLang="en-US"/>
          </a:p>
        </p:txBody>
      </p:sp>
    </p:spTree>
    <p:extLst>
      <p:ext uri="{BB962C8B-B14F-4D97-AF65-F5344CB8AC3E}">
        <p14:creationId xmlns:p14="http://schemas.microsoft.com/office/powerpoint/2010/main" val="25951993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83498" y="2130426"/>
            <a:ext cx="10177131" cy="1470025"/>
          </a:xfrm>
        </p:spPr>
        <p:txBody>
          <a:bodyPr/>
          <a:lstStyle>
            <a:lvl1pPr algn="r">
              <a:defRPr lang="en-AU" sz="4400" b="0" kern="1200" dirty="0">
                <a:solidFill>
                  <a:srgbClr val="DBB1D3"/>
                </a:solidFill>
                <a:latin typeface="Verdana" pitchFamily="34" charset="0"/>
                <a:ea typeface="+mj-ea"/>
                <a:cs typeface="Tahoma" pitchFamily="34" charset="0"/>
              </a:defRPr>
            </a:lvl1pPr>
          </a:lstStyle>
          <a:p>
            <a:r>
              <a:rPr lang="en-US"/>
              <a:t>Click to edit Master title style</a:t>
            </a:r>
            <a:endParaRPr lang="en-AU" dirty="0"/>
          </a:p>
        </p:txBody>
      </p:sp>
      <p:sp>
        <p:nvSpPr>
          <p:cNvPr id="3" name="Subtitle 2"/>
          <p:cNvSpPr>
            <a:spLocks noGrp="1"/>
          </p:cNvSpPr>
          <p:nvPr>
            <p:ph type="subTitle" idx="1"/>
          </p:nvPr>
        </p:nvSpPr>
        <p:spPr>
          <a:xfrm>
            <a:off x="3119669" y="4293096"/>
            <a:ext cx="8668571" cy="1752600"/>
          </a:xfrm>
        </p:spPr>
        <p:txBody>
          <a:bodyPr/>
          <a:lstStyle>
            <a:lvl1pPr marL="0" indent="0" algn="r">
              <a:buNone/>
              <a:defRPr lang="en-AU" sz="2000" kern="1200" dirty="0">
                <a:solidFill>
                  <a:srgbClr val="FFFFCC"/>
                </a:solidFill>
                <a:latin typeface="Verdana" pitchFamily="34" charset="0"/>
                <a:ea typeface="Kozuka Gothic Pro R" pitchFamily="34" charset="-128"/>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Tree>
    <p:extLst>
      <p:ext uri="{BB962C8B-B14F-4D97-AF65-F5344CB8AC3E}">
        <p14:creationId xmlns:p14="http://schemas.microsoft.com/office/powerpoint/2010/main" val="2540451402"/>
      </p:ext>
    </p:extLst>
  </p:cSld>
  <p:clrMapOvr>
    <a:masterClrMapping/>
  </p:clrMapOvr>
  <p:transition spd="med">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49" y="357166"/>
            <a:ext cx="10418763" cy="1060472"/>
          </a:xfrm>
        </p:spPr>
        <p:txBody>
          <a:bodyPr/>
          <a:lstStyle>
            <a:lvl1pPr>
              <a:lnSpc>
                <a:spcPct val="90000"/>
              </a:lnSpc>
              <a:defRPr lang="en-AU" sz="3900" b="1" kern="1200" dirty="0">
                <a:solidFill>
                  <a:srgbClr val="CEA6D6"/>
                </a:solidFill>
                <a:latin typeface="Verdana" pitchFamily="34" charset="0"/>
                <a:ea typeface="+mj-ea"/>
                <a:cs typeface="Tahoma" pitchFamily="34" charset="0"/>
              </a:defRPr>
            </a:lvl1pPr>
          </a:lstStyle>
          <a:p>
            <a:r>
              <a:rPr lang="en-US"/>
              <a:t>Click to edit Master title style</a:t>
            </a:r>
            <a:endParaRPr lang="en-AU" dirty="0"/>
          </a:p>
        </p:txBody>
      </p:sp>
      <p:sp>
        <p:nvSpPr>
          <p:cNvPr id="3" name="Content Placeholder 2"/>
          <p:cNvSpPr>
            <a:spLocks noGrp="1"/>
          </p:cNvSpPr>
          <p:nvPr>
            <p:ph idx="1"/>
          </p:nvPr>
        </p:nvSpPr>
        <p:spPr>
          <a:xfrm>
            <a:off x="285709" y="1600200"/>
            <a:ext cx="11525331" cy="5043510"/>
          </a:xfrm>
        </p:spPr>
        <p:txBody>
          <a:bodyPr/>
          <a:lstStyle>
            <a:lvl1pPr>
              <a:defRPr sz="2600">
                <a:solidFill>
                  <a:srgbClr val="FFFFCC"/>
                </a:solidFill>
                <a:latin typeface="Verdana" pitchFamily="34" charset="0"/>
              </a:defRPr>
            </a:lvl1pPr>
            <a:lvl2pPr>
              <a:defRPr>
                <a:solidFill>
                  <a:srgbClr val="FFFFCC"/>
                </a:solidFill>
                <a:latin typeface="Verdana" pitchFamily="34" charset="0"/>
              </a:defRPr>
            </a:lvl2pPr>
            <a:lvl3pPr>
              <a:buFont typeface="Wingdings" pitchFamily="2" charset="2"/>
              <a:buChar char="§"/>
              <a:defRPr>
                <a:solidFill>
                  <a:srgbClr val="FFFFCC"/>
                </a:solidFill>
                <a:latin typeface="Verdana" pitchFamily="34" charset="0"/>
              </a:defRPr>
            </a:lvl3pPr>
          </a:lstStyle>
          <a:p>
            <a:pPr lvl="0"/>
            <a:r>
              <a:rPr lang="en-US"/>
              <a:t>Click to edit Master text styles</a:t>
            </a:r>
          </a:p>
          <a:p>
            <a:pPr lvl="1"/>
            <a:r>
              <a:rPr lang="en-US"/>
              <a:t>Second level</a:t>
            </a:r>
          </a:p>
          <a:p>
            <a:pPr lvl="2"/>
            <a:r>
              <a:rPr lang="en-US"/>
              <a:t>Third level</a:t>
            </a:r>
          </a:p>
        </p:txBody>
      </p:sp>
      <p:sp>
        <p:nvSpPr>
          <p:cNvPr id="4" name="Slide Number Placeholder 17">
            <a:extLst>
              <a:ext uri="{FF2B5EF4-FFF2-40B4-BE49-F238E27FC236}">
                <a16:creationId xmlns:a16="http://schemas.microsoft.com/office/drawing/2014/main" id="{A72E469F-F9A2-4CF8-8616-6B9F676DE1B9}"/>
              </a:ext>
            </a:extLst>
          </p:cNvPr>
          <p:cNvSpPr>
            <a:spLocks noGrp="1"/>
          </p:cNvSpPr>
          <p:nvPr>
            <p:ph type="sldNum" sz="quarter" idx="10"/>
          </p:nvPr>
        </p:nvSpPr>
        <p:spPr/>
        <p:txBody>
          <a:bodyPr/>
          <a:lstStyle>
            <a:lvl1pPr>
              <a:defRPr/>
            </a:lvl1pPr>
          </a:lstStyle>
          <a:p>
            <a:pPr>
              <a:defRPr/>
            </a:pPr>
            <a:fld id="{ADB2BFFC-B58D-499D-8407-24A393F175FE}" type="slidenum">
              <a:rPr lang="en-AU" altLang="en-US"/>
              <a:pPr>
                <a:defRPr/>
              </a:pPr>
              <a:t>‹#›</a:t>
            </a:fld>
            <a:endParaRPr lang="en-AU" altLang="en-US"/>
          </a:p>
        </p:txBody>
      </p:sp>
    </p:spTree>
    <p:extLst>
      <p:ext uri="{BB962C8B-B14F-4D97-AF65-F5344CB8AC3E}">
        <p14:creationId xmlns:p14="http://schemas.microsoft.com/office/powerpoint/2010/main" val="4028892581"/>
      </p:ext>
    </p:extLst>
  </p:cSld>
  <p:clrMapOvr>
    <a:masterClrMapping/>
  </p:clrMapOvr>
  <p:transition spd="med">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435" y="1988840"/>
            <a:ext cx="10750219" cy="2016224"/>
          </a:xfrm>
        </p:spPr>
        <p:txBody>
          <a:bodyPr/>
          <a:lstStyle>
            <a:lvl1pPr algn="r">
              <a:defRPr lang="en-AU" sz="4400" b="0" kern="1200" dirty="0">
                <a:solidFill>
                  <a:srgbClr val="CEA6D6"/>
                </a:solidFill>
                <a:latin typeface="Verdana" pitchFamily="34" charset="0"/>
                <a:ea typeface="+mj-ea"/>
                <a:cs typeface="Tahoma" pitchFamily="34" charset="0"/>
              </a:defRPr>
            </a:lvl1pPr>
          </a:lstStyle>
          <a:p>
            <a:r>
              <a:rPr lang="en-US"/>
              <a:t>Click to edit Master title style</a:t>
            </a:r>
            <a:endParaRPr lang="en-AU" dirty="0"/>
          </a:p>
        </p:txBody>
      </p:sp>
      <p:sp>
        <p:nvSpPr>
          <p:cNvPr id="3" name="Subtitle 2"/>
          <p:cNvSpPr>
            <a:spLocks noGrp="1"/>
          </p:cNvSpPr>
          <p:nvPr>
            <p:ph type="subTitle" idx="1"/>
          </p:nvPr>
        </p:nvSpPr>
        <p:spPr>
          <a:xfrm>
            <a:off x="3215680" y="4365104"/>
            <a:ext cx="8572560" cy="1752600"/>
          </a:xfrm>
        </p:spPr>
        <p:txBody>
          <a:bodyPr/>
          <a:lstStyle>
            <a:lvl1pPr marL="0" indent="0" algn="r">
              <a:buNone/>
              <a:defRPr sz="2000">
                <a:solidFill>
                  <a:srgbClr val="FFFFCC"/>
                </a:solidFill>
                <a:latin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Tree>
    <p:extLst>
      <p:ext uri="{BB962C8B-B14F-4D97-AF65-F5344CB8AC3E}">
        <p14:creationId xmlns:p14="http://schemas.microsoft.com/office/powerpoint/2010/main" val="1959588268"/>
      </p:ext>
    </p:extLst>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2DF8A-5613-454A-8E5C-E7F41605EF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971365-CC15-2E4F-B114-D15E6BD00E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358ADA-63ED-454C-8498-DDD81C65AE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10F89F-6317-AE4F-9418-992F0377B3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D84D20-2C6E-0348-A798-99B420F833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491DC2-55E5-4446-93C0-D336B0C5BBF1}"/>
              </a:ext>
            </a:extLst>
          </p:cNvPr>
          <p:cNvSpPr>
            <a:spLocks noGrp="1"/>
          </p:cNvSpPr>
          <p:nvPr>
            <p:ph type="dt" sz="half" idx="10"/>
          </p:nvPr>
        </p:nvSpPr>
        <p:spPr/>
        <p:txBody>
          <a:bodyPr/>
          <a:lstStyle/>
          <a:p>
            <a:fld id="{E44FF54F-EDDA-CD44-A028-36BE23E1527B}" type="datetimeFigureOut">
              <a:rPr lang="en-US" smtClean="0"/>
              <a:t>5/12/2022</a:t>
            </a:fld>
            <a:endParaRPr lang="en-US"/>
          </a:p>
        </p:txBody>
      </p:sp>
      <p:sp>
        <p:nvSpPr>
          <p:cNvPr id="8" name="Footer Placeholder 7">
            <a:extLst>
              <a:ext uri="{FF2B5EF4-FFF2-40B4-BE49-F238E27FC236}">
                <a16:creationId xmlns:a16="http://schemas.microsoft.com/office/drawing/2014/main" id="{27526AE8-6421-0346-924B-8D6C688E69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7F3E31-1C51-A149-B343-F6ACA6E6E547}"/>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41534566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EA6D6"/>
                </a:solidFill>
              </a:defRPr>
            </a:lvl1pPr>
          </a:lstStyle>
          <a:p>
            <a:r>
              <a:rPr lang="en-US"/>
              <a:t>Click to edit Master title style</a:t>
            </a:r>
            <a:endParaRPr lang="en-AU" dirty="0"/>
          </a:p>
        </p:txBody>
      </p:sp>
      <p:sp>
        <p:nvSpPr>
          <p:cNvPr id="3" name="Content Placeholder 2"/>
          <p:cNvSpPr>
            <a:spLocks noGrp="1"/>
          </p:cNvSpPr>
          <p:nvPr>
            <p:ph sz="half" idx="1"/>
          </p:nvPr>
        </p:nvSpPr>
        <p:spPr>
          <a:xfrm>
            <a:off x="609600" y="1600201"/>
            <a:ext cx="5384800" cy="4525963"/>
          </a:xfrm>
        </p:spPr>
        <p:txBody>
          <a:bodyPr/>
          <a:lstStyle>
            <a:lvl1pPr>
              <a:defRPr sz="2800">
                <a:solidFill>
                  <a:srgbClr val="FFFFCC"/>
                </a:solidFill>
                <a:latin typeface="Verdana" pitchFamily="34" charset="0"/>
              </a:defRPr>
            </a:lvl1pPr>
            <a:lvl2pPr>
              <a:defRPr sz="2400">
                <a:solidFill>
                  <a:srgbClr val="FFFFCC"/>
                </a:solidFill>
                <a:latin typeface="Verdana" pitchFamily="34" charset="0"/>
              </a:defRPr>
            </a:lvl2pPr>
            <a:lvl3pPr>
              <a:defRPr sz="2000">
                <a:solidFill>
                  <a:srgbClr val="FFFFCC"/>
                </a:solidFill>
                <a:latin typeface="Verdana" pitchFamily="34" charset="0"/>
              </a:defRPr>
            </a:lvl3pPr>
            <a:lvl4pPr>
              <a:buFont typeface="Wingdings" pitchFamily="2" charset="2"/>
              <a:buChar char="§"/>
              <a:defRPr sz="1800">
                <a:solidFill>
                  <a:srgbClr val="FFFFCC"/>
                </a:solidFill>
                <a:latin typeface="Verdana" pitchFamily="34" charset="0"/>
              </a:defRPr>
            </a:lvl4pPr>
            <a:lvl5pPr>
              <a:buFont typeface="Wingdings" pitchFamily="2" charset="2"/>
              <a:buChar char="§"/>
              <a:defRPr sz="1800">
                <a:solidFill>
                  <a:srgbClr val="FFFFCC"/>
                </a:solidFill>
                <a:latin typeface="Verdan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FFFFCC"/>
                </a:solidFill>
                <a:latin typeface="Verdana" pitchFamily="34" charset="0"/>
              </a:defRPr>
            </a:lvl1pPr>
            <a:lvl2pPr>
              <a:defRPr sz="2400">
                <a:solidFill>
                  <a:srgbClr val="FFFFCC"/>
                </a:solidFill>
                <a:latin typeface="Verdana" pitchFamily="34" charset="0"/>
              </a:defRPr>
            </a:lvl2pPr>
            <a:lvl3pPr>
              <a:defRPr sz="2000">
                <a:solidFill>
                  <a:srgbClr val="FFFFCC"/>
                </a:solidFill>
                <a:latin typeface="Verdana" pitchFamily="34" charset="0"/>
              </a:defRPr>
            </a:lvl3pPr>
            <a:lvl4pPr>
              <a:buFont typeface="Wingdings" pitchFamily="2" charset="2"/>
              <a:buChar char="§"/>
              <a:defRPr sz="1800">
                <a:solidFill>
                  <a:srgbClr val="FFFFCC"/>
                </a:solidFill>
                <a:latin typeface="Verdana" pitchFamily="34" charset="0"/>
              </a:defRPr>
            </a:lvl4pPr>
            <a:lvl5pPr>
              <a:buFont typeface="Wingdings" pitchFamily="2" charset="2"/>
              <a:buChar char="§"/>
              <a:defRPr sz="1800">
                <a:solidFill>
                  <a:srgbClr val="FFFFCC"/>
                </a:solidFill>
                <a:latin typeface="Verdan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3">
            <a:extLst>
              <a:ext uri="{FF2B5EF4-FFF2-40B4-BE49-F238E27FC236}">
                <a16:creationId xmlns:a16="http://schemas.microsoft.com/office/drawing/2014/main" id="{6053DC11-EAE3-4AA4-8DA0-FAF6786C0559}"/>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Footer Placeholder 4">
            <a:extLst>
              <a:ext uri="{FF2B5EF4-FFF2-40B4-BE49-F238E27FC236}">
                <a16:creationId xmlns:a16="http://schemas.microsoft.com/office/drawing/2014/main" id="{69742FF3-1D12-4422-82F1-A132454B505D}"/>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7" name="Slide Number Placeholder 5">
            <a:extLst>
              <a:ext uri="{FF2B5EF4-FFF2-40B4-BE49-F238E27FC236}">
                <a16:creationId xmlns:a16="http://schemas.microsoft.com/office/drawing/2014/main" id="{D6449277-FC24-4786-B178-F63191F4C2A0}"/>
              </a:ext>
            </a:extLst>
          </p:cNvPr>
          <p:cNvSpPr>
            <a:spLocks noGrp="1"/>
          </p:cNvSpPr>
          <p:nvPr>
            <p:ph type="sldNum" sz="quarter" idx="12"/>
          </p:nvPr>
        </p:nvSpPr>
        <p:spPr>
          <a:xfrm>
            <a:off x="11277600" y="6419851"/>
            <a:ext cx="914400" cy="365125"/>
          </a:xfrm>
        </p:spPr>
        <p:txBody>
          <a:bodyPr/>
          <a:lstStyle>
            <a:lvl1pPr>
              <a:defRPr/>
            </a:lvl1pPr>
          </a:lstStyle>
          <a:p>
            <a:pPr>
              <a:defRPr/>
            </a:pPr>
            <a:fld id="{4C7051AC-FE65-4D5C-BF4F-9C2AF8752490}" type="slidenum">
              <a:rPr lang="en-AU" altLang="en-US"/>
              <a:pPr>
                <a:defRPr/>
              </a:pPr>
              <a:t>‹#›</a:t>
            </a:fld>
            <a:endParaRPr lang="en-AU" altLang="en-US"/>
          </a:p>
        </p:txBody>
      </p:sp>
    </p:spTree>
    <p:extLst>
      <p:ext uri="{BB962C8B-B14F-4D97-AF65-F5344CB8AC3E}">
        <p14:creationId xmlns:p14="http://schemas.microsoft.com/office/powerpoint/2010/main" val="1628794210"/>
      </p:ext>
    </p:extLst>
  </p:cSld>
  <p:clrMapOvr>
    <a:masterClrMapping/>
  </p:clrMapOvr>
  <p:transition spd="med">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Date Placeholder 3">
            <a:extLst>
              <a:ext uri="{FF2B5EF4-FFF2-40B4-BE49-F238E27FC236}">
                <a16:creationId xmlns:a16="http://schemas.microsoft.com/office/drawing/2014/main" id="{8065DC32-BF32-48EA-AED6-322D026BD834}"/>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8" name="Footer Placeholder 4">
            <a:extLst>
              <a:ext uri="{FF2B5EF4-FFF2-40B4-BE49-F238E27FC236}">
                <a16:creationId xmlns:a16="http://schemas.microsoft.com/office/drawing/2014/main" id="{91BA45E8-C684-4B2D-BF47-C9AF34A26B7B}"/>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9" name="Slide Number Placeholder 5">
            <a:extLst>
              <a:ext uri="{FF2B5EF4-FFF2-40B4-BE49-F238E27FC236}">
                <a16:creationId xmlns:a16="http://schemas.microsoft.com/office/drawing/2014/main" id="{DF19BF02-DF58-406A-9E76-02DB735C1D8E}"/>
              </a:ext>
            </a:extLst>
          </p:cNvPr>
          <p:cNvSpPr>
            <a:spLocks noGrp="1"/>
          </p:cNvSpPr>
          <p:nvPr>
            <p:ph type="sldNum" sz="quarter" idx="12"/>
          </p:nvPr>
        </p:nvSpPr>
        <p:spPr>
          <a:xfrm>
            <a:off x="9347200" y="6426201"/>
            <a:ext cx="2844800" cy="365125"/>
          </a:xfrm>
        </p:spPr>
        <p:txBody>
          <a:bodyPr/>
          <a:lstStyle>
            <a:lvl1pPr>
              <a:defRPr/>
            </a:lvl1pPr>
          </a:lstStyle>
          <a:p>
            <a:pPr>
              <a:defRPr/>
            </a:pPr>
            <a:fld id="{8A9F6331-3ECB-4ED7-BDA2-5CB479ACA551}" type="slidenum">
              <a:rPr lang="en-AU" altLang="en-US"/>
              <a:pPr>
                <a:defRPr/>
              </a:pPr>
              <a:t>‹#›</a:t>
            </a:fld>
            <a:endParaRPr lang="en-AU" altLang="en-US"/>
          </a:p>
        </p:txBody>
      </p:sp>
    </p:spTree>
    <p:extLst>
      <p:ext uri="{BB962C8B-B14F-4D97-AF65-F5344CB8AC3E}">
        <p14:creationId xmlns:p14="http://schemas.microsoft.com/office/powerpoint/2010/main" val="1252337640"/>
      </p:ext>
    </p:extLst>
  </p:cSld>
  <p:clrMapOvr>
    <a:masterClrMapping/>
  </p:clrMapOvr>
  <p:transition spd="med">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EA6D6"/>
                </a:solidFill>
              </a:defRPr>
            </a:lvl1pPr>
          </a:lstStyle>
          <a:p>
            <a:r>
              <a:rPr lang="en-US"/>
              <a:t>Click to edit Master title style</a:t>
            </a:r>
            <a:endParaRPr lang="en-AU" dirty="0"/>
          </a:p>
        </p:txBody>
      </p:sp>
      <p:sp>
        <p:nvSpPr>
          <p:cNvPr id="3" name="Date Placeholder 3">
            <a:extLst>
              <a:ext uri="{FF2B5EF4-FFF2-40B4-BE49-F238E27FC236}">
                <a16:creationId xmlns:a16="http://schemas.microsoft.com/office/drawing/2014/main" id="{A7F923A0-B2FC-4F78-8103-528CEF0606D1}"/>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4" name="Footer Placeholder 4">
            <a:extLst>
              <a:ext uri="{FF2B5EF4-FFF2-40B4-BE49-F238E27FC236}">
                <a16:creationId xmlns:a16="http://schemas.microsoft.com/office/drawing/2014/main" id="{72E5EF13-4D41-4636-BB73-04F924B02387}"/>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5" name="Slide Number Placeholder 5">
            <a:extLst>
              <a:ext uri="{FF2B5EF4-FFF2-40B4-BE49-F238E27FC236}">
                <a16:creationId xmlns:a16="http://schemas.microsoft.com/office/drawing/2014/main" id="{5662CDB0-8DEE-4DBE-AF62-C5345CA1D1BF}"/>
              </a:ext>
            </a:extLst>
          </p:cNvPr>
          <p:cNvSpPr>
            <a:spLocks noGrp="1"/>
          </p:cNvSpPr>
          <p:nvPr>
            <p:ph type="sldNum" sz="quarter" idx="12"/>
          </p:nvPr>
        </p:nvSpPr>
        <p:spPr>
          <a:xfrm>
            <a:off x="11277600" y="6434139"/>
            <a:ext cx="914400" cy="365125"/>
          </a:xfrm>
        </p:spPr>
        <p:txBody>
          <a:bodyPr/>
          <a:lstStyle>
            <a:lvl1pPr>
              <a:defRPr/>
            </a:lvl1pPr>
          </a:lstStyle>
          <a:p>
            <a:pPr>
              <a:defRPr/>
            </a:pPr>
            <a:fld id="{C3526ED2-2EE2-42C2-A1D6-C2B0751F980C}" type="slidenum">
              <a:rPr lang="en-AU" altLang="en-US"/>
              <a:pPr>
                <a:defRPr/>
              </a:pPr>
              <a:t>‹#›</a:t>
            </a:fld>
            <a:endParaRPr lang="en-AU" altLang="en-US"/>
          </a:p>
        </p:txBody>
      </p:sp>
    </p:spTree>
    <p:extLst>
      <p:ext uri="{BB962C8B-B14F-4D97-AF65-F5344CB8AC3E}">
        <p14:creationId xmlns:p14="http://schemas.microsoft.com/office/powerpoint/2010/main" val="4154486771"/>
      </p:ext>
    </p:extLst>
  </p:cSld>
  <p:clrMapOvr>
    <a:masterClrMapping/>
  </p:clrMapOvr>
  <p:transition spd="med">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59B3BEE-C627-44D5-A135-EAABFD8CE531}"/>
              </a:ext>
            </a:extLst>
          </p:cNvPr>
          <p:cNvSpPr>
            <a:spLocks noGrp="1"/>
          </p:cNvSpPr>
          <p:nvPr>
            <p:ph type="sldNum" sz="quarter" idx="10"/>
          </p:nvPr>
        </p:nvSpPr>
        <p:spPr>
          <a:xfrm>
            <a:off x="10953752" y="6315075"/>
            <a:ext cx="1238249" cy="571500"/>
          </a:xfrm>
        </p:spPr>
        <p:txBody>
          <a:bodyPr/>
          <a:lstStyle>
            <a:lvl1pPr>
              <a:defRPr/>
            </a:lvl1pPr>
          </a:lstStyle>
          <a:p>
            <a:pPr>
              <a:defRPr/>
            </a:pPr>
            <a:fld id="{2EB81D0E-E3FB-40E7-B647-413946E4D388}" type="slidenum">
              <a:rPr lang="en-AU" altLang="en-US"/>
              <a:pPr>
                <a:defRPr/>
              </a:pPr>
              <a:t>‹#›</a:t>
            </a:fld>
            <a:endParaRPr lang="en-AU" altLang="en-US"/>
          </a:p>
        </p:txBody>
      </p:sp>
    </p:spTree>
    <p:extLst>
      <p:ext uri="{BB962C8B-B14F-4D97-AF65-F5344CB8AC3E}">
        <p14:creationId xmlns:p14="http://schemas.microsoft.com/office/powerpoint/2010/main" val="2198753712"/>
      </p:ext>
    </p:extLst>
  </p:cSld>
  <p:clrMapOvr>
    <a:masterClrMapping/>
  </p:clrMapOvr>
  <p:transition spd="med">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buFont typeface="Wingdings" pitchFamily="2" charset="2"/>
              <a:buChar char="§"/>
              <a:defRPr sz="2000"/>
            </a:lvl4pPr>
            <a:lvl5pPr>
              <a:buFont typeface="Wingdings" pitchFamily="2" charset="2"/>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055EB0B-80FF-42C3-9311-B81ACC806A14}"/>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Footer Placeholder 4">
            <a:extLst>
              <a:ext uri="{FF2B5EF4-FFF2-40B4-BE49-F238E27FC236}">
                <a16:creationId xmlns:a16="http://schemas.microsoft.com/office/drawing/2014/main" id="{2A9C249D-A833-43DA-B7A3-A3976F186C3A}"/>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7" name="Slide Number Placeholder 5">
            <a:extLst>
              <a:ext uri="{FF2B5EF4-FFF2-40B4-BE49-F238E27FC236}">
                <a16:creationId xmlns:a16="http://schemas.microsoft.com/office/drawing/2014/main" id="{19E4F277-F51D-4E65-846B-E445205B32F1}"/>
              </a:ext>
            </a:extLst>
          </p:cNvPr>
          <p:cNvSpPr>
            <a:spLocks noGrp="1"/>
          </p:cNvSpPr>
          <p:nvPr>
            <p:ph type="sldNum" sz="quarter" idx="12"/>
          </p:nvPr>
        </p:nvSpPr>
        <p:spPr>
          <a:xfrm>
            <a:off x="8737600" y="6356351"/>
            <a:ext cx="2844800" cy="365125"/>
          </a:xfrm>
        </p:spPr>
        <p:txBody>
          <a:bodyPr/>
          <a:lstStyle>
            <a:lvl1pPr>
              <a:defRPr/>
            </a:lvl1pPr>
          </a:lstStyle>
          <a:p>
            <a:pPr>
              <a:defRPr/>
            </a:pPr>
            <a:fld id="{D0072A65-3603-4E9F-852E-A8DEBF36DF5A}" type="slidenum">
              <a:rPr lang="en-AU" altLang="en-US"/>
              <a:pPr>
                <a:defRPr/>
              </a:pPr>
              <a:t>‹#›</a:t>
            </a:fld>
            <a:endParaRPr lang="en-AU" altLang="en-US"/>
          </a:p>
        </p:txBody>
      </p:sp>
    </p:spTree>
    <p:extLst>
      <p:ext uri="{BB962C8B-B14F-4D97-AF65-F5344CB8AC3E}">
        <p14:creationId xmlns:p14="http://schemas.microsoft.com/office/powerpoint/2010/main" val="3677666794"/>
      </p:ext>
    </p:extLst>
  </p:cSld>
  <p:clrMapOvr>
    <a:masterClrMapping/>
  </p:clrMapOvr>
  <p:transition spd="med">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58607E8-69D9-4495-AA33-CCCA5F0AB319}"/>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Footer Placeholder 4">
            <a:extLst>
              <a:ext uri="{FF2B5EF4-FFF2-40B4-BE49-F238E27FC236}">
                <a16:creationId xmlns:a16="http://schemas.microsoft.com/office/drawing/2014/main" id="{67836426-4691-434D-8DD7-474864C856D9}"/>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7" name="Slide Number Placeholder 5">
            <a:extLst>
              <a:ext uri="{FF2B5EF4-FFF2-40B4-BE49-F238E27FC236}">
                <a16:creationId xmlns:a16="http://schemas.microsoft.com/office/drawing/2014/main" id="{6E5E0486-FE67-4F6A-BF85-96174B7A082A}"/>
              </a:ext>
            </a:extLst>
          </p:cNvPr>
          <p:cNvSpPr>
            <a:spLocks noGrp="1"/>
          </p:cNvSpPr>
          <p:nvPr>
            <p:ph type="sldNum" sz="quarter" idx="12"/>
          </p:nvPr>
        </p:nvSpPr>
        <p:spPr>
          <a:xfrm>
            <a:off x="11277600" y="6381751"/>
            <a:ext cx="914400" cy="365125"/>
          </a:xfrm>
        </p:spPr>
        <p:txBody>
          <a:bodyPr/>
          <a:lstStyle>
            <a:lvl1pPr>
              <a:defRPr/>
            </a:lvl1pPr>
          </a:lstStyle>
          <a:p>
            <a:pPr>
              <a:defRPr/>
            </a:pPr>
            <a:fld id="{34B88806-1E1D-45E4-ADD2-0B60DB3A9D9B}" type="slidenum">
              <a:rPr lang="en-AU" altLang="en-US"/>
              <a:pPr>
                <a:defRPr/>
              </a:pPr>
              <a:t>‹#›</a:t>
            </a:fld>
            <a:endParaRPr lang="en-AU" altLang="en-US"/>
          </a:p>
        </p:txBody>
      </p:sp>
    </p:spTree>
    <p:extLst>
      <p:ext uri="{BB962C8B-B14F-4D97-AF65-F5344CB8AC3E}">
        <p14:creationId xmlns:p14="http://schemas.microsoft.com/office/powerpoint/2010/main" val="3903990595"/>
      </p:ext>
    </p:extLst>
  </p:cSld>
  <p:clrMapOvr>
    <a:masterClrMapping/>
  </p:clrMapOvr>
  <p:transition spd="med">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Vertical Text Placeholder 2"/>
          <p:cNvSpPr>
            <a:spLocks noGrp="1"/>
          </p:cNvSpPr>
          <p:nvPr>
            <p:ph type="body" orient="vert" idx="1"/>
          </p:nvPr>
        </p:nvSpPr>
        <p:spPr/>
        <p:txBody>
          <a:bodyPr vert="eaVert"/>
          <a:lstStyle>
            <a:lvl1pPr>
              <a:defRPr>
                <a:solidFill>
                  <a:srgbClr val="FFFFCC"/>
                </a:solidFill>
                <a:latin typeface="Verdana" pitchFamily="34" charset="0"/>
              </a:defRPr>
            </a:lvl1pPr>
            <a:lvl2pPr>
              <a:defRPr>
                <a:solidFill>
                  <a:srgbClr val="FFFFCC"/>
                </a:solidFill>
                <a:latin typeface="Verdana" pitchFamily="34" charset="0"/>
              </a:defRPr>
            </a:lvl2pPr>
            <a:lvl3pPr>
              <a:defRPr>
                <a:solidFill>
                  <a:srgbClr val="FFFFCC"/>
                </a:solidFill>
                <a:latin typeface="Verdana" pitchFamily="34" charset="0"/>
              </a:defRPr>
            </a:lvl3pPr>
            <a:lvl4pPr>
              <a:buFont typeface="Wingdings" pitchFamily="2" charset="2"/>
              <a:buChar char="§"/>
              <a:defRPr>
                <a:solidFill>
                  <a:srgbClr val="FFFFCC"/>
                </a:solidFill>
                <a:latin typeface="Verdana" pitchFamily="34" charset="0"/>
              </a:defRPr>
            </a:lvl4pPr>
            <a:lvl5pPr>
              <a:buFont typeface="Wingdings" pitchFamily="2" charset="2"/>
              <a:buChar char="§"/>
              <a:defRPr>
                <a:solidFill>
                  <a:srgbClr val="FFFFCC"/>
                </a:solidFill>
                <a:latin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12D3DBA3-E906-4FA7-B0C3-506F36813BCF}"/>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5" name="Footer Placeholder 4">
            <a:extLst>
              <a:ext uri="{FF2B5EF4-FFF2-40B4-BE49-F238E27FC236}">
                <a16:creationId xmlns:a16="http://schemas.microsoft.com/office/drawing/2014/main" id="{294169E0-53FA-4A6A-B11F-AAEF431B665C}"/>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Slide Number Placeholder 5">
            <a:extLst>
              <a:ext uri="{FF2B5EF4-FFF2-40B4-BE49-F238E27FC236}">
                <a16:creationId xmlns:a16="http://schemas.microsoft.com/office/drawing/2014/main" id="{FE6A8699-1CE4-49AC-8D18-47281AD1D411}"/>
              </a:ext>
            </a:extLst>
          </p:cNvPr>
          <p:cNvSpPr>
            <a:spLocks noGrp="1"/>
          </p:cNvSpPr>
          <p:nvPr>
            <p:ph type="sldNum" sz="quarter" idx="12"/>
          </p:nvPr>
        </p:nvSpPr>
        <p:spPr>
          <a:xfrm>
            <a:off x="11277600" y="6419851"/>
            <a:ext cx="914400" cy="365125"/>
          </a:xfrm>
        </p:spPr>
        <p:txBody>
          <a:bodyPr/>
          <a:lstStyle>
            <a:lvl1pPr>
              <a:defRPr/>
            </a:lvl1pPr>
          </a:lstStyle>
          <a:p>
            <a:pPr>
              <a:defRPr/>
            </a:pPr>
            <a:fld id="{0C0E3F19-0EFA-4D69-8BCF-13E30A9CF033}" type="slidenum">
              <a:rPr lang="en-AU" altLang="en-US"/>
              <a:pPr>
                <a:defRPr/>
              </a:pPr>
              <a:t>‹#›</a:t>
            </a:fld>
            <a:endParaRPr lang="en-AU" altLang="en-US"/>
          </a:p>
        </p:txBody>
      </p:sp>
    </p:spTree>
    <p:extLst>
      <p:ext uri="{BB962C8B-B14F-4D97-AF65-F5344CB8AC3E}">
        <p14:creationId xmlns:p14="http://schemas.microsoft.com/office/powerpoint/2010/main" val="3102778093"/>
      </p:ext>
    </p:extLst>
  </p:cSld>
  <p:clrMapOvr>
    <a:masterClrMapping/>
  </p:clrMapOvr>
  <p:transition spd="med">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700809"/>
            <a:ext cx="2743200" cy="4425355"/>
          </a:xfrm>
        </p:spPr>
        <p:txBody>
          <a:bodyPr vert="eaVert"/>
          <a:lstStyle>
            <a:lvl1pPr>
              <a:defRPr sz="4000">
                <a:solidFill>
                  <a:schemeClr val="accent4">
                    <a:lumMod val="40000"/>
                    <a:lumOff val="60000"/>
                  </a:schemeClr>
                </a:solidFill>
              </a:defRPr>
            </a:lvl1pPr>
          </a:lstStyle>
          <a:p>
            <a:r>
              <a:rPr lang="en-US"/>
              <a:t>Click to edit Master title style</a:t>
            </a:r>
            <a:endParaRPr lang="en-AU" dirty="0"/>
          </a:p>
        </p:txBody>
      </p:sp>
      <p:sp>
        <p:nvSpPr>
          <p:cNvPr id="3" name="Vertical Text Placeholder 2"/>
          <p:cNvSpPr>
            <a:spLocks noGrp="1"/>
          </p:cNvSpPr>
          <p:nvPr>
            <p:ph type="body" orient="vert" idx="1"/>
          </p:nvPr>
        </p:nvSpPr>
        <p:spPr>
          <a:xfrm>
            <a:off x="609600" y="274639"/>
            <a:ext cx="8026400" cy="5851525"/>
          </a:xfrm>
        </p:spPr>
        <p:txBody>
          <a:bodyPr vert="eaVert"/>
          <a:lstStyle>
            <a:lvl1pPr>
              <a:defRPr>
                <a:latin typeface="Verdana" pitchFamily="34" charset="0"/>
              </a:defRPr>
            </a:lvl1pPr>
            <a:lvl2pPr>
              <a:defRPr>
                <a:latin typeface="Verdana" pitchFamily="34" charset="0"/>
              </a:defRPr>
            </a:lvl2pPr>
            <a:lvl3pPr>
              <a:defRPr>
                <a:latin typeface="Verdana" pitchFamily="34" charset="0"/>
              </a:defRPr>
            </a:lvl3pPr>
            <a:lvl4pPr>
              <a:buFont typeface="Wingdings" pitchFamily="2" charset="2"/>
              <a:buChar char="§"/>
              <a:defRPr>
                <a:solidFill>
                  <a:srgbClr val="FFFFCC"/>
                </a:solidFill>
                <a:latin typeface="Verdana" pitchFamily="34" charset="0"/>
              </a:defRPr>
            </a:lvl4pPr>
            <a:lvl5pPr>
              <a:buFont typeface="Wingdings" pitchFamily="2" charset="2"/>
              <a:buChar char="§"/>
              <a:defRPr>
                <a:solidFill>
                  <a:srgbClr val="FFFFCC"/>
                </a:solidFill>
                <a:latin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BAF294DF-8F11-4E1E-B6DF-FA64093B9C91}"/>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5" name="Footer Placeholder 4">
            <a:extLst>
              <a:ext uri="{FF2B5EF4-FFF2-40B4-BE49-F238E27FC236}">
                <a16:creationId xmlns:a16="http://schemas.microsoft.com/office/drawing/2014/main" id="{ED929A32-757D-46C5-A04F-CC7A01D488C7}"/>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Slide Number Placeholder 5">
            <a:extLst>
              <a:ext uri="{FF2B5EF4-FFF2-40B4-BE49-F238E27FC236}">
                <a16:creationId xmlns:a16="http://schemas.microsoft.com/office/drawing/2014/main" id="{507592F9-F5BA-40BA-AAFE-68C1439907DC}"/>
              </a:ext>
            </a:extLst>
          </p:cNvPr>
          <p:cNvSpPr>
            <a:spLocks noGrp="1"/>
          </p:cNvSpPr>
          <p:nvPr>
            <p:ph type="sldNum" sz="quarter" idx="12"/>
          </p:nvPr>
        </p:nvSpPr>
        <p:spPr>
          <a:xfrm>
            <a:off x="11277600" y="6405564"/>
            <a:ext cx="914400" cy="365125"/>
          </a:xfrm>
        </p:spPr>
        <p:txBody>
          <a:bodyPr/>
          <a:lstStyle>
            <a:lvl1pPr>
              <a:defRPr/>
            </a:lvl1pPr>
          </a:lstStyle>
          <a:p>
            <a:pPr>
              <a:defRPr/>
            </a:pPr>
            <a:fld id="{D1E2535F-A9B6-4932-89C6-4EDF3123AB47}" type="slidenum">
              <a:rPr lang="en-AU" altLang="en-US"/>
              <a:pPr>
                <a:defRPr/>
              </a:pPr>
              <a:t>‹#›</a:t>
            </a:fld>
            <a:endParaRPr lang="en-AU" altLang="en-US"/>
          </a:p>
        </p:txBody>
      </p:sp>
    </p:spTree>
    <p:extLst>
      <p:ext uri="{BB962C8B-B14F-4D97-AF65-F5344CB8AC3E}">
        <p14:creationId xmlns:p14="http://schemas.microsoft.com/office/powerpoint/2010/main" val="1126867422"/>
      </p:ext>
    </p:extLst>
  </p:cSld>
  <p:clrMapOvr>
    <a:masterClrMapping/>
  </p:clrMapOvr>
  <p:transition spd="med">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DD32974E-4239-44C7-915B-8C4AA4542A75}"/>
              </a:ext>
            </a:extLst>
          </p:cNvPr>
          <p:cNvGrpSpPr>
            <a:grpSpLocks/>
          </p:cNvGrpSpPr>
          <p:nvPr/>
        </p:nvGrpSpPr>
        <p:grpSpPr bwMode="auto">
          <a:xfrm>
            <a:off x="0" y="1447800"/>
            <a:ext cx="12192000" cy="46038"/>
            <a:chOff x="0" y="1613647"/>
            <a:chExt cx="9144000" cy="45291"/>
          </a:xfrm>
        </p:grpSpPr>
        <p:cxnSp>
          <p:nvCxnSpPr>
            <p:cNvPr id="5" name="Straight Connector 4">
              <a:extLst>
                <a:ext uri="{FF2B5EF4-FFF2-40B4-BE49-F238E27FC236}">
                  <a16:creationId xmlns:a16="http://schemas.microsoft.com/office/drawing/2014/main" id="{5D3588B5-8115-4D60-9509-9027E94C4877}"/>
                </a:ext>
              </a:extLst>
            </p:cNvPr>
            <p:cNvCxnSpPr/>
            <p:nvPr/>
          </p:nvCxnSpPr>
          <p:spPr>
            <a:xfrm>
              <a:off x="0" y="1657376"/>
              <a:ext cx="9144000" cy="1562"/>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D6F32FD-00FF-497B-9F3A-FC7D417653D6}"/>
                </a:ext>
              </a:extLst>
            </p:cNvPr>
            <p:cNvCxnSpPr/>
            <p:nvPr/>
          </p:nvCxnSpPr>
          <p:spPr>
            <a:xfrm>
              <a:off x="0" y="1613647"/>
              <a:ext cx="9144000" cy="15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10">
            <a:extLst>
              <a:ext uri="{FF2B5EF4-FFF2-40B4-BE49-F238E27FC236}">
                <a16:creationId xmlns:a16="http://schemas.microsoft.com/office/drawing/2014/main" id="{B71F4ECA-5E10-488E-86FA-8BED5C05FD05}"/>
              </a:ext>
            </a:extLst>
          </p:cNvPr>
          <p:cNvGrpSpPr>
            <a:grpSpLocks/>
          </p:cNvGrpSpPr>
          <p:nvPr/>
        </p:nvGrpSpPr>
        <p:grpSpPr bwMode="auto">
          <a:xfrm>
            <a:off x="0" y="4940300"/>
            <a:ext cx="12192000" cy="44450"/>
            <a:chOff x="0" y="1613647"/>
            <a:chExt cx="9144000" cy="45291"/>
          </a:xfrm>
        </p:grpSpPr>
        <p:cxnSp>
          <p:nvCxnSpPr>
            <p:cNvPr id="8" name="Straight Connector 7">
              <a:extLst>
                <a:ext uri="{FF2B5EF4-FFF2-40B4-BE49-F238E27FC236}">
                  <a16:creationId xmlns:a16="http://schemas.microsoft.com/office/drawing/2014/main" id="{C4C16926-D2B4-46F3-AB76-163A7BAADFF6}"/>
                </a:ext>
              </a:extLst>
            </p:cNvPr>
            <p:cNvCxnSpPr/>
            <p:nvPr/>
          </p:nvCxnSpPr>
          <p:spPr>
            <a:xfrm>
              <a:off x="0" y="1657321"/>
              <a:ext cx="9144000" cy="1617"/>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052EB2-2D0E-4803-B9BC-E231C93EAED0}"/>
                </a:ext>
              </a:extLst>
            </p:cNvPr>
            <p:cNvCxnSpPr/>
            <p:nvPr/>
          </p:nvCxnSpPr>
          <p:spPr>
            <a:xfrm>
              <a:off x="0" y="1613647"/>
              <a:ext cx="9144000" cy="16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09601" y="2133601"/>
            <a:ext cx="10970684" cy="1362075"/>
          </a:xfrm>
        </p:spPr>
        <p:txBody>
          <a:bodyPr anchor="b"/>
          <a:lstStyle>
            <a:lvl1pPr algn="ctr">
              <a:defRPr sz="4800" b="1" cap="none" baseline="0"/>
            </a:lvl1pPr>
          </a:lstStyle>
          <a:p>
            <a:r>
              <a:rPr lang="en-US"/>
              <a:t>Click to edit Master title style</a:t>
            </a:r>
            <a:endParaRPr/>
          </a:p>
        </p:txBody>
      </p:sp>
      <p:sp>
        <p:nvSpPr>
          <p:cNvPr id="3" name="Text Placeholder 2"/>
          <p:cNvSpPr>
            <a:spLocks noGrp="1"/>
          </p:cNvSpPr>
          <p:nvPr>
            <p:ph type="body" idx="1"/>
          </p:nvPr>
        </p:nvSpPr>
        <p:spPr>
          <a:xfrm>
            <a:off x="609601" y="3529014"/>
            <a:ext cx="10970684" cy="13477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45F4BA31-D16F-4F21-BEB2-E099559298D4}"/>
              </a:ext>
            </a:extLst>
          </p:cNvPr>
          <p:cNvSpPr>
            <a:spLocks noGrp="1"/>
          </p:cNvSpPr>
          <p:nvPr>
            <p:ph type="dt" sz="half" idx="10"/>
          </p:nvPr>
        </p:nvSpPr>
        <p:spPr>
          <a:xfrm>
            <a:off x="8760884" y="6356351"/>
            <a:ext cx="2844800" cy="365125"/>
          </a:xfrm>
          <a:prstGeom prst="rect">
            <a:avLst/>
          </a:prstGeom>
        </p:spPr>
        <p:txBody>
          <a:bodyPr/>
          <a:lstStyle>
            <a:lvl1pPr eaLnBrk="1" hangingPunct="1">
              <a:defRPr sz="2400">
                <a:solidFill>
                  <a:prstClr val="white"/>
                </a:solidFill>
                <a:latin typeface="Times New Roman" pitchFamily="18" charset="0"/>
                <a:cs typeface="Arial" pitchFamily="34" charset="0"/>
              </a:defRPr>
            </a:lvl1pPr>
          </a:lstStyle>
          <a:p>
            <a:pPr>
              <a:defRPr/>
            </a:pPr>
            <a:fld id="{A83F12C3-A8E5-49A3-B90A-60078E0F33DF}" type="datetimeFigureOut">
              <a:rPr lang="en-US"/>
              <a:pPr>
                <a:defRPr/>
              </a:pPr>
              <a:t>5/12/2022</a:t>
            </a:fld>
            <a:endParaRPr lang="en-US"/>
          </a:p>
        </p:txBody>
      </p:sp>
      <p:sp>
        <p:nvSpPr>
          <p:cNvPr id="11" name="Footer Placeholder 4">
            <a:extLst>
              <a:ext uri="{FF2B5EF4-FFF2-40B4-BE49-F238E27FC236}">
                <a16:creationId xmlns:a16="http://schemas.microsoft.com/office/drawing/2014/main" id="{A54D3064-0967-4A84-BE24-D44441CEA6BA}"/>
              </a:ext>
            </a:extLst>
          </p:cNvPr>
          <p:cNvSpPr>
            <a:spLocks noGrp="1"/>
          </p:cNvSpPr>
          <p:nvPr>
            <p:ph type="ftr" sz="quarter" idx="11"/>
          </p:nvPr>
        </p:nvSpPr>
        <p:spPr>
          <a:xfrm>
            <a:off x="609600" y="6356351"/>
            <a:ext cx="3860800" cy="365125"/>
          </a:xfrm>
          <a:prstGeom prst="rect">
            <a:avLst/>
          </a:prstGeom>
        </p:spPr>
        <p:txBody>
          <a:bodyPr/>
          <a:lstStyle>
            <a:lvl1pPr eaLnBrk="1" hangingPunct="1">
              <a:defRPr sz="2400">
                <a:solidFill>
                  <a:prstClr val="white"/>
                </a:solidFill>
                <a:latin typeface="Times New Roman" pitchFamily="18" charset="0"/>
                <a:cs typeface="Arial" pitchFamily="34" charset="0"/>
              </a:defRPr>
            </a:lvl1pPr>
          </a:lstStyle>
          <a:p>
            <a:pPr>
              <a:defRPr/>
            </a:pPr>
            <a:endParaRPr lang="en-US"/>
          </a:p>
        </p:txBody>
      </p:sp>
      <p:sp>
        <p:nvSpPr>
          <p:cNvPr id="12" name="Slide Number Placeholder 5">
            <a:extLst>
              <a:ext uri="{FF2B5EF4-FFF2-40B4-BE49-F238E27FC236}">
                <a16:creationId xmlns:a16="http://schemas.microsoft.com/office/drawing/2014/main" id="{374BA394-740C-4F53-9C59-526BEF8EAE08}"/>
              </a:ext>
            </a:extLst>
          </p:cNvPr>
          <p:cNvSpPr>
            <a:spLocks noGrp="1"/>
          </p:cNvSpPr>
          <p:nvPr>
            <p:ph type="sldNum" sz="quarter" idx="12"/>
          </p:nvPr>
        </p:nvSpPr>
        <p:spPr/>
        <p:txBody>
          <a:bodyPr/>
          <a:lstStyle>
            <a:lvl1pPr>
              <a:defRPr/>
            </a:lvl1pPr>
          </a:lstStyle>
          <a:p>
            <a:pPr>
              <a:defRPr/>
            </a:pPr>
            <a:fld id="{9BE2742B-6011-4516-A53C-6747BB13E9F4}" type="slidenum">
              <a:rPr lang="en-US" altLang="en-US"/>
              <a:pPr>
                <a:defRPr/>
              </a:pPr>
              <a:t>‹#›</a:t>
            </a:fld>
            <a:endParaRPr lang="en-US" altLang="en-US"/>
          </a:p>
        </p:txBody>
      </p:sp>
    </p:spTree>
    <p:extLst>
      <p:ext uri="{BB962C8B-B14F-4D97-AF65-F5344CB8AC3E}">
        <p14:creationId xmlns:p14="http://schemas.microsoft.com/office/powerpoint/2010/main" val="189734661"/>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ext Placeholder 5"/>
          <p:cNvSpPr>
            <a:spLocks noGrp="1"/>
          </p:cNvSpPr>
          <p:nvPr>
            <p:ph type="body" sz="quarter" idx="12"/>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1184320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76B2-3164-E24D-97A8-CBCD74D786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DB61A9-6778-784D-A08B-307360500264}"/>
              </a:ext>
            </a:extLst>
          </p:cNvPr>
          <p:cNvSpPr>
            <a:spLocks noGrp="1"/>
          </p:cNvSpPr>
          <p:nvPr>
            <p:ph type="dt" sz="half" idx="10"/>
          </p:nvPr>
        </p:nvSpPr>
        <p:spPr/>
        <p:txBody>
          <a:bodyPr/>
          <a:lstStyle/>
          <a:p>
            <a:fld id="{E44FF54F-EDDA-CD44-A028-36BE23E1527B}" type="datetimeFigureOut">
              <a:rPr lang="en-US" smtClean="0"/>
              <a:t>5/12/2022</a:t>
            </a:fld>
            <a:endParaRPr lang="en-US"/>
          </a:p>
        </p:txBody>
      </p:sp>
      <p:sp>
        <p:nvSpPr>
          <p:cNvPr id="4" name="Footer Placeholder 3">
            <a:extLst>
              <a:ext uri="{FF2B5EF4-FFF2-40B4-BE49-F238E27FC236}">
                <a16:creationId xmlns:a16="http://schemas.microsoft.com/office/drawing/2014/main" id="{CD95D5D1-A977-EA4D-A0B7-88AE3702BB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C7EC18-9782-C040-A12A-A5322517C9F4}"/>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20538966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Text Placeholder 5"/>
          <p:cNvSpPr>
            <a:spLocks noGrp="1"/>
          </p:cNvSpPr>
          <p:nvPr>
            <p:ph type="body" sz="quarter" idx="12"/>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700898444"/>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900" indent="-342900">
              <a:buFont typeface="Arial" pitchFamily="34" charset="0"/>
              <a:buChar char="•"/>
              <a:defRPr baseline="0"/>
            </a:lvl1pPr>
            <a:lvl2pPr marL="342900" indent="-342900">
              <a:buFont typeface="Arial" pitchFamily="34" charset="0"/>
              <a:buChar char="•"/>
              <a:defRPr baseline="0"/>
            </a:lvl2pPr>
            <a:lvl3pPr marL="571500" indent="-238125">
              <a:buFont typeface="Arial" pitchFamily="34" charset="0"/>
              <a:buChar char="–"/>
              <a:defRPr baseline="0"/>
            </a:lvl3pPr>
          </a:lstStyle>
          <a:p>
            <a:pPr lvl="0"/>
            <a:r>
              <a:rPr lang="en-US"/>
              <a:t>Click to edit Master text styles</a:t>
            </a:r>
          </a:p>
          <a:p>
            <a:pPr lvl="1"/>
            <a:r>
              <a:rPr lang="en-US"/>
              <a:t>Second level</a:t>
            </a:r>
          </a:p>
          <a:p>
            <a:pPr lvl="2"/>
            <a:r>
              <a:rPr lang="en-US"/>
              <a:t>Third level</a:t>
            </a:r>
          </a:p>
        </p:txBody>
      </p:sp>
      <p:sp>
        <p:nvSpPr>
          <p:cNvPr id="7" name="Text Placeholder 5"/>
          <p:cNvSpPr>
            <a:spLocks noGrp="1"/>
          </p:cNvSpPr>
          <p:nvPr>
            <p:ph type="body" sz="quarter" idx="12"/>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3732007139"/>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87584" y="152401"/>
            <a:ext cx="1296416" cy="5929313"/>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08000" y="152401"/>
            <a:ext cx="9855200" cy="59293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205230356"/>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6A21223A-B606-4465-B969-2AE8134729F3}"/>
              </a:ext>
            </a:extLst>
          </p:cNvPr>
          <p:cNvSpPr>
            <a:spLocks/>
          </p:cNvSpPr>
          <p:nvPr/>
        </p:nvSpPr>
        <p:spPr bwMode="gray">
          <a:xfrm>
            <a:off x="920752" y="3340101"/>
            <a:ext cx="10204449" cy="485775"/>
          </a:xfrm>
          <a:custGeom>
            <a:avLst/>
            <a:gdLst>
              <a:gd name="T0" fmla="*/ 2147483646 w 4128"/>
              <a:gd name="T1" fmla="*/ 2147483646 h 479"/>
              <a:gd name="T2" fmla="*/ 2147483646 w 4128"/>
              <a:gd name="T3" fmla="*/ 2147483646 h 479"/>
              <a:gd name="T4" fmla="*/ 2147483646 w 4128"/>
              <a:gd name="T5" fmla="*/ 2147483646 h 479"/>
              <a:gd name="T6" fmla="*/ 0 w 4128"/>
              <a:gd name="T7" fmla="*/ 2147483646 h 479"/>
              <a:gd name="T8" fmla="*/ 2147483646 w 4128"/>
              <a:gd name="T9" fmla="*/ 2147483646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79053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90532"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B13FC9C4-22E3-49C9-AEA1-95992AB9C787}"/>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a:extLst>
              <a:ext uri="{FF2B5EF4-FFF2-40B4-BE49-F238E27FC236}">
                <a16:creationId xmlns:a16="http://schemas.microsoft.com/office/drawing/2014/main" id="{7AA6BE57-D756-4F08-964B-16863F6E656E}"/>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a:extLst>
              <a:ext uri="{FF2B5EF4-FFF2-40B4-BE49-F238E27FC236}">
                <a16:creationId xmlns:a16="http://schemas.microsoft.com/office/drawing/2014/main" id="{7DB184DA-03BB-4855-920A-D8F72FB254B6}"/>
              </a:ext>
            </a:extLst>
          </p:cNvPr>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578963"/>
                </a:solidFill>
                <a:latin typeface="Times New Roman" panose="02020603050405020304" pitchFamily="18" charset="0"/>
              </a:defRPr>
            </a:lvl1pPr>
          </a:lstStyle>
          <a:p>
            <a:fld id="{A3FEF2A1-A1D6-4143-AED8-B796824DE1FC}" type="slidenum">
              <a:rPr lang="en-US" altLang="en-US"/>
              <a:pPr/>
              <a:t>‹#›</a:t>
            </a:fld>
            <a:endParaRPr lang="en-US" altLang="en-US"/>
          </a:p>
        </p:txBody>
      </p:sp>
    </p:spTree>
    <p:extLst>
      <p:ext uri="{BB962C8B-B14F-4D97-AF65-F5344CB8AC3E}">
        <p14:creationId xmlns:p14="http://schemas.microsoft.com/office/powerpoint/2010/main" val="25853002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376551-6102-4FDE-B719-E9C3B65BE7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D84114-C501-4E1F-928C-3DE7E75AC8A7}"/>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297012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7BFE4BD-F76E-42E4-8207-50F80D96F8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B035AA-C1CB-41A7-87FD-612933DB10DD}"/>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945665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1C87039-2C98-4F97-B960-9E7DFAB859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E0A8FB-4A9A-4EAE-B9B0-CFB3BFCACDB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160671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3C9074E-30A9-45FB-A80F-12140229460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01FF9BE-C29C-4959-A203-49707340CD8D}"/>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752009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F5E7AF0-7821-4157-B698-351C3AA6055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D650C12-2447-4611-BD4B-C592AB29CCA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03222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3FEF8D6-3A73-4D09-916B-A3CB5456C97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0AA0332-6A5C-4882-A8E5-23EB699C989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94467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554BD0-CE88-B44D-8453-61FB4FD666B4}"/>
              </a:ext>
            </a:extLst>
          </p:cNvPr>
          <p:cNvSpPr>
            <a:spLocks noGrp="1"/>
          </p:cNvSpPr>
          <p:nvPr>
            <p:ph type="dt" sz="half" idx="10"/>
          </p:nvPr>
        </p:nvSpPr>
        <p:spPr/>
        <p:txBody>
          <a:bodyPr/>
          <a:lstStyle/>
          <a:p>
            <a:fld id="{E44FF54F-EDDA-CD44-A028-36BE23E1527B}" type="datetimeFigureOut">
              <a:rPr lang="en-US" smtClean="0"/>
              <a:t>5/12/2022</a:t>
            </a:fld>
            <a:endParaRPr lang="en-US"/>
          </a:p>
        </p:txBody>
      </p:sp>
      <p:sp>
        <p:nvSpPr>
          <p:cNvPr id="3" name="Footer Placeholder 2">
            <a:extLst>
              <a:ext uri="{FF2B5EF4-FFF2-40B4-BE49-F238E27FC236}">
                <a16:creationId xmlns:a16="http://schemas.microsoft.com/office/drawing/2014/main" id="{AFAE2A6E-E484-584D-9CE4-8E7295F846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15B9AA-8427-DA41-B1EE-B85BA2A1D24D}"/>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9795899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2E50E4-B5E3-4CAD-B56D-B1E4F45584D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C192E7-881B-4D7B-8F74-5A29C3F8097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777047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FCB834A-D8E4-4309-9B4E-549E42FECF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70FEE7A-B933-4FC2-8EEC-FB0D46CB0BF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52828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042B99-32D2-4FD4-A02B-A39479BE0B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CCCD9F5-B49F-4709-B341-193D3DEB498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230561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FFF151-2C47-44E4-AD3B-7109C854A03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EF668F-FAA3-438B-814D-F568F7CF3D2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776076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35F45DC8-C0AA-4EBE-B613-03C19F4E2F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084DAE-5F1F-49BE-9182-7D43CD6427D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148065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59D8A420-DA05-47C7-B58B-FCB454A3A1B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191079F-6EBF-4C3A-9191-6CDBF674D1F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309333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0E2169F-A953-44C6-9E4A-BEACAE9404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30627A-E4FD-43F5-91BA-06137CB75F2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392529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CE940D8F-0288-4953-B883-9041442A2C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DF1EEB-9D8D-408F-A08E-37EAF376EBD1}"/>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855420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C5D637E7-CDA5-4DBB-8B4B-BEBC60EF7232}"/>
              </a:ext>
            </a:extLst>
          </p:cNvPr>
          <p:cNvSpPr>
            <a:spLocks/>
          </p:cNvSpPr>
          <p:nvPr/>
        </p:nvSpPr>
        <p:spPr bwMode="gray">
          <a:xfrm>
            <a:off x="920752" y="3340101"/>
            <a:ext cx="10204449" cy="485775"/>
          </a:xfrm>
          <a:custGeom>
            <a:avLst/>
            <a:gdLst>
              <a:gd name="T0" fmla="*/ 2147483646 w 4128"/>
              <a:gd name="T1" fmla="*/ 2147483646 h 479"/>
              <a:gd name="T2" fmla="*/ 2147483646 w 4128"/>
              <a:gd name="T3" fmla="*/ 2147483646 h 479"/>
              <a:gd name="T4" fmla="*/ 2147483646 w 4128"/>
              <a:gd name="T5" fmla="*/ 2147483646 h 479"/>
              <a:gd name="T6" fmla="*/ 0 w 4128"/>
              <a:gd name="T7" fmla="*/ 2147483646 h 479"/>
              <a:gd name="T8" fmla="*/ 2147483646 w 4128"/>
              <a:gd name="T9" fmla="*/ 2147483646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79053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90532"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F0964BBD-01BD-4403-A486-2134D748C187}"/>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a:extLst>
              <a:ext uri="{FF2B5EF4-FFF2-40B4-BE49-F238E27FC236}">
                <a16:creationId xmlns:a16="http://schemas.microsoft.com/office/drawing/2014/main" id="{109589ED-D8A3-44B9-B717-08ADA8EB3734}"/>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a:extLst>
              <a:ext uri="{FF2B5EF4-FFF2-40B4-BE49-F238E27FC236}">
                <a16:creationId xmlns:a16="http://schemas.microsoft.com/office/drawing/2014/main" id="{779A64C3-9B0E-4512-B9E3-A6C963397004}"/>
              </a:ext>
            </a:extLst>
          </p:cNvPr>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578963"/>
                </a:solidFill>
                <a:latin typeface="Times New Roman" panose="02020603050405020304" pitchFamily="18" charset="0"/>
              </a:defRPr>
            </a:lvl1pPr>
          </a:lstStyle>
          <a:p>
            <a:fld id="{0FD4F7BC-98FE-4A45-949D-2BEF9C4B1EF5}" type="slidenum">
              <a:rPr lang="en-US" altLang="en-US"/>
              <a:pPr/>
              <a:t>‹#›</a:t>
            </a:fld>
            <a:endParaRPr lang="en-US" altLang="en-US"/>
          </a:p>
        </p:txBody>
      </p:sp>
    </p:spTree>
    <p:extLst>
      <p:ext uri="{BB962C8B-B14F-4D97-AF65-F5344CB8AC3E}">
        <p14:creationId xmlns:p14="http://schemas.microsoft.com/office/powerpoint/2010/main" val="1367360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7F555F-A8AB-48B6-9CC8-3455A60067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60F684-F4DB-42AF-B291-F76D5637E12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34042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DCF0-D813-B24D-93D9-479C7F3EED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B42F84-8FD6-1541-9225-7416AB45DF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08707D-737C-1745-9654-228B4D9490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A096D0-8196-F841-A97D-2E3F90B84459}"/>
              </a:ext>
            </a:extLst>
          </p:cNvPr>
          <p:cNvSpPr>
            <a:spLocks noGrp="1"/>
          </p:cNvSpPr>
          <p:nvPr>
            <p:ph type="dt" sz="half" idx="10"/>
          </p:nvPr>
        </p:nvSpPr>
        <p:spPr/>
        <p:txBody>
          <a:bodyPr/>
          <a:lstStyle/>
          <a:p>
            <a:fld id="{E44FF54F-EDDA-CD44-A028-36BE23E1527B}" type="datetimeFigureOut">
              <a:rPr lang="en-US" smtClean="0"/>
              <a:t>5/12/2022</a:t>
            </a:fld>
            <a:endParaRPr lang="en-US"/>
          </a:p>
        </p:txBody>
      </p:sp>
      <p:sp>
        <p:nvSpPr>
          <p:cNvPr id="6" name="Footer Placeholder 5">
            <a:extLst>
              <a:ext uri="{FF2B5EF4-FFF2-40B4-BE49-F238E27FC236}">
                <a16:creationId xmlns:a16="http://schemas.microsoft.com/office/drawing/2014/main" id="{4310018B-D450-714C-A0D3-D19C452E12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50B5BC-02F6-CC4E-A219-8D4B854BB4DC}"/>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24694415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6139B36-DFCE-4A64-8ACB-87CA91C0C2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A19C46-0289-4497-9171-004116882AB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564464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43BDD88-304F-41C8-9C9A-4CD702277FD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DC66F6-38D1-430E-AFDD-57D3BE1E6AAC}"/>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061826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894ACA1-F78F-42B8-BEA4-EEE01751240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2A4B791-028E-4BAD-B0BC-A2297D43545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534513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D13641D-0E54-46ED-8DA8-2B8CE14E670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83A508-BFA1-4AC7-B47B-05FA38E08C7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750776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6A266CA-1C9A-4F8D-A3E4-8736C7E1DEB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3CEAD68-A290-482F-A2C9-5B051E2CB162}"/>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991218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6730C67-300B-4112-AB4C-F73B161DB6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BA18B66-DD5C-4855-83F0-6F4EA65043C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06751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4E4CAF7-0A77-45F8-B61A-B31A15F19D6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EE7E59-9C52-4722-B40A-E256014540F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92855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BC1DCA-6370-4EA6-85CE-4B47264113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79EF72-DD5A-48EF-958C-447355DB195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823879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221047-19D7-4324-88F3-0A3E5DF197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48F5C0-70D6-4B69-8478-2A9962D03D3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884471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F7F58224-A66C-49B0-97E3-489EC11461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DBD808-47B6-4C73-A88B-6AC5A9B45051}"/>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10921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EC835-3B27-094B-B65C-49A961FC57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25DF78-347F-CC43-929A-4A5D442849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89879C-826F-BD40-A008-3A257ABEF6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728425-94FF-D74F-B258-17A5E01DF8CC}"/>
              </a:ext>
            </a:extLst>
          </p:cNvPr>
          <p:cNvSpPr>
            <a:spLocks noGrp="1"/>
          </p:cNvSpPr>
          <p:nvPr>
            <p:ph type="dt" sz="half" idx="10"/>
          </p:nvPr>
        </p:nvSpPr>
        <p:spPr/>
        <p:txBody>
          <a:bodyPr/>
          <a:lstStyle/>
          <a:p>
            <a:fld id="{E44FF54F-EDDA-CD44-A028-36BE23E1527B}" type="datetimeFigureOut">
              <a:rPr lang="en-US" smtClean="0"/>
              <a:t>5/12/2022</a:t>
            </a:fld>
            <a:endParaRPr lang="en-US"/>
          </a:p>
        </p:txBody>
      </p:sp>
      <p:sp>
        <p:nvSpPr>
          <p:cNvPr id="6" name="Footer Placeholder 5">
            <a:extLst>
              <a:ext uri="{FF2B5EF4-FFF2-40B4-BE49-F238E27FC236}">
                <a16:creationId xmlns:a16="http://schemas.microsoft.com/office/drawing/2014/main" id="{7C142C84-7AAA-5449-9632-5B6F40D9E4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3EDCDF-8221-5141-B3D7-23A7BC473110}"/>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17629653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B97A20D7-8CFF-4A42-8C20-38451C440A2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3013B66-B60A-4DC1-A17B-669D2F88E06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698262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2DD037-0AAF-4406-B849-7EE91F4B59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CA125D6-D2D3-431C-AE92-C34FF8AB81A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657274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26562375-38CB-4B64-8494-B9BD6353BC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2A0EDC-1F5F-403E-960E-8DFCFBCBBB0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68380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D9D7E4B8-B924-4E65-B56D-F71E162C4C4E}"/>
              </a:ext>
            </a:extLst>
          </p:cNvPr>
          <p:cNvSpPr>
            <a:spLocks/>
          </p:cNvSpPr>
          <p:nvPr/>
        </p:nvSpPr>
        <p:spPr bwMode="gray">
          <a:xfrm>
            <a:off x="920752" y="3340101"/>
            <a:ext cx="10204449" cy="485775"/>
          </a:xfrm>
          <a:custGeom>
            <a:avLst/>
            <a:gdLst>
              <a:gd name="T0" fmla="*/ 2147483646 w 4128"/>
              <a:gd name="T1" fmla="*/ 2147483646 h 479"/>
              <a:gd name="T2" fmla="*/ 2147483646 w 4128"/>
              <a:gd name="T3" fmla="*/ 2147483646 h 479"/>
              <a:gd name="T4" fmla="*/ 2147483646 w 4128"/>
              <a:gd name="T5" fmla="*/ 2147483646 h 479"/>
              <a:gd name="T6" fmla="*/ 0 w 4128"/>
              <a:gd name="T7" fmla="*/ 2147483646 h 479"/>
              <a:gd name="T8" fmla="*/ 2147483646 w 4128"/>
              <a:gd name="T9" fmla="*/ 2147483646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79053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90532"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733BC025-B675-42B7-B7E2-D0E9BC4A111B}"/>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a:extLst>
              <a:ext uri="{FF2B5EF4-FFF2-40B4-BE49-F238E27FC236}">
                <a16:creationId xmlns:a16="http://schemas.microsoft.com/office/drawing/2014/main" id="{4852DB3A-DDA7-49F5-B1AE-E5DA1744942F}"/>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a:extLst>
              <a:ext uri="{FF2B5EF4-FFF2-40B4-BE49-F238E27FC236}">
                <a16:creationId xmlns:a16="http://schemas.microsoft.com/office/drawing/2014/main" id="{3EF8352D-522E-4DB8-A986-422C99508CB4}"/>
              </a:ext>
            </a:extLst>
          </p:cNvPr>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578963"/>
                </a:solidFill>
                <a:latin typeface="Times New Roman" panose="02020603050405020304" pitchFamily="18" charset="0"/>
              </a:defRPr>
            </a:lvl1pPr>
          </a:lstStyle>
          <a:p>
            <a:fld id="{71ACF3D9-951F-4B7C-97BB-F8E5C872868C}" type="slidenum">
              <a:rPr lang="en-US" altLang="en-US"/>
              <a:pPr/>
              <a:t>‹#›</a:t>
            </a:fld>
            <a:endParaRPr lang="en-US" altLang="en-US"/>
          </a:p>
        </p:txBody>
      </p:sp>
    </p:spTree>
    <p:extLst>
      <p:ext uri="{BB962C8B-B14F-4D97-AF65-F5344CB8AC3E}">
        <p14:creationId xmlns:p14="http://schemas.microsoft.com/office/powerpoint/2010/main" val="18913463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351DDF-742F-4F9C-8270-55424B62D2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6ED7EA-F653-4803-A1BF-CC69F7EB5309}"/>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706174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70261DF-21B9-4760-B31A-BCFC14CA4B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B6116A-F9E1-488F-BCB5-C443CCABAF2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8362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BCA16B6-2601-4614-9017-5BA99A11C3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ED25713-3E76-40A4-8294-51D60E28194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261463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F6474DD-8493-4178-B304-DA5CCDB0D6D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B2E28DC-05F3-4619-9AFA-5FDE387B7B3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369318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B271445-D8FD-458D-B064-6F9A009CCF4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80EB8BB-6F74-4E81-AE13-3927DFA59109}"/>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695807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96BED8-5452-4928-A023-B4D7A45D9D9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BBFE285-C7AD-4A53-97B9-CD1C9A9B5C57}"/>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38006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image" Target="../media/image1.jpeg"/><Relationship Id="rId2" Type="http://schemas.openxmlformats.org/officeDocument/2006/relationships/slideLayout" Target="../slideLayouts/slideLayout156.xml"/><Relationship Id="rId16" Type="http://schemas.openxmlformats.org/officeDocument/2006/relationships/theme" Target="../theme/theme10.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image" Target="../media/image1.jpe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theme" Target="../theme/theme11.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6" Type="http://schemas.openxmlformats.org/officeDocument/2006/relationships/theme" Target="../theme/theme12.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image" Target="../media/image1.jpeg"/><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3.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theme" Target="../theme/theme14.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17" Type="http://schemas.openxmlformats.org/officeDocument/2006/relationships/image" Target="../media/image4.jpeg"/><Relationship Id="rId2" Type="http://schemas.openxmlformats.org/officeDocument/2006/relationships/slideLayout" Target="../slideLayouts/slideLayout227.xml"/><Relationship Id="rId16" Type="http://schemas.openxmlformats.org/officeDocument/2006/relationships/theme" Target="../theme/theme15.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slideLayout" Target="../slideLayouts/slideLayout253.xml"/><Relationship Id="rId18" Type="http://schemas.openxmlformats.org/officeDocument/2006/relationships/image" Target="../media/image4.jpeg"/><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17" Type="http://schemas.openxmlformats.org/officeDocument/2006/relationships/theme" Target="../theme/theme16.xml"/><Relationship Id="rId2" Type="http://schemas.openxmlformats.org/officeDocument/2006/relationships/slideLayout" Target="../slideLayouts/slideLayout242.xml"/><Relationship Id="rId16" Type="http://schemas.openxmlformats.org/officeDocument/2006/relationships/slideLayout" Target="../slideLayouts/slideLayout256.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5" Type="http://schemas.openxmlformats.org/officeDocument/2006/relationships/slideLayout" Target="../slideLayouts/slideLayout25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slideLayout" Target="../slideLayouts/slideLayout25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image" Target="../media/image1.jpeg"/><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17.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17" Type="http://schemas.openxmlformats.org/officeDocument/2006/relationships/image" Target="../media/image1.jpeg"/><Relationship Id="rId2" Type="http://schemas.openxmlformats.org/officeDocument/2006/relationships/slideLayout" Target="../slideLayouts/slideLayout269.xml"/><Relationship Id="rId16" Type="http://schemas.openxmlformats.org/officeDocument/2006/relationships/theme" Target="../theme/theme18.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5" Type="http://schemas.openxmlformats.org/officeDocument/2006/relationships/slideLayout" Target="../slideLayouts/slideLayout28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slideLayout" Target="../slideLayouts/slideLayout295.xml"/><Relationship Id="rId18" Type="http://schemas.openxmlformats.org/officeDocument/2006/relationships/slideLayout" Target="../slideLayouts/slideLayout300.xml"/><Relationship Id="rId3" Type="http://schemas.openxmlformats.org/officeDocument/2006/relationships/slideLayout" Target="../slideLayouts/slideLayout285.xml"/><Relationship Id="rId21" Type="http://schemas.openxmlformats.org/officeDocument/2006/relationships/slideLayout" Target="../slideLayouts/slideLayout303.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17" Type="http://schemas.openxmlformats.org/officeDocument/2006/relationships/slideLayout" Target="../slideLayouts/slideLayout299.xml"/><Relationship Id="rId2" Type="http://schemas.openxmlformats.org/officeDocument/2006/relationships/slideLayout" Target="../slideLayouts/slideLayout284.xml"/><Relationship Id="rId16" Type="http://schemas.openxmlformats.org/officeDocument/2006/relationships/slideLayout" Target="../slideLayouts/slideLayout298.xml"/><Relationship Id="rId20" Type="http://schemas.openxmlformats.org/officeDocument/2006/relationships/slideLayout" Target="../slideLayouts/slideLayout302.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5" Type="http://schemas.openxmlformats.org/officeDocument/2006/relationships/slideLayout" Target="../slideLayouts/slideLayout297.xml"/><Relationship Id="rId23" Type="http://schemas.openxmlformats.org/officeDocument/2006/relationships/theme" Target="../theme/theme19.xml"/><Relationship Id="rId10" Type="http://schemas.openxmlformats.org/officeDocument/2006/relationships/slideLayout" Target="../slideLayouts/slideLayout292.xml"/><Relationship Id="rId19" Type="http://schemas.openxmlformats.org/officeDocument/2006/relationships/slideLayout" Target="../slideLayouts/slideLayout301.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slideLayout" Target="../slideLayouts/slideLayout296.xml"/><Relationship Id="rId22" Type="http://schemas.openxmlformats.org/officeDocument/2006/relationships/slideLayout" Target="../slideLayouts/slideLayout3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1.jpe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4.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theme" Target="../theme/theme5.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image" Target="../media/image1.jpeg"/><Relationship Id="rId2" Type="http://schemas.openxmlformats.org/officeDocument/2006/relationships/slideLayout" Target="../slideLayouts/slideLayout79.xml"/><Relationship Id="rId16" Type="http://schemas.openxmlformats.org/officeDocument/2006/relationships/theme" Target="../theme/theme6.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theme" Target="../theme/theme7.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theme" Target="../theme/theme8.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image" Target="../media/image1.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theme" Target="../theme/theme9.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157F2E-99A9-B24D-AF3F-6AF00C6A3F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D54F6E-D0FB-0149-AF28-4D9C983A6F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636B8-887E-A546-A6F4-65ECB6D6A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4FF54F-EDDA-CD44-A028-36BE23E1527B}" type="datetimeFigureOut">
              <a:rPr lang="en-US" smtClean="0"/>
              <a:t>5/12/2022</a:t>
            </a:fld>
            <a:endParaRPr lang="en-US"/>
          </a:p>
        </p:txBody>
      </p:sp>
      <p:sp>
        <p:nvSpPr>
          <p:cNvPr id="5" name="Footer Placeholder 4">
            <a:extLst>
              <a:ext uri="{FF2B5EF4-FFF2-40B4-BE49-F238E27FC236}">
                <a16:creationId xmlns:a16="http://schemas.microsoft.com/office/drawing/2014/main" id="{B089ACEE-5B73-BC4F-8122-DB554046BF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63C6D5-C5CF-AA41-88B4-ABEFD8850E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63E460-4B90-E94D-AEBF-6E56D59F9146}" type="slidenum">
              <a:rPr lang="en-US" smtClean="0"/>
              <a:t>‹#›</a:t>
            </a:fld>
            <a:endParaRPr lang="en-US"/>
          </a:p>
        </p:txBody>
      </p:sp>
    </p:spTree>
    <p:extLst>
      <p:ext uri="{BB962C8B-B14F-4D97-AF65-F5344CB8AC3E}">
        <p14:creationId xmlns:p14="http://schemas.microsoft.com/office/powerpoint/2010/main" val="1940019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8CE99B8-C263-A64A-388A-69A6EC388593}"/>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6C087C5B-2DDF-5AB6-F72E-2ED157A625F4}"/>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789508" name="Rectangle 4">
            <a:extLst>
              <a:ext uri="{FF2B5EF4-FFF2-40B4-BE49-F238E27FC236}">
                <a16:creationId xmlns:a16="http://schemas.microsoft.com/office/drawing/2014/main" id="{8B0282E3-8D0B-8874-6051-704AE427AFB5}"/>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050" b="0" u="none">
                <a:solidFill>
                  <a:srgbClr val="578963"/>
                </a:solidFill>
                <a:latin typeface="Times New Roman" pitchFamily="18" charset="0"/>
                <a:cs typeface="+mn-cs"/>
              </a:defRPr>
            </a:lvl1pPr>
          </a:lstStyle>
          <a:p>
            <a:pPr>
              <a:defRPr/>
            </a:pPr>
            <a:endParaRPr lang="en-US"/>
          </a:p>
        </p:txBody>
      </p:sp>
      <p:sp>
        <p:nvSpPr>
          <p:cNvPr id="789509" name="Rectangle 5">
            <a:extLst>
              <a:ext uri="{FF2B5EF4-FFF2-40B4-BE49-F238E27FC236}">
                <a16:creationId xmlns:a16="http://schemas.microsoft.com/office/drawing/2014/main" id="{23FEDAB6-EEF7-BCCD-596E-2E07E9A2468F}"/>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050" b="0" u="none">
                <a:solidFill>
                  <a:srgbClr val="578963"/>
                </a:solidFill>
                <a:latin typeface="Times New Roman" pitchFamily="18" charset="0"/>
                <a:cs typeface="+mn-cs"/>
              </a:defRPr>
            </a:lvl1pPr>
          </a:lstStyle>
          <a:p>
            <a:pPr>
              <a:defRPr/>
            </a:pPr>
            <a:endParaRPr lang="en-US"/>
          </a:p>
        </p:txBody>
      </p:sp>
    </p:spTree>
    <p:extLst>
      <p:ext uri="{BB962C8B-B14F-4D97-AF65-F5344CB8AC3E}">
        <p14:creationId xmlns:p14="http://schemas.microsoft.com/office/powerpoint/2010/main" val="176220722"/>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77" r:id="rId12"/>
    <p:sldLayoutId id="2147484278" r:id="rId13"/>
    <p:sldLayoutId id="2147484279" r:id="rId14"/>
    <p:sldLayoutId id="2147484280" r:id="rId15"/>
  </p:sldLayoutIdLst>
  <p:txStyles>
    <p:titleStyle>
      <a:lvl1pPr algn="l" rtl="0" eaLnBrk="0" fontAlgn="base" hangingPunct="0">
        <a:spcBef>
          <a:spcPct val="0"/>
        </a:spcBef>
        <a:spcAft>
          <a:spcPct val="0"/>
        </a:spcAft>
        <a:defRPr kumimoji="1" sz="3300">
          <a:solidFill>
            <a:schemeClr val="tx2"/>
          </a:solidFill>
          <a:latin typeface="Arial" pitchFamily="34" charset="0"/>
          <a:ea typeface="+mj-ea"/>
          <a:cs typeface="+mj-cs"/>
        </a:defRPr>
      </a:lvl1pPr>
      <a:lvl2pPr algn="l" rtl="0" eaLnBrk="0" fontAlgn="base" hangingPunct="0">
        <a:spcBef>
          <a:spcPct val="0"/>
        </a:spcBef>
        <a:spcAft>
          <a:spcPct val="0"/>
        </a:spcAft>
        <a:defRPr kumimoji="1" sz="3300">
          <a:solidFill>
            <a:schemeClr val="tx2"/>
          </a:solidFill>
          <a:latin typeface="Arial" charset="0"/>
        </a:defRPr>
      </a:lvl2pPr>
      <a:lvl3pPr algn="l" rtl="0" eaLnBrk="0" fontAlgn="base" hangingPunct="0">
        <a:spcBef>
          <a:spcPct val="0"/>
        </a:spcBef>
        <a:spcAft>
          <a:spcPct val="0"/>
        </a:spcAft>
        <a:defRPr kumimoji="1" sz="3300">
          <a:solidFill>
            <a:schemeClr val="tx2"/>
          </a:solidFill>
          <a:latin typeface="Arial" charset="0"/>
        </a:defRPr>
      </a:lvl3pPr>
      <a:lvl4pPr algn="l" rtl="0" eaLnBrk="0" fontAlgn="base" hangingPunct="0">
        <a:spcBef>
          <a:spcPct val="0"/>
        </a:spcBef>
        <a:spcAft>
          <a:spcPct val="0"/>
        </a:spcAft>
        <a:defRPr kumimoji="1" sz="3300">
          <a:solidFill>
            <a:schemeClr val="tx2"/>
          </a:solidFill>
          <a:latin typeface="Arial" charset="0"/>
        </a:defRPr>
      </a:lvl4pPr>
      <a:lvl5pPr algn="l" rtl="0" eaLnBrk="0" fontAlgn="base" hangingPunct="0">
        <a:spcBef>
          <a:spcPct val="0"/>
        </a:spcBef>
        <a:spcAft>
          <a:spcPct val="0"/>
        </a:spcAft>
        <a:defRPr kumimoji="1" sz="3300">
          <a:solidFill>
            <a:schemeClr val="tx2"/>
          </a:solidFill>
          <a:latin typeface="Arial" charset="0"/>
        </a:defRPr>
      </a:lvl5pPr>
      <a:lvl6pPr marL="342900" algn="l" rtl="0" fontAlgn="base">
        <a:spcBef>
          <a:spcPct val="0"/>
        </a:spcBef>
        <a:spcAft>
          <a:spcPct val="0"/>
        </a:spcAft>
        <a:defRPr kumimoji="1" sz="3300">
          <a:solidFill>
            <a:schemeClr val="tx2"/>
          </a:solidFill>
          <a:latin typeface="Papyrus" pitchFamily="66" charset="0"/>
        </a:defRPr>
      </a:lvl6pPr>
      <a:lvl7pPr marL="685800" algn="l" rtl="0" fontAlgn="base">
        <a:spcBef>
          <a:spcPct val="0"/>
        </a:spcBef>
        <a:spcAft>
          <a:spcPct val="0"/>
        </a:spcAft>
        <a:defRPr kumimoji="1" sz="3300">
          <a:solidFill>
            <a:schemeClr val="tx2"/>
          </a:solidFill>
          <a:latin typeface="Papyrus" pitchFamily="66" charset="0"/>
        </a:defRPr>
      </a:lvl7pPr>
      <a:lvl8pPr marL="1028700" algn="l" rtl="0" fontAlgn="base">
        <a:spcBef>
          <a:spcPct val="0"/>
        </a:spcBef>
        <a:spcAft>
          <a:spcPct val="0"/>
        </a:spcAft>
        <a:defRPr kumimoji="1" sz="3300">
          <a:solidFill>
            <a:schemeClr val="tx2"/>
          </a:solidFill>
          <a:latin typeface="Papyrus" pitchFamily="66" charset="0"/>
        </a:defRPr>
      </a:lvl8pPr>
      <a:lvl9pPr marL="1371600" algn="l" rtl="0" fontAlgn="base">
        <a:spcBef>
          <a:spcPct val="0"/>
        </a:spcBef>
        <a:spcAft>
          <a:spcPct val="0"/>
        </a:spcAft>
        <a:defRPr kumimoji="1" sz="3300">
          <a:solidFill>
            <a:schemeClr val="tx2"/>
          </a:solidFill>
          <a:latin typeface="Papyrus" pitchFamily="66" charset="0"/>
        </a:defRPr>
      </a:lvl9pPr>
    </p:titleStyle>
    <p:bodyStyle>
      <a:lvl1pPr marL="257175" indent="-257175"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Arial" pitchFamily="34" charset="0"/>
          <a:ea typeface="+mn-ea"/>
          <a:cs typeface="+mn-cs"/>
        </a:defRPr>
      </a:lvl1pPr>
      <a:lvl2pPr marL="557213" indent="-214313" algn="l" rtl="0" eaLnBrk="0" fontAlgn="base" hangingPunct="0">
        <a:spcBef>
          <a:spcPct val="20000"/>
        </a:spcBef>
        <a:spcAft>
          <a:spcPct val="0"/>
        </a:spcAft>
        <a:buClr>
          <a:schemeClr val="bg2"/>
        </a:buClr>
        <a:buFont typeface="Wingdings 2" panose="05020102010507070707" pitchFamily="18" charset="2"/>
        <a:buChar char="f"/>
        <a:defRPr kumimoji="1" sz="2100">
          <a:solidFill>
            <a:schemeClr val="tx1"/>
          </a:solidFill>
          <a:latin typeface="Arial" pitchFamily="34" charset="0"/>
        </a:defRPr>
      </a:lvl2pPr>
      <a:lvl3pPr marL="857250" indent="-171450" algn="l" rtl="0" eaLnBrk="0" fontAlgn="base" hangingPunct="0">
        <a:spcBef>
          <a:spcPct val="20000"/>
        </a:spcBef>
        <a:spcAft>
          <a:spcPct val="0"/>
        </a:spcAft>
        <a:buClr>
          <a:schemeClr val="bg2"/>
        </a:buClr>
        <a:buFont typeface="Wingdings 2" panose="05020102010507070707" pitchFamily="18" charset="2"/>
        <a:buChar char="f"/>
        <a:defRPr kumimoji="1">
          <a:solidFill>
            <a:schemeClr val="tx1"/>
          </a:solidFill>
          <a:latin typeface="Arial" pitchFamily="34" charset="0"/>
        </a:defRPr>
      </a:lvl3pPr>
      <a:lvl4pPr marL="1200150" indent="-171450" algn="l" rtl="0" eaLnBrk="0" fontAlgn="base" hangingPunct="0">
        <a:spcBef>
          <a:spcPct val="20000"/>
        </a:spcBef>
        <a:spcAft>
          <a:spcPct val="0"/>
        </a:spcAft>
        <a:buClr>
          <a:schemeClr val="bg2"/>
        </a:buClr>
        <a:buFont typeface="Wingdings 2" panose="05020102010507070707" pitchFamily="18" charset="2"/>
        <a:buChar char="f"/>
        <a:defRPr kumimoji="1" sz="1500">
          <a:solidFill>
            <a:schemeClr val="tx1"/>
          </a:solidFill>
          <a:latin typeface="Arial" pitchFamily="34" charset="0"/>
        </a:defRPr>
      </a:lvl4pPr>
      <a:lvl5pPr marL="1543050" indent="-171450" algn="l" rtl="0" eaLnBrk="0" fontAlgn="base" hangingPunct="0">
        <a:spcBef>
          <a:spcPct val="20000"/>
        </a:spcBef>
        <a:spcAft>
          <a:spcPct val="0"/>
        </a:spcAft>
        <a:buClr>
          <a:schemeClr val="bg2"/>
        </a:buClr>
        <a:buFont typeface="Wingdings 2" panose="05020102010507070707" pitchFamily="18" charset="2"/>
        <a:buChar char="f"/>
        <a:defRPr kumimoji="1" sz="1500">
          <a:solidFill>
            <a:schemeClr val="tx1"/>
          </a:solidFill>
          <a:latin typeface="Arial" pitchFamily="34" charset="0"/>
        </a:defRPr>
      </a:lvl5pPr>
      <a:lvl6pPr marL="1885950" indent="-171450" algn="l" rtl="0" fontAlgn="base">
        <a:spcBef>
          <a:spcPct val="20000"/>
        </a:spcBef>
        <a:spcAft>
          <a:spcPct val="0"/>
        </a:spcAft>
        <a:buClr>
          <a:schemeClr val="bg2"/>
        </a:buClr>
        <a:buFont typeface="Wingdings 2" pitchFamily="18" charset="2"/>
        <a:buChar char="f"/>
        <a:defRPr kumimoji="1" sz="1500">
          <a:solidFill>
            <a:schemeClr val="tx1"/>
          </a:solidFill>
          <a:latin typeface="+mn-lt"/>
        </a:defRPr>
      </a:lvl6pPr>
      <a:lvl7pPr marL="2228850" indent="-171450" algn="l" rtl="0" fontAlgn="base">
        <a:spcBef>
          <a:spcPct val="20000"/>
        </a:spcBef>
        <a:spcAft>
          <a:spcPct val="0"/>
        </a:spcAft>
        <a:buClr>
          <a:schemeClr val="bg2"/>
        </a:buClr>
        <a:buFont typeface="Wingdings 2" pitchFamily="18" charset="2"/>
        <a:buChar char="f"/>
        <a:defRPr kumimoji="1" sz="1500">
          <a:solidFill>
            <a:schemeClr val="tx1"/>
          </a:solidFill>
          <a:latin typeface="+mn-lt"/>
        </a:defRPr>
      </a:lvl7pPr>
      <a:lvl8pPr marL="2571750" indent="-171450" algn="l" rtl="0" fontAlgn="base">
        <a:spcBef>
          <a:spcPct val="20000"/>
        </a:spcBef>
        <a:spcAft>
          <a:spcPct val="0"/>
        </a:spcAft>
        <a:buClr>
          <a:schemeClr val="bg2"/>
        </a:buClr>
        <a:buFont typeface="Wingdings 2" pitchFamily="18" charset="2"/>
        <a:buChar char="f"/>
        <a:defRPr kumimoji="1" sz="1500">
          <a:solidFill>
            <a:schemeClr val="tx1"/>
          </a:solidFill>
          <a:latin typeface="+mn-lt"/>
        </a:defRPr>
      </a:lvl8pPr>
      <a:lvl9pPr marL="2914650" indent="-171450" algn="l" rtl="0" fontAlgn="base">
        <a:spcBef>
          <a:spcPct val="20000"/>
        </a:spcBef>
        <a:spcAft>
          <a:spcPct val="0"/>
        </a:spcAft>
        <a:buClr>
          <a:schemeClr val="bg2"/>
        </a:buClr>
        <a:buFont typeface="Wingdings 2" pitchFamily="18" charset="2"/>
        <a:buChar char="f"/>
        <a:defRPr kumimoji="1"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32CFC07-6E3F-9B4E-3090-CFC730F9696D}"/>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43" name="Rectangle 3">
            <a:extLst>
              <a:ext uri="{FF2B5EF4-FFF2-40B4-BE49-F238E27FC236}">
                <a16:creationId xmlns:a16="http://schemas.microsoft.com/office/drawing/2014/main" id="{D4AD135E-C1D3-9071-CAD1-06F94207F2F8}"/>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789508" name="Rectangle 4">
            <a:extLst>
              <a:ext uri="{FF2B5EF4-FFF2-40B4-BE49-F238E27FC236}">
                <a16:creationId xmlns:a16="http://schemas.microsoft.com/office/drawing/2014/main" id="{7453ACCD-2F7A-10D0-40FE-E7B04997622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rgbClr val="DEF5FA"/>
                </a:solidFill>
                <a:latin typeface="Times New Roman" pitchFamily="1" charset="0"/>
                <a:cs typeface="+mn-cs"/>
              </a:defRPr>
            </a:lvl1pPr>
          </a:lstStyle>
          <a:p>
            <a:pPr>
              <a:defRPr/>
            </a:pPr>
            <a:endParaRPr lang="en-US"/>
          </a:p>
        </p:txBody>
      </p:sp>
      <p:sp>
        <p:nvSpPr>
          <p:cNvPr id="789509" name="Rectangle 5">
            <a:extLst>
              <a:ext uri="{FF2B5EF4-FFF2-40B4-BE49-F238E27FC236}">
                <a16:creationId xmlns:a16="http://schemas.microsoft.com/office/drawing/2014/main" id="{B1F386CB-F0B2-01AC-E5B5-A6F5BF4710BC}"/>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rgbClr val="DEF5FA"/>
                </a:solidFill>
                <a:latin typeface="Times New Roman" pitchFamily="1" charset="0"/>
                <a:cs typeface="+mn-cs"/>
              </a:defRPr>
            </a:lvl1pPr>
          </a:lstStyle>
          <a:p>
            <a:pPr>
              <a:defRPr/>
            </a:pPr>
            <a:endParaRPr lang="en-US"/>
          </a:p>
        </p:txBody>
      </p:sp>
    </p:spTree>
    <p:extLst>
      <p:ext uri="{BB962C8B-B14F-4D97-AF65-F5344CB8AC3E}">
        <p14:creationId xmlns:p14="http://schemas.microsoft.com/office/powerpoint/2010/main" val="2412574883"/>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 id="2147484293" r:id="rId12"/>
    <p:sldLayoutId id="2147484294" r:id="rId13"/>
    <p:sldLayoutId id="2147484295" r:id="rId14"/>
    <p:sldLayoutId id="2147484296" r:id="rId15"/>
    <p:sldLayoutId id="2147484297" r:id="rId16"/>
  </p:sldLayoutIdLst>
  <p:txStyles>
    <p:titleStyle>
      <a:lvl1pPr algn="l" rtl="0" eaLnBrk="0" fontAlgn="base" hangingPunct="0">
        <a:spcBef>
          <a:spcPct val="0"/>
        </a:spcBef>
        <a:spcAft>
          <a:spcPct val="0"/>
        </a:spcAft>
        <a:defRPr kumimoji="1" sz="4400">
          <a:solidFill>
            <a:schemeClr val="tx2"/>
          </a:solidFill>
          <a:latin typeface="Arial" pitchFamily="34" charset="0"/>
          <a:ea typeface="+mj-ea"/>
          <a:cs typeface="+mj-cs"/>
        </a:defRPr>
      </a:lvl1pPr>
      <a:lvl2pPr algn="l" rtl="0" eaLnBrk="0" fontAlgn="base" hangingPunct="0">
        <a:spcBef>
          <a:spcPct val="0"/>
        </a:spcBef>
        <a:spcAft>
          <a:spcPct val="0"/>
        </a:spcAft>
        <a:defRPr kumimoji="1" sz="4400">
          <a:solidFill>
            <a:schemeClr val="tx2"/>
          </a:solidFill>
          <a:latin typeface="Arial" charset="0"/>
        </a:defRPr>
      </a:lvl2pPr>
      <a:lvl3pPr algn="l" rtl="0" eaLnBrk="0" fontAlgn="base" hangingPunct="0">
        <a:spcBef>
          <a:spcPct val="0"/>
        </a:spcBef>
        <a:spcAft>
          <a:spcPct val="0"/>
        </a:spcAft>
        <a:defRPr kumimoji="1" sz="4400">
          <a:solidFill>
            <a:schemeClr val="tx2"/>
          </a:solidFill>
          <a:latin typeface="Arial" charset="0"/>
        </a:defRPr>
      </a:lvl3pPr>
      <a:lvl4pPr algn="l" rtl="0" eaLnBrk="0" fontAlgn="base" hangingPunct="0">
        <a:spcBef>
          <a:spcPct val="0"/>
        </a:spcBef>
        <a:spcAft>
          <a:spcPct val="0"/>
        </a:spcAft>
        <a:defRPr kumimoji="1" sz="4400">
          <a:solidFill>
            <a:schemeClr val="tx2"/>
          </a:solidFill>
          <a:latin typeface="Arial" charset="0"/>
        </a:defRPr>
      </a:lvl4pPr>
      <a:lvl5pPr algn="l" rtl="0" eaLnBrk="0" fontAlgn="base" hangingPunct="0">
        <a:spcBef>
          <a:spcPct val="0"/>
        </a:spcBef>
        <a:spcAft>
          <a:spcPct val="0"/>
        </a:spcAft>
        <a:defRPr kumimoji="1" sz="4400">
          <a:solidFill>
            <a:schemeClr val="tx2"/>
          </a:solidFill>
          <a:latin typeface="Arial"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Arial" pitchFamily="34" charset="0"/>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Arial" pitchFamily="34" charset="0"/>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itchFamily="34" charset="0"/>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itchFamily="34" charset="0"/>
        </a:defRPr>
      </a:lvl5pPr>
      <a:lvl6pPr marL="25146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DA17EAF-9B6B-8F02-E78C-0C3A9AF9C837}"/>
              </a:ext>
            </a:extLst>
          </p:cNvPr>
          <p:cNvSpPr>
            <a:spLocks noGrp="1" noChangeArrowheads="1"/>
          </p:cNvSpPr>
          <p:nvPr>
            <p:ph type="title"/>
          </p:nvPr>
        </p:nvSpPr>
        <p:spPr bwMode="auto">
          <a:xfrm>
            <a:off x="334963" y="152400"/>
            <a:ext cx="10848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244316B0-0293-BF5A-98C4-AE23E466BC2A}"/>
              </a:ext>
            </a:extLst>
          </p:cNvPr>
          <p:cNvSpPr>
            <a:spLocks noGrp="1" noChangeArrowheads="1"/>
          </p:cNvSpPr>
          <p:nvPr>
            <p:ph type="body" idx="1"/>
          </p:nvPr>
        </p:nvSpPr>
        <p:spPr bwMode="auto">
          <a:xfrm>
            <a:off x="406400" y="1557338"/>
            <a:ext cx="11480800" cy="47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endParaRPr lang="en-US" altLang="en-US"/>
          </a:p>
        </p:txBody>
      </p:sp>
      <p:sp>
        <p:nvSpPr>
          <p:cNvPr id="4100" name="Rectangle 4">
            <a:extLst>
              <a:ext uri="{FF2B5EF4-FFF2-40B4-BE49-F238E27FC236}">
                <a16:creationId xmlns:a16="http://schemas.microsoft.com/office/drawing/2014/main" id="{26BB0072-DD57-5663-A5A4-81808EE579F9}"/>
              </a:ext>
            </a:extLst>
          </p:cNvPr>
          <p:cNvSpPr>
            <a:spLocks noChangeArrowheads="1"/>
          </p:cNvSpPr>
          <p:nvPr/>
        </p:nvSpPr>
        <p:spPr bwMode="auto">
          <a:xfrm>
            <a:off x="10850563" y="6248400"/>
            <a:ext cx="1196975" cy="609600"/>
          </a:xfrm>
          <a:prstGeom prst="rect">
            <a:avLst/>
          </a:prstGeom>
          <a:noFill/>
          <a:ln w="9525">
            <a:noFill/>
            <a:miter lim="800000"/>
            <a:headEnd/>
            <a:tailEnd/>
          </a:ln>
          <a:effec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fld id="{F41D0372-1BF5-46DC-8B81-492E69F6A7A6}" type="slidenum">
              <a:rPr lang="en-US" altLang="en-US" sz="2600" smtClean="0">
                <a:solidFill>
                  <a:srgbClr val="000000"/>
                </a:solidFill>
                <a:latin typeface="Tahoma" panose="020B0604030504040204" pitchFamily="34" charset="0"/>
              </a:rPr>
              <a:pPr algn="r">
                <a:defRPr/>
              </a:pPr>
              <a:t>‹#›</a:t>
            </a:fld>
            <a:endParaRPr lang="en-US" altLang="en-US" sz="2600">
              <a:solidFill>
                <a:srgbClr val="FFFFFF"/>
              </a:solidFill>
              <a:latin typeface="Tahoma" panose="020B0604030504040204" pitchFamily="34" charset="0"/>
            </a:endParaRPr>
          </a:p>
        </p:txBody>
      </p:sp>
    </p:spTree>
    <p:extLst>
      <p:ext uri="{BB962C8B-B14F-4D97-AF65-F5344CB8AC3E}">
        <p14:creationId xmlns:p14="http://schemas.microsoft.com/office/powerpoint/2010/main" val="897258635"/>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 id="2147484311" r:id="rId13"/>
    <p:sldLayoutId id="2147484312" r:id="rId14"/>
    <p:sldLayoutId id="2147484313" r:id="rId15"/>
  </p:sldLayoutIdLst>
  <p:transition spd="med">
    <p:random/>
  </p:transition>
  <p:hf hdr="0" ftr="0" dt="0"/>
  <p:txStyles>
    <p:titleStyle>
      <a:lvl1pPr algn="ctr" rtl="0" eaLnBrk="0" fontAlgn="base" hangingPunct="0">
        <a:lnSpc>
          <a:spcPct val="90000"/>
        </a:lnSpc>
        <a:spcBef>
          <a:spcPct val="0"/>
        </a:spcBef>
        <a:spcAft>
          <a:spcPct val="0"/>
        </a:spcAft>
        <a:defRPr sz="4400">
          <a:solidFill>
            <a:schemeClr val="tx1"/>
          </a:solidFill>
          <a:latin typeface="+mj-lt"/>
          <a:ea typeface="+mj-ea"/>
          <a:cs typeface="+mj-cs"/>
        </a:defRPr>
      </a:lvl1pPr>
      <a:lvl2pPr algn="ctr" rtl="0" eaLnBrk="0" fontAlgn="base" hangingPunct="0">
        <a:lnSpc>
          <a:spcPct val="90000"/>
        </a:lnSpc>
        <a:spcBef>
          <a:spcPct val="0"/>
        </a:spcBef>
        <a:spcAft>
          <a:spcPct val="0"/>
        </a:spcAft>
        <a:defRPr sz="4400">
          <a:solidFill>
            <a:schemeClr val="tx1"/>
          </a:solidFill>
          <a:latin typeface="Tahoma" pitchFamily="34" charset="0"/>
        </a:defRPr>
      </a:lvl2pPr>
      <a:lvl3pPr algn="ctr" rtl="0" eaLnBrk="0" fontAlgn="base" hangingPunct="0">
        <a:lnSpc>
          <a:spcPct val="90000"/>
        </a:lnSpc>
        <a:spcBef>
          <a:spcPct val="0"/>
        </a:spcBef>
        <a:spcAft>
          <a:spcPct val="0"/>
        </a:spcAft>
        <a:defRPr sz="4400">
          <a:solidFill>
            <a:schemeClr val="tx1"/>
          </a:solidFill>
          <a:latin typeface="Tahoma" pitchFamily="34" charset="0"/>
        </a:defRPr>
      </a:lvl3pPr>
      <a:lvl4pPr algn="ctr" rtl="0" eaLnBrk="0" fontAlgn="base" hangingPunct="0">
        <a:lnSpc>
          <a:spcPct val="90000"/>
        </a:lnSpc>
        <a:spcBef>
          <a:spcPct val="0"/>
        </a:spcBef>
        <a:spcAft>
          <a:spcPct val="0"/>
        </a:spcAft>
        <a:defRPr sz="4400">
          <a:solidFill>
            <a:schemeClr val="tx1"/>
          </a:solidFill>
          <a:latin typeface="Tahoma" pitchFamily="34" charset="0"/>
        </a:defRPr>
      </a:lvl4pPr>
      <a:lvl5pPr algn="ctr" rtl="0" eaLnBrk="0" fontAlgn="base" hangingPunct="0">
        <a:lnSpc>
          <a:spcPct val="90000"/>
        </a:lnSpc>
        <a:spcBef>
          <a:spcPct val="0"/>
        </a:spcBef>
        <a:spcAft>
          <a:spcPct val="0"/>
        </a:spcAft>
        <a:defRPr sz="4400">
          <a:solidFill>
            <a:schemeClr val="tx1"/>
          </a:solidFill>
          <a:latin typeface="Tahoma" pitchFamily="34" charset="0"/>
        </a:defRPr>
      </a:lvl5pPr>
      <a:lvl6pPr marL="457200" algn="ctr" rtl="0" eaLnBrk="1" fontAlgn="base" hangingPunct="1">
        <a:lnSpc>
          <a:spcPct val="90000"/>
        </a:lnSpc>
        <a:spcBef>
          <a:spcPct val="0"/>
        </a:spcBef>
        <a:spcAft>
          <a:spcPct val="0"/>
        </a:spcAft>
        <a:defRPr sz="4400">
          <a:solidFill>
            <a:schemeClr val="tx1"/>
          </a:solidFill>
          <a:latin typeface="Tahoma" pitchFamily="34" charset="0"/>
        </a:defRPr>
      </a:lvl6pPr>
      <a:lvl7pPr marL="914400" algn="ctr" rtl="0" eaLnBrk="1" fontAlgn="base" hangingPunct="1">
        <a:lnSpc>
          <a:spcPct val="90000"/>
        </a:lnSpc>
        <a:spcBef>
          <a:spcPct val="0"/>
        </a:spcBef>
        <a:spcAft>
          <a:spcPct val="0"/>
        </a:spcAft>
        <a:defRPr sz="4400">
          <a:solidFill>
            <a:schemeClr val="tx1"/>
          </a:solidFill>
          <a:latin typeface="Tahoma" pitchFamily="34" charset="0"/>
        </a:defRPr>
      </a:lvl7pPr>
      <a:lvl8pPr marL="1371600" algn="ctr" rtl="0" eaLnBrk="1" fontAlgn="base" hangingPunct="1">
        <a:lnSpc>
          <a:spcPct val="90000"/>
        </a:lnSpc>
        <a:spcBef>
          <a:spcPct val="0"/>
        </a:spcBef>
        <a:spcAft>
          <a:spcPct val="0"/>
        </a:spcAft>
        <a:defRPr sz="4400">
          <a:solidFill>
            <a:schemeClr val="tx1"/>
          </a:solidFill>
          <a:latin typeface="Tahoma" pitchFamily="34" charset="0"/>
        </a:defRPr>
      </a:lvl8pPr>
      <a:lvl9pPr marL="1828800" algn="ctr" rtl="0" eaLnBrk="1" fontAlgn="base" hangingPunct="1">
        <a:lnSpc>
          <a:spcPct val="90000"/>
        </a:lnSpc>
        <a:spcBef>
          <a:spcPct val="0"/>
        </a:spcBef>
        <a:spcAft>
          <a:spcPct val="0"/>
        </a:spcAft>
        <a:defRPr sz="4400">
          <a:solidFill>
            <a:schemeClr val="tx1"/>
          </a:solidFill>
          <a:latin typeface="Tahoma" pitchFamily="34" charset="0"/>
        </a:defRPr>
      </a:lvl9pPr>
    </p:titleStyle>
    <p:bodyStyle>
      <a:lvl1pPr marL="363538" indent="-363538" algn="l" rtl="0" eaLnBrk="0" fontAlgn="base" hangingPunct="0">
        <a:spcBef>
          <a:spcPct val="20000"/>
        </a:spcBef>
        <a:spcAft>
          <a:spcPct val="0"/>
        </a:spcAft>
        <a:buClr>
          <a:schemeClr val="tx1"/>
        </a:buClr>
        <a:buFont typeface="Wingdings" panose="05000000000000000000" pitchFamily="2" charset="2"/>
        <a:buChar char="§"/>
        <a:defRPr sz="2800">
          <a:solidFill>
            <a:schemeClr val="tx1"/>
          </a:solidFill>
          <a:latin typeface="+mn-lt"/>
          <a:ea typeface="+mn-ea"/>
          <a:cs typeface="+mn-cs"/>
        </a:defRPr>
      </a:lvl1pPr>
      <a:lvl2pPr marL="806450" indent="-263525" algn="l" rtl="0" eaLnBrk="0" fontAlgn="base" hangingPunct="0">
        <a:spcBef>
          <a:spcPct val="20000"/>
        </a:spcBef>
        <a:spcAft>
          <a:spcPct val="0"/>
        </a:spcAft>
        <a:buChar char="–"/>
        <a:defRPr sz="2800">
          <a:solidFill>
            <a:schemeClr val="tx1"/>
          </a:solidFill>
          <a:latin typeface="+mn-lt"/>
        </a:defRPr>
      </a:lvl2pPr>
      <a:lvl3pPr marL="1371600" indent="-228600" algn="l" rtl="0" eaLnBrk="0" fontAlgn="base" hangingPunct="0">
        <a:spcBef>
          <a:spcPct val="20000"/>
        </a:spcBef>
        <a:spcAft>
          <a:spcPct val="0"/>
        </a:spcAft>
        <a:buChar char="•"/>
        <a:defRPr sz="2400">
          <a:solidFill>
            <a:schemeClr val="tx1"/>
          </a:solidFill>
          <a:latin typeface="Times New Roman" pitchFamily="18" charset="0"/>
        </a:defRPr>
      </a:lvl3pPr>
      <a:lvl4pPr marL="1790700" indent="-228600" algn="l" rtl="0" eaLnBrk="0" fontAlgn="base" hangingPunct="0">
        <a:spcBef>
          <a:spcPct val="20000"/>
        </a:spcBef>
        <a:spcAft>
          <a:spcPct val="0"/>
        </a:spcAft>
        <a:buChar char="–"/>
        <a:defRPr sz="2000">
          <a:solidFill>
            <a:schemeClr val="tx1"/>
          </a:solidFill>
          <a:latin typeface="Times New Roman" pitchFamily="18" charset="0"/>
        </a:defRPr>
      </a:lvl4pPr>
      <a:lvl5pPr marL="2209800" indent="-228600" algn="l" rtl="0" eaLnBrk="0" fontAlgn="base" hangingPunct="0">
        <a:spcBef>
          <a:spcPct val="20000"/>
        </a:spcBef>
        <a:spcAft>
          <a:spcPct val="0"/>
        </a:spcAft>
        <a:buChar char="»"/>
        <a:defRPr sz="2000">
          <a:solidFill>
            <a:schemeClr val="tx1"/>
          </a:solidFill>
          <a:latin typeface="Times New Roman" pitchFamily="18" charset="0"/>
        </a:defRPr>
      </a:lvl5pPr>
      <a:lvl6pPr marL="2667000" indent="-228600" algn="l" rtl="0" eaLnBrk="1" fontAlgn="base" hangingPunct="1">
        <a:spcBef>
          <a:spcPct val="20000"/>
        </a:spcBef>
        <a:spcAft>
          <a:spcPct val="0"/>
        </a:spcAft>
        <a:buChar char="»"/>
        <a:defRPr sz="2000">
          <a:solidFill>
            <a:schemeClr val="tx1"/>
          </a:solidFill>
          <a:latin typeface="Times New Roman" pitchFamily="18" charset="0"/>
        </a:defRPr>
      </a:lvl6pPr>
      <a:lvl7pPr marL="3124200" indent="-228600" algn="l" rtl="0" eaLnBrk="1" fontAlgn="base" hangingPunct="1">
        <a:spcBef>
          <a:spcPct val="20000"/>
        </a:spcBef>
        <a:spcAft>
          <a:spcPct val="0"/>
        </a:spcAft>
        <a:buChar char="»"/>
        <a:defRPr sz="2000">
          <a:solidFill>
            <a:schemeClr val="tx1"/>
          </a:solidFill>
          <a:latin typeface="Times New Roman" pitchFamily="18" charset="0"/>
        </a:defRPr>
      </a:lvl7pPr>
      <a:lvl8pPr marL="3581400" indent="-228600" algn="l" rtl="0" eaLnBrk="1" fontAlgn="base" hangingPunct="1">
        <a:spcBef>
          <a:spcPct val="20000"/>
        </a:spcBef>
        <a:spcAft>
          <a:spcPct val="0"/>
        </a:spcAft>
        <a:buChar char="»"/>
        <a:defRPr sz="2000">
          <a:solidFill>
            <a:schemeClr val="tx1"/>
          </a:solidFill>
          <a:latin typeface="Times New Roman" pitchFamily="18" charset="0"/>
        </a:defRPr>
      </a:lvl8pPr>
      <a:lvl9pPr marL="4038600" indent="-228600" algn="l" rtl="0" eaLnBrk="1" fontAlgn="base" hangingPunct="1">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06FC483-0AC5-CFFB-4DFF-608EDE5F6338}"/>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9459" name="Rectangle 3">
            <a:extLst>
              <a:ext uri="{FF2B5EF4-FFF2-40B4-BE49-F238E27FC236}">
                <a16:creationId xmlns:a16="http://schemas.microsoft.com/office/drawing/2014/main" id="{E082FDC2-B914-0A51-A6F5-14C58ED3924F}"/>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952324" name="Rectangle 4">
            <a:extLst>
              <a:ext uri="{FF2B5EF4-FFF2-40B4-BE49-F238E27FC236}">
                <a16:creationId xmlns:a16="http://schemas.microsoft.com/office/drawing/2014/main" id="{E855C5AB-AEAD-801C-1661-8BDA50114AE5}"/>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rgbClr val="578963"/>
                </a:solidFill>
                <a:latin typeface="Times New Roman" pitchFamily="18" charset="0"/>
                <a:cs typeface="+mn-cs"/>
              </a:defRPr>
            </a:lvl1pPr>
          </a:lstStyle>
          <a:p>
            <a:pPr>
              <a:defRPr/>
            </a:pPr>
            <a:endParaRPr lang="en-US"/>
          </a:p>
        </p:txBody>
      </p:sp>
      <p:sp>
        <p:nvSpPr>
          <p:cNvPr id="952325" name="Rectangle 5">
            <a:extLst>
              <a:ext uri="{FF2B5EF4-FFF2-40B4-BE49-F238E27FC236}">
                <a16:creationId xmlns:a16="http://schemas.microsoft.com/office/drawing/2014/main" id="{157D3BE7-C2C9-650A-ABE6-53A6638AE926}"/>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rgbClr val="578963"/>
                </a:solidFill>
                <a:latin typeface="Times New Roman" pitchFamily="18" charset="0"/>
                <a:cs typeface="+mn-cs"/>
              </a:defRPr>
            </a:lvl1pPr>
          </a:lstStyle>
          <a:p>
            <a:pPr>
              <a:defRPr/>
            </a:pPr>
            <a:endParaRPr lang="en-US"/>
          </a:p>
        </p:txBody>
      </p:sp>
      <p:sp>
        <p:nvSpPr>
          <p:cNvPr id="952326" name="Rectangle 6">
            <a:extLst>
              <a:ext uri="{FF2B5EF4-FFF2-40B4-BE49-F238E27FC236}">
                <a16:creationId xmlns:a16="http://schemas.microsoft.com/office/drawing/2014/main" id="{D9FDA75E-22A8-AA73-DF58-44C71ADDA22B}"/>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smtClean="0">
                <a:solidFill>
                  <a:srgbClr val="578963"/>
                </a:solidFill>
                <a:latin typeface="Times New Roman" panose="02020603050405020304" pitchFamily="18" charset="0"/>
              </a:defRPr>
            </a:lvl1pPr>
          </a:lstStyle>
          <a:p>
            <a:pPr>
              <a:defRPr/>
            </a:pPr>
            <a:fld id="{B8C832B8-A7E0-468B-8192-6B6A5D31C05B}" type="slidenum">
              <a:rPr lang="en-US" altLang="en-US"/>
              <a:pPr>
                <a:defRPr/>
              </a:pPr>
              <a:t>‹#›</a:t>
            </a:fld>
            <a:endParaRPr lang="en-US" altLang="en-US"/>
          </a:p>
        </p:txBody>
      </p:sp>
    </p:spTree>
    <p:extLst>
      <p:ext uri="{BB962C8B-B14F-4D97-AF65-F5344CB8AC3E}">
        <p14:creationId xmlns:p14="http://schemas.microsoft.com/office/powerpoint/2010/main" val="2245639945"/>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hf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Papyrus" pitchFamily="66" charset="0"/>
        </a:defRPr>
      </a:lvl2pPr>
      <a:lvl3pPr algn="l" rtl="0" eaLnBrk="0" fontAlgn="base" hangingPunct="0">
        <a:spcBef>
          <a:spcPct val="0"/>
        </a:spcBef>
        <a:spcAft>
          <a:spcPct val="0"/>
        </a:spcAft>
        <a:defRPr kumimoji="1" sz="4400">
          <a:solidFill>
            <a:schemeClr val="tx2"/>
          </a:solidFill>
          <a:latin typeface="Papyrus" pitchFamily="66" charset="0"/>
        </a:defRPr>
      </a:lvl3pPr>
      <a:lvl4pPr algn="l" rtl="0" eaLnBrk="0" fontAlgn="base" hangingPunct="0">
        <a:spcBef>
          <a:spcPct val="0"/>
        </a:spcBef>
        <a:spcAft>
          <a:spcPct val="0"/>
        </a:spcAft>
        <a:defRPr kumimoji="1" sz="4400">
          <a:solidFill>
            <a:schemeClr val="tx2"/>
          </a:solidFill>
          <a:latin typeface="Papyrus" pitchFamily="66" charset="0"/>
        </a:defRPr>
      </a:lvl4pPr>
      <a:lvl5pPr algn="l" rtl="0" eaLnBrk="0" fontAlgn="base" hangingPunct="0">
        <a:spcBef>
          <a:spcPct val="0"/>
        </a:spcBef>
        <a:spcAft>
          <a:spcPct val="0"/>
        </a:spcAft>
        <a:defRPr kumimoji="1" sz="4400">
          <a:solidFill>
            <a:schemeClr val="tx2"/>
          </a:solidFill>
          <a:latin typeface="Papyrus" pitchFamily="66"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SzPct val="50000"/>
        <a:buFont typeface="Monotype Sorts" pitchFamily="2" charset="2"/>
        <a:buChar char="Ò"/>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pitchFamily="2" charset="2"/>
        <a:buChar char=""/>
        <a:defRPr kumimoji="1" sz="2800">
          <a:solidFill>
            <a:schemeClr val="tx1"/>
          </a:solidFill>
          <a:latin typeface="+mn-lt"/>
        </a:defRPr>
      </a:lvl2pPr>
      <a:lvl3pPr marL="1143000" indent="-228600" algn="l" rtl="0" eaLnBrk="0" fontAlgn="base" hangingPunct="0">
        <a:spcBef>
          <a:spcPct val="20000"/>
        </a:spcBef>
        <a:spcAft>
          <a:spcPct val="0"/>
        </a:spcAft>
        <a:buFont typeface="Wingdings" panose="05000000000000000000" pitchFamily="2" charset="2"/>
        <a:buChar char="Ø"/>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41674A"/>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3FCFA2E-E4FD-18E5-BBA5-D9CA38545B5D}"/>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8435" name="Rectangle 3">
            <a:extLst>
              <a:ext uri="{FF2B5EF4-FFF2-40B4-BE49-F238E27FC236}">
                <a16:creationId xmlns:a16="http://schemas.microsoft.com/office/drawing/2014/main" id="{0860EEBE-279D-F089-6954-C7F016FFB32E}"/>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1226756" name="Rectangle 4">
            <a:extLst>
              <a:ext uri="{FF2B5EF4-FFF2-40B4-BE49-F238E27FC236}">
                <a16:creationId xmlns:a16="http://schemas.microsoft.com/office/drawing/2014/main" id="{6DE6B56C-F257-63CA-2498-1CB6883336AD}"/>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050" b="0" u="none">
                <a:solidFill>
                  <a:srgbClr val="578963"/>
                </a:solidFill>
                <a:latin typeface="Times New Roman" pitchFamily="1" charset="0"/>
                <a:cs typeface="+mn-cs"/>
              </a:defRPr>
            </a:lvl1pPr>
          </a:lstStyle>
          <a:p>
            <a:pPr>
              <a:defRPr/>
            </a:pPr>
            <a:endParaRPr lang="en-US"/>
          </a:p>
        </p:txBody>
      </p:sp>
      <p:sp>
        <p:nvSpPr>
          <p:cNvPr id="1226757" name="Rectangle 5">
            <a:extLst>
              <a:ext uri="{FF2B5EF4-FFF2-40B4-BE49-F238E27FC236}">
                <a16:creationId xmlns:a16="http://schemas.microsoft.com/office/drawing/2014/main" id="{9E2F7831-1DF9-ED25-F7AA-02EDE4B35F66}"/>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050" b="0" u="none">
                <a:solidFill>
                  <a:srgbClr val="578963"/>
                </a:solidFill>
                <a:latin typeface="Times New Roman" pitchFamily="1" charset="0"/>
                <a:cs typeface="+mn-cs"/>
              </a:defRPr>
            </a:lvl1pPr>
          </a:lstStyle>
          <a:p>
            <a:pPr>
              <a:defRPr/>
            </a:pPr>
            <a:endParaRPr lang="en-US"/>
          </a:p>
        </p:txBody>
      </p:sp>
      <p:sp>
        <p:nvSpPr>
          <p:cNvPr id="1226758" name="Rectangle 6">
            <a:extLst>
              <a:ext uri="{FF2B5EF4-FFF2-40B4-BE49-F238E27FC236}">
                <a16:creationId xmlns:a16="http://schemas.microsoft.com/office/drawing/2014/main" id="{76E52FA2-DC8D-72D9-FA51-46F6494B3A58}"/>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050">
                <a:solidFill>
                  <a:srgbClr val="578963"/>
                </a:solidFill>
                <a:latin typeface="Times New Roman" panose="02020603050405020304" pitchFamily="18" charset="0"/>
              </a:defRPr>
            </a:lvl1pPr>
          </a:lstStyle>
          <a:p>
            <a:pPr>
              <a:defRPr/>
            </a:pPr>
            <a:fld id="{1C1A7EE7-8B0A-4D9D-B91D-D821DC4B746D}" type="slidenum">
              <a:rPr lang="en-US" altLang="en-US"/>
              <a:pPr>
                <a:defRPr/>
              </a:pPr>
              <a:t>‹#›</a:t>
            </a:fld>
            <a:endParaRPr lang="en-US" altLang="en-US"/>
          </a:p>
        </p:txBody>
      </p:sp>
    </p:spTree>
    <p:extLst>
      <p:ext uri="{BB962C8B-B14F-4D97-AF65-F5344CB8AC3E}">
        <p14:creationId xmlns:p14="http://schemas.microsoft.com/office/powerpoint/2010/main" val="3095453983"/>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 id="2147484339" r:id="rId13"/>
    <p:sldLayoutId id="2147484340" r:id="rId14"/>
  </p:sldLayoutIdLst>
  <p:hf hdr="0" ftr="0" dt="0"/>
  <p:txStyles>
    <p:titleStyle>
      <a:lvl1pPr algn="l" rtl="0" eaLnBrk="0" fontAlgn="base" hangingPunct="0">
        <a:spcBef>
          <a:spcPct val="0"/>
        </a:spcBef>
        <a:spcAft>
          <a:spcPct val="0"/>
        </a:spcAft>
        <a:defRPr kumimoji="1" sz="3300">
          <a:solidFill>
            <a:schemeClr val="tx2"/>
          </a:solidFill>
          <a:latin typeface="Arial" pitchFamily="34" charset="0"/>
          <a:ea typeface="+mj-ea"/>
          <a:cs typeface="+mj-cs"/>
        </a:defRPr>
      </a:lvl1pPr>
      <a:lvl2pPr algn="l" rtl="0" eaLnBrk="0" fontAlgn="base" hangingPunct="0">
        <a:spcBef>
          <a:spcPct val="0"/>
        </a:spcBef>
        <a:spcAft>
          <a:spcPct val="0"/>
        </a:spcAft>
        <a:defRPr kumimoji="1" sz="3300">
          <a:solidFill>
            <a:schemeClr val="tx2"/>
          </a:solidFill>
          <a:latin typeface="Arial" charset="0"/>
        </a:defRPr>
      </a:lvl2pPr>
      <a:lvl3pPr algn="l" rtl="0" eaLnBrk="0" fontAlgn="base" hangingPunct="0">
        <a:spcBef>
          <a:spcPct val="0"/>
        </a:spcBef>
        <a:spcAft>
          <a:spcPct val="0"/>
        </a:spcAft>
        <a:defRPr kumimoji="1" sz="3300">
          <a:solidFill>
            <a:schemeClr val="tx2"/>
          </a:solidFill>
          <a:latin typeface="Arial" charset="0"/>
        </a:defRPr>
      </a:lvl3pPr>
      <a:lvl4pPr algn="l" rtl="0" eaLnBrk="0" fontAlgn="base" hangingPunct="0">
        <a:spcBef>
          <a:spcPct val="0"/>
        </a:spcBef>
        <a:spcAft>
          <a:spcPct val="0"/>
        </a:spcAft>
        <a:defRPr kumimoji="1" sz="3300">
          <a:solidFill>
            <a:schemeClr val="tx2"/>
          </a:solidFill>
          <a:latin typeface="Arial" charset="0"/>
        </a:defRPr>
      </a:lvl4pPr>
      <a:lvl5pPr algn="l" rtl="0" eaLnBrk="0" fontAlgn="base" hangingPunct="0">
        <a:spcBef>
          <a:spcPct val="0"/>
        </a:spcBef>
        <a:spcAft>
          <a:spcPct val="0"/>
        </a:spcAft>
        <a:defRPr kumimoji="1" sz="3300">
          <a:solidFill>
            <a:schemeClr val="tx2"/>
          </a:solidFill>
          <a:latin typeface="Arial" charset="0"/>
        </a:defRPr>
      </a:lvl5pPr>
      <a:lvl6pPr marL="342900" algn="l" rtl="0" fontAlgn="base">
        <a:spcBef>
          <a:spcPct val="0"/>
        </a:spcBef>
        <a:spcAft>
          <a:spcPct val="0"/>
        </a:spcAft>
        <a:defRPr kumimoji="1" sz="3300">
          <a:solidFill>
            <a:schemeClr val="tx2"/>
          </a:solidFill>
          <a:latin typeface="Papyrus" pitchFamily="66" charset="0"/>
        </a:defRPr>
      </a:lvl6pPr>
      <a:lvl7pPr marL="685800" algn="l" rtl="0" fontAlgn="base">
        <a:spcBef>
          <a:spcPct val="0"/>
        </a:spcBef>
        <a:spcAft>
          <a:spcPct val="0"/>
        </a:spcAft>
        <a:defRPr kumimoji="1" sz="3300">
          <a:solidFill>
            <a:schemeClr val="tx2"/>
          </a:solidFill>
          <a:latin typeface="Papyrus" pitchFamily="66" charset="0"/>
        </a:defRPr>
      </a:lvl7pPr>
      <a:lvl8pPr marL="1028700" algn="l" rtl="0" fontAlgn="base">
        <a:spcBef>
          <a:spcPct val="0"/>
        </a:spcBef>
        <a:spcAft>
          <a:spcPct val="0"/>
        </a:spcAft>
        <a:defRPr kumimoji="1" sz="3300">
          <a:solidFill>
            <a:schemeClr val="tx2"/>
          </a:solidFill>
          <a:latin typeface="Papyrus" pitchFamily="66" charset="0"/>
        </a:defRPr>
      </a:lvl8pPr>
      <a:lvl9pPr marL="1371600" algn="l" rtl="0" fontAlgn="base">
        <a:spcBef>
          <a:spcPct val="0"/>
        </a:spcBef>
        <a:spcAft>
          <a:spcPct val="0"/>
        </a:spcAft>
        <a:defRPr kumimoji="1" sz="3300">
          <a:solidFill>
            <a:schemeClr val="tx2"/>
          </a:solidFill>
          <a:latin typeface="Papyrus" pitchFamily="66" charset="0"/>
        </a:defRPr>
      </a:lvl9pPr>
    </p:titleStyle>
    <p:bodyStyle>
      <a:lvl1pPr marL="257175" indent="-257175"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Arial" pitchFamily="34" charset="0"/>
          <a:ea typeface="+mn-ea"/>
          <a:cs typeface="+mn-cs"/>
        </a:defRPr>
      </a:lvl1pPr>
      <a:lvl2pPr marL="557213" indent="-214313" algn="l" rtl="0" eaLnBrk="0" fontAlgn="base" hangingPunct="0">
        <a:spcBef>
          <a:spcPct val="20000"/>
        </a:spcBef>
        <a:spcAft>
          <a:spcPct val="0"/>
        </a:spcAft>
        <a:buClr>
          <a:schemeClr val="bg2"/>
        </a:buClr>
        <a:buFont typeface="Wingdings 2" panose="05020102010507070707" pitchFamily="18" charset="2"/>
        <a:buChar char="f"/>
        <a:defRPr kumimoji="1" sz="2100">
          <a:solidFill>
            <a:schemeClr val="tx1"/>
          </a:solidFill>
          <a:latin typeface="Arial" pitchFamily="34" charset="0"/>
        </a:defRPr>
      </a:lvl2pPr>
      <a:lvl3pPr marL="857250" indent="-171450" algn="l" rtl="0" eaLnBrk="0" fontAlgn="base" hangingPunct="0">
        <a:spcBef>
          <a:spcPct val="20000"/>
        </a:spcBef>
        <a:spcAft>
          <a:spcPct val="0"/>
        </a:spcAft>
        <a:buClr>
          <a:schemeClr val="bg2"/>
        </a:buClr>
        <a:buFont typeface="Wingdings 2" panose="05020102010507070707" pitchFamily="18" charset="2"/>
        <a:buChar char="f"/>
        <a:defRPr kumimoji="1">
          <a:solidFill>
            <a:schemeClr val="tx1"/>
          </a:solidFill>
          <a:latin typeface="Arial" pitchFamily="34" charset="0"/>
        </a:defRPr>
      </a:lvl3pPr>
      <a:lvl4pPr marL="1200150" indent="-171450" algn="l" rtl="0" eaLnBrk="0" fontAlgn="base" hangingPunct="0">
        <a:spcBef>
          <a:spcPct val="20000"/>
        </a:spcBef>
        <a:spcAft>
          <a:spcPct val="0"/>
        </a:spcAft>
        <a:buClr>
          <a:schemeClr val="bg2"/>
        </a:buClr>
        <a:buFont typeface="Wingdings 2" panose="05020102010507070707" pitchFamily="18" charset="2"/>
        <a:buChar char="f"/>
        <a:defRPr kumimoji="1" sz="1500">
          <a:solidFill>
            <a:schemeClr val="tx1"/>
          </a:solidFill>
          <a:latin typeface="Arial" pitchFamily="34" charset="0"/>
        </a:defRPr>
      </a:lvl4pPr>
      <a:lvl5pPr marL="1543050" indent="-171450" algn="l" rtl="0" eaLnBrk="0" fontAlgn="base" hangingPunct="0">
        <a:spcBef>
          <a:spcPct val="20000"/>
        </a:spcBef>
        <a:spcAft>
          <a:spcPct val="0"/>
        </a:spcAft>
        <a:buClr>
          <a:schemeClr val="bg2"/>
        </a:buClr>
        <a:buFont typeface="Wingdings 2" panose="05020102010507070707" pitchFamily="18" charset="2"/>
        <a:buChar char="f"/>
        <a:defRPr kumimoji="1" sz="1500">
          <a:solidFill>
            <a:schemeClr val="tx1"/>
          </a:solidFill>
          <a:latin typeface="Arial" pitchFamily="34" charset="0"/>
        </a:defRPr>
      </a:lvl5pPr>
      <a:lvl6pPr marL="1885950" indent="-171450" algn="l" rtl="0" fontAlgn="base">
        <a:spcBef>
          <a:spcPct val="20000"/>
        </a:spcBef>
        <a:spcAft>
          <a:spcPct val="0"/>
        </a:spcAft>
        <a:buClr>
          <a:schemeClr val="bg2"/>
        </a:buClr>
        <a:buFont typeface="Wingdings 2" pitchFamily="18" charset="2"/>
        <a:buChar char="f"/>
        <a:defRPr kumimoji="1" sz="1500">
          <a:solidFill>
            <a:schemeClr val="tx1"/>
          </a:solidFill>
          <a:latin typeface="+mn-lt"/>
        </a:defRPr>
      </a:lvl6pPr>
      <a:lvl7pPr marL="2228850" indent="-171450" algn="l" rtl="0" fontAlgn="base">
        <a:spcBef>
          <a:spcPct val="20000"/>
        </a:spcBef>
        <a:spcAft>
          <a:spcPct val="0"/>
        </a:spcAft>
        <a:buClr>
          <a:schemeClr val="bg2"/>
        </a:buClr>
        <a:buFont typeface="Wingdings 2" pitchFamily="18" charset="2"/>
        <a:buChar char="f"/>
        <a:defRPr kumimoji="1" sz="1500">
          <a:solidFill>
            <a:schemeClr val="tx1"/>
          </a:solidFill>
          <a:latin typeface="+mn-lt"/>
        </a:defRPr>
      </a:lvl7pPr>
      <a:lvl8pPr marL="2571750" indent="-171450" algn="l" rtl="0" fontAlgn="base">
        <a:spcBef>
          <a:spcPct val="20000"/>
        </a:spcBef>
        <a:spcAft>
          <a:spcPct val="0"/>
        </a:spcAft>
        <a:buClr>
          <a:schemeClr val="bg2"/>
        </a:buClr>
        <a:buFont typeface="Wingdings 2" pitchFamily="18" charset="2"/>
        <a:buChar char="f"/>
        <a:defRPr kumimoji="1" sz="1500">
          <a:solidFill>
            <a:schemeClr val="tx1"/>
          </a:solidFill>
          <a:latin typeface="+mn-lt"/>
        </a:defRPr>
      </a:lvl8pPr>
      <a:lvl9pPr marL="2914650" indent="-171450" algn="l" rtl="0" fontAlgn="base">
        <a:spcBef>
          <a:spcPct val="20000"/>
        </a:spcBef>
        <a:spcAft>
          <a:spcPct val="0"/>
        </a:spcAft>
        <a:buClr>
          <a:schemeClr val="bg2"/>
        </a:buClr>
        <a:buFont typeface="Wingdings 2" pitchFamily="18" charset="2"/>
        <a:buChar char="f"/>
        <a:defRPr kumimoji="1"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4BD1B5F-481E-20D2-6584-C24B50766474}"/>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483" name="Rectangle 3">
            <a:extLst>
              <a:ext uri="{FF2B5EF4-FFF2-40B4-BE49-F238E27FC236}">
                <a16:creationId xmlns:a16="http://schemas.microsoft.com/office/drawing/2014/main" id="{18F546BA-A8E9-70C7-7D4D-1E409C4B8A66}"/>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789508" name="Rectangle 4">
            <a:extLst>
              <a:ext uri="{FF2B5EF4-FFF2-40B4-BE49-F238E27FC236}">
                <a16:creationId xmlns:a16="http://schemas.microsoft.com/office/drawing/2014/main" id="{07902B57-0EDC-51CC-8335-DF24698E34FD}"/>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rgbClr val="578963"/>
                </a:solidFill>
                <a:latin typeface="Times New Roman" pitchFamily="18" charset="0"/>
                <a:cs typeface="+mn-cs"/>
              </a:defRPr>
            </a:lvl1pPr>
          </a:lstStyle>
          <a:p>
            <a:pPr>
              <a:defRPr/>
            </a:pPr>
            <a:endParaRPr lang="en-US"/>
          </a:p>
        </p:txBody>
      </p:sp>
      <p:sp>
        <p:nvSpPr>
          <p:cNvPr id="789509" name="Rectangle 5">
            <a:extLst>
              <a:ext uri="{FF2B5EF4-FFF2-40B4-BE49-F238E27FC236}">
                <a16:creationId xmlns:a16="http://schemas.microsoft.com/office/drawing/2014/main" id="{B2F1C493-A4BB-CB13-7080-72A627FBECC5}"/>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rgbClr val="578963"/>
                </a:solidFill>
                <a:latin typeface="Times New Roman" pitchFamily="18" charset="0"/>
                <a:cs typeface="+mn-cs"/>
              </a:defRPr>
            </a:lvl1pPr>
          </a:lstStyle>
          <a:p>
            <a:pPr>
              <a:defRPr/>
            </a:pPr>
            <a:endParaRPr lang="en-US"/>
          </a:p>
        </p:txBody>
      </p:sp>
    </p:spTree>
    <p:extLst>
      <p:ext uri="{BB962C8B-B14F-4D97-AF65-F5344CB8AC3E}">
        <p14:creationId xmlns:p14="http://schemas.microsoft.com/office/powerpoint/2010/main" val="3406673125"/>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 id="2147484354" r:id="rId13"/>
    <p:sldLayoutId id="2147484355" r:id="rId14"/>
    <p:sldLayoutId id="2147484356" r:id="rId15"/>
  </p:sldLayoutIdLst>
  <p:txStyles>
    <p:titleStyle>
      <a:lvl1pPr algn="l" rtl="0" eaLnBrk="0" fontAlgn="base" hangingPunct="0">
        <a:spcBef>
          <a:spcPct val="0"/>
        </a:spcBef>
        <a:spcAft>
          <a:spcPct val="0"/>
        </a:spcAft>
        <a:defRPr kumimoji="1" sz="4400">
          <a:solidFill>
            <a:schemeClr val="tx2"/>
          </a:solidFill>
          <a:latin typeface="Arial" pitchFamily="34" charset="0"/>
          <a:ea typeface="+mj-ea"/>
          <a:cs typeface="+mj-cs"/>
        </a:defRPr>
      </a:lvl1pPr>
      <a:lvl2pPr algn="l" rtl="0" eaLnBrk="0" fontAlgn="base" hangingPunct="0">
        <a:spcBef>
          <a:spcPct val="0"/>
        </a:spcBef>
        <a:spcAft>
          <a:spcPct val="0"/>
        </a:spcAft>
        <a:defRPr kumimoji="1" sz="4400">
          <a:solidFill>
            <a:schemeClr val="tx2"/>
          </a:solidFill>
          <a:latin typeface="Arial" charset="0"/>
        </a:defRPr>
      </a:lvl2pPr>
      <a:lvl3pPr algn="l" rtl="0" eaLnBrk="0" fontAlgn="base" hangingPunct="0">
        <a:spcBef>
          <a:spcPct val="0"/>
        </a:spcBef>
        <a:spcAft>
          <a:spcPct val="0"/>
        </a:spcAft>
        <a:defRPr kumimoji="1" sz="4400">
          <a:solidFill>
            <a:schemeClr val="tx2"/>
          </a:solidFill>
          <a:latin typeface="Arial" charset="0"/>
        </a:defRPr>
      </a:lvl3pPr>
      <a:lvl4pPr algn="l" rtl="0" eaLnBrk="0" fontAlgn="base" hangingPunct="0">
        <a:spcBef>
          <a:spcPct val="0"/>
        </a:spcBef>
        <a:spcAft>
          <a:spcPct val="0"/>
        </a:spcAft>
        <a:defRPr kumimoji="1" sz="4400">
          <a:solidFill>
            <a:schemeClr val="tx2"/>
          </a:solidFill>
          <a:latin typeface="Arial" charset="0"/>
        </a:defRPr>
      </a:lvl4pPr>
      <a:lvl5pPr algn="l" rtl="0" eaLnBrk="0" fontAlgn="base" hangingPunct="0">
        <a:spcBef>
          <a:spcPct val="0"/>
        </a:spcBef>
        <a:spcAft>
          <a:spcPct val="0"/>
        </a:spcAft>
        <a:defRPr kumimoji="1" sz="4400">
          <a:solidFill>
            <a:schemeClr val="tx2"/>
          </a:solidFill>
          <a:latin typeface="Arial"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Arial" pitchFamily="34" charset="0"/>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Arial" pitchFamily="34" charset="0"/>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itchFamily="34" charset="0"/>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itchFamily="34" charset="0"/>
        </a:defRPr>
      </a:lvl5pPr>
      <a:lvl6pPr marL="25146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51EAA678-803C-3989-7DE6-2879B050A289}"/>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1507" name="Rectangle 3">
            <a:extLst>
              <a:ext uri="{FF2B5EF4-FFF2-40B4-BE49-F238E27FC236}">
                <a16:creationId xmlns:a16="http://schemas.microsoft.com/office/drawing/2014/main" id="{9E455139-77F3-8849-6338-F4FDE2AFA294}"/>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789508" name="Rectangle 4">
            <a:extLst>
              <a:ext uri="{FF2B5EF4-FFF2-40B4-BE49-F238E27FC236}">
                <a16:creationId xmlns:a16="http://schemas.microsoft.com/office/drawing/2014/main" id="{33CE8E40-E2D2-4EB5-6E3A-529C15867610}"/>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rgbClr val="578963"/>
                </a:solidFill>
                <a:latin typeface="Times New Roman" pitchFamily="1" charset="0"/>
                <a:cs typeface="+mn-cs"/>
              </a:defRPr>
            </a:lvl1pPr>
          </a:lstStyle>
          <a:p>
            <a:pPr>
              <a:defRPr/>
            </a:pPr>
            <a:endParaRPr lang="en-US"/>
          </a:p>
        </p:txBody>
      </p:sp>
      <p:sp>
        <p:nvSpPr>
          <p:cNvPr id="789509" name="Rectangle 5">
            <a:extLst>
              <a:ext uri="{FF2B5EF4-FFF2-40B4-BE49-F238E27FC236}">
                <a16:creationId xmlns:a16="http://schemas.microsoft.com/office/drawing/2014/main" id="{D0459958-983A-B252-35C1-C571247CFB9F}"/>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rgbClr val="578963"/>
                </a:solidFill>
                <a:latin typeface="Times New Roman" pitchFamily="1" charset="0"/>
                <a:cs typeface="+mn-cs"/>
              </a:defRPr>
            </a:lvl1pPr>
          </a:lstStyle>
          <a:p>
            <a:pPr>
              <a:defRPr/>
            </a:pPr>
            <a:endParaRPr lang="en-US"/>
          </a:p>
        </p:txBody>
      </p:sp>
    </p:spTree>
    <p:extLst>
      <p:ext uri="{BB962C8B-B14F-4D97-AF65-F5344CB8AC3E}">
        <p14:creationId xmlns:p14="http://schemas.microsoft.com/office/powerpoint/2010/main" val="1159771039"/>
      </p:ext>
    </p:extLst>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 id="2147484369" r:id="rId12"/>
    <p:sldLayoutId id="2147484370" r:id="rId13"/>
    <p:sldLayoutId id="2147484371" r:id="rId14"/>
    <p:sldLayoutId id="2147484372" r:id="rId15"/>
    <p:sldLayoutId id="2147484373" r:id="rId16"/>
  </p:sldLayoutIdLst>
  <p:txStyles>
    <p:titleStyle>
      <a:lvl1pPr algn="l" rtl="0" eaLnBrk="0" fontAlgn="base" hangingPunct="0">
        <a:spcBef>
          <a:spcPct val="0"/>
        </a:spcBef>
        <a:spcAft>
          <a:spcPct val="0"/>
        </a:spcAft>
        <a:defRPr kumimoji="1" sz="4400">
          <a:solidFill>
            <a:schemeClr val="tx2"/>
          </a:solidFill>
          <a:latin typeface="Arial" pitchFamily="34" charset="0"/>
          <a:ea typeface="+mj-ea"/>
          <a:cs typeface="+mj-cs"/>
        </a:defRPr>
      </a:lvl1pPr>
      <a:lvl2pPr algn="l" rtl="0" eaLnBrk="0" fontAlgn="base" hangingPunct="0">
        <a:spcBef>
          <a:spcPct val="0"/>
        </a:spcBef>
        <a:spcAft>
          <a:spcPct val="0"/>
        </a:spcAft>
        <a:defRPr kumimoji="1" sz="4400">
          <a:solidFill>
            <a:schemeClr val="tx2"/>
          </a:solidFill>
          <a:latin typeface="Arial" charset="0"/>
        </a:defRPr>
      </a:lvl2pPr>
      <a:lvl3pPr algn="l" rtl="0" eaLnBrk="0" fontAlgn="base" hangingPunct="0">
        <a:spcBef>
          <a:spcPct val="0"/>
        </a:spcBef>
        <a:spcAft>
          <a:spcPct val="0"/>
        </a:spcAft>
        <a:defRPr kumimoji="1" sz="4400">
          <a:solidFill>
            <a:schemeClr val="tx2"/>
          </a:solidFill>
          <a:latin typeface="Arial" charset="0"/>
        </a:defRPr>
      </a:lvl3pPr>
      <a:lvl4pPr algn="l" rtl="0" eaLnBrk="0" fontAlgn="base" hangingPunct="0">
        <a:spcBef>
          <a:spcPct val="0"/>
        </a:spcBef>
        <a:spcAft>
          <a:spcPct val="0"/>
        </a:spcAft>
        <a:defRPr kumimoji="1" sz="4400">
          <a:solidFill>
            <a:schemeClr val="tx2"/>
          </a:solidFill>
          <a:latin typeface="Arial" charset="0"/>
        </a:defRPr>
      </a:lvl4pPr>
      <a:lvl5pPr algn="l" rtl="0" eaLnBrk="0" fontAlgn="base" hangingPunct="0">
        <a:spcBef>
          <a:spcPct val="0"/>
        </a:spcBef>
        <a:spcAft>
          <a:spcPct val="0"/>
        </a:spcAft>
        <a:defRPr kumimoji="1" sz="4400">
          <a:solidFill>
            <a:schemeClr val="tx2"/>
          </a:solidFill>
          <a:latin typeface="Arial"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Arial" pitchFamily="34" charset="0"/>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Arial" pitchFamily="34" charset="0"/>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itchFamily="34" charset="0"/>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itchFamily="34" charset="0"/>
        </a:defRPr>
      </a:lvl5pPr>
      <a:lvl6pPr marL="25146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9939FAC-56D9-FCFA-DA8F-1C9E4E8526DD}"/>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759290D4-80D1-D24B-D36B-E87ED046C53E}"/>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952324" name="Rectangle 4">
            <a:extLst>
              <a:ext uri="{FF2B5EF4-FFF2-40B4-BE49-F238E27FC236}">
                <a16:creationId xmlns:a16="http://schemas.microsoft.com/office/drawing/2014/main" id="{30E57A22-DD03-F343-15C9-DD8C8BA3DC8A}"/>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rgbClr val="578963"/>
                </a:solidFill>
                <a:latin typeface="Times New Roman" pitchFamily="1" charset="0"/>
                <a:cs typeface="+mn-cs"/>
              </a:defRPr>
            </a:lvl1pPr>
          </a:lstStyle>
          <a:p>
            <a:pPr>
              <a:defRPr/>
            </a:pPr>
            <a:endParaRPr lang="en-US"/>
          </a:p>
        </p:txBody>
      </p:sp>
      <p:sp>
        <p:nvSpPr>
          <p:cNvPr id="952325" name="Rectangle 5">
            <a:extLst>
              <a:ext uri="{FF2B5EF4-FFF2-40B4-BE49-F238E27FC236}">
                <a16:creationId xmlns:a16="http://schemas.microsoft.com/office/drawing/2014/main" id="{16EC8DDC-AA75-2BB3-998B-2A3052E8ED49}"/>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rgbClr val="578963"/>
                </a:solidFill>
                <a:latin typeface="Times New Roman" pitchFamily="1" charset="0"/>
                <a:cs typeface="+mn-cs"/>
              </a:defRPr>
            </a:lvl1pPr>
          </a:lstStyle>
          <a:p>
            <a:pPr>
              <a:defRPr/>
            </a:pPr>
            <a:endParaRPr lang="en-US"/>
          </a:p>
        </p:txBody>
      </p:sp>
      <p:sp>
        <p:nvSpPr>
          <p:cNvPr id="952326" name="Rectangle 6">
            <a:extLst>
              <a:ext uri="{FF2B5EF4-FFF2-40B4-BE49-F238E27FC236}">
                <a16:creationId xmlns:a16="http://schemas.microsoft.com/office/drawing/2014/main" id="{D71D9A2C-0CBE-1369-43CF-20CDC916F122}"/>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smtClean="0">
                <a:solidFill>
                  <a:srgbClr val="578963"/>
                </a:solidFill>
                <a:latin typeface="Times New Roman" panose="02020603050405020304" pitchFamily="18" charset="0"/>
              </a:defRPr>
            </a:lvl1pPr>
          </a:lstStyle>
          <a:p>
            <a:pPr>
              <a:defRPr/>
            </a:pPr>
            <a:fld id="{65E0AEB7-D059-4119-95EA-BB7E00813531}" type="slidenum">
              <a:rPr lang="en-US" altLang="en-US"/>
              <a:pPr>
                <a:defRPr/>
              </a:pPr>
              <a:t>‹#›</a:t>
            </a:fld>
            <a:endParaRPr lang="en-US" altLang="en-US"/>
          </a:p>
        </p:txBody>
      </p:sp>
    </p:spTree>
    <p:extLst>
      <p:ext uri="{BB962C8B-B14F-4D97-AF65-F5344CB8AC3E}">
        <p14:creationId xmlns:p14="http://schemas.microsoft.com/office/powerpoint/2010/main" val="1967803366"/>
      </p:ext>
    </p:extLst>
  </p:cSld>
  <p:clrMap bg1="lt1" tx1="dk1" bg2="lt2" tx2="dk2" accent1="accent1" accent2="accent2" accent3="accent3" accent4="accent4" accent5="accent5" accent6="accent6" hlink="hlink" folHlink="folHlink"/>
  <p:sldLayoutIdLst>
    <p:sldLayoutId id="2147484375" r:id="rId1"/>
    <p:sldLayoutId id="2147484376" r:id="rId2"/>
    <p:sldLayoutId id="2147484377" r:id="rId3"/>
    <p:sldLayoutId id="2147484378" r:id="rId4"/>
    <p:sldLayoutId id="2147484379" r:id="rId5"/>
    <p:sldLayoutId id="2147484380" r:id="rId6"/>
    <p:sldLayoutId id="2147484381" r:id="rId7"/>
    <p:sldLayoutId id="2147484382" r:id="rId8"/>
    <p:sldLayoutId id="2147484383" r:id="rId9"/>
    <p:sldLayoutId id="2147484384" r:id="rId10"/>
    <p:sldLayoutId id="2147484385" r:id="rId11"/>
  </p:sldLayoutIdLst>
  <p:hf hdr="0" ftr="0" dt="0"/>
  <p:txStyles>
    <p:titleStyle>
      <a:lvl1pPr algn="l" rtl="0" eaLnBrk="0" fontAlgn="base" hangingPunct="0">
        <a:spcBef>
          <a:spcPct val="0"/>
        </a:spcBef>
        <a:spcAft>
          <a:spcPct val="0"/>
        </a:spcAft>
        <a:defRPr kumimoji="1" sz="4400">
          <a:solidFill>
            <a:schemeClr val="tx2"/>
          </a:solidFill>
          <a:latin typeface="Arial" pitchFamily="34" charset="0"/>
          <a:ea typeface="+mj-ea"/>
          <a:cs typeface="+mj-cs"/>
        </a:defRPr>
      </a:lvl1pPr>
      <a:lvl2pPr algn="l" rtl="0" eaLnBrk="0" fontAlgn="base" hangingPunct="0">
        <a:spcBef>
          <a:spcPct val="0"/>
        </a:spcBef>
        <a:spcAft>
          <a:spcPct val="0"/>
        </a:spcAft>
        <a:defRPr kumimoji="1" sz="4400">
          <a:solidFill>
            <a:schemeClr val="tx2"/>
          </a:solidFill>
          <a:latin typeface="Arial" charset="0"/>
        </a:defRPr>
      </a:lvl2pPr>
      <a:lvl3pPr algn="l" rtl="0" eaLnBrk="0" fontAlgn="base" hangingPunct="0">
        <a:spcBef>
          <a:spcPct val="0"/>
        </a:spcBef>
        <a:spcAft>
          <a:spcPct val="0"/>
        </a:spcAft>
        <a:defRPr kumimoji="1" sz="4400">
          <a:solidFill>
            <a:schemeClr val="tx2"/>
          </a:solidFill>
          <a:latin typeface="Arial" charset="0"/>
        </a:defRPr>
      </a:lvl3pPr>
      <a:lvl4pPr algn="l" rtl="0" eaLnBrk="0" fontAlgn="base" hangingPunct="0">
        <a:spcBef>
          <a:spcPct val="0"/>
        </a:spcBef>
        <a:spcAft>
          <a:spcPct val="0"/>
        </a:spcAft>
        <a:defRPr kumimoji="1" sz="4400">
          <a:solidFill>
            <a:schemeClr val="tx2"/>
          </a:solidFill>
          <a:latin typeface="Arial" charset="0"/>
        </a:defRPr>
      </a:lvl4pPr>
      <a:lvl5pPr algn="l" rtl="0" eaLnBrk="0" fontAlgn="base" hangingPunct="0">
        <a:spcBef>
          <a:spcPct val="0"/>
        </a:spcBef>
        <a:spcAft>
          <a:spcPct val="0"/>
        </a:spcAft>
        <a:defRPr kumimoji="1" sz="4400">
          <a:solidFill>
            <a:schemeClr val="tx2"/>
          </a:solidFill>
          <a:latin typeface="Arial"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SzPct val="50000"/>
        <a:buFont typeface="Monotype Sorts" pitchFamily="2" charset="2"/>
        <a:buChar char="Ò"/>
        <a:defRPr kumimoji="1" sz="3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chemeClr val="bg2"/>
        </a:buClr>
        <a:buSzPct val="50000"/>
        <a:buFont typeface="Monotype Sorts" pitchFamily="2" charset="2"/>
        <a:buChar char=""/>
        <a:defRPr kumimoji="1" sz="2800">
          <a:solidFill>
            <a:schemeClr val="tx1"/>
          </a:solidFill>
          <a:latin typeface="Arial" pitchFamily="34" charset="0"/>
        </a:defRPr>
      </a:lvl2pPr>
      <a:lvl3pPr marL="1143000" indent="-228600" algn="l" rtl="0" eaLnBrk="0" fontAlgn="base" hangingPunct="0">
        <a:spcBef>
          <a:spcPct val="20000"/>
        </a:spcBef>
        <a:spcAft>
          <a:spcPct val="0"/>
        </a:spcAft>
        <a:buFont typeface="Wingdings" panose="05000000000000000000" pitchFamily="2" charset="2"/>
        <a:buChar char="Ø"/>
        <a:defRPr kumimoji="1" sz="2400">
          <a:solidFill>
            <a:schemeClr val="tx1"/>
          </a:solidFill>
          <a:latin typeface="Arial" pitchFamily="34" charset="0"/>
        </a:defRPr>
      </a:lvl3pPr>
      <a:lvl4pPr marL="1600200" indent="-228600" algn="l" rtl="0" eaLnBrk="0" fontAlgn="base" hangingPunct="0">
        <a:spcBef>
          <a:spcPct val="20000"/>
        </a:spcBef>
        <a:spcAft>
          <a:spcPct val="0"/>
        </a:spcAft>
        <a:buChar char="–"/>
        <a:defRPr kumimoji="1" sz="2000">
          <a:solidFill>
            <a:schemeClr val="tx1"/>
          </a:solidFill>
          <a:latin typeface="Arial" pitchFamily="34" charset="0"/>
        </a:defRPr>
      </a:lvl4pPr>
      <a:lvl5pPr marL="2057400" indent="-228600" algn="l" rtl="0" eaLnBrk="0" fontAlgn="base" hangingPunct="0">
        <a:spcBef>
          <a:spcPct val="20000"/>
        </a:spcBef>
        <a:spcAft>
          <a:spcPct val="0"/>
        </a:spcAft>
        <a:buChar char="»"/>
        <a:defRPr kumimoji="1" sz="2000">
          <a:solidFill>
            <a:schemeClr val="tx1"/>
          </a:solidFill>
          <a:latin typeface="Arial" pitchFamily="34" charset="0"/>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9F3BDD56-30D3-85FD-A6C5-4897900B3CEB}"/>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3555" name="Rectangle 3">
            <a:extLst>
              <a:ext uri="{FF2B5EF4-FFF2-40B4-BE49-F238E27FC236}">
                <a16:creationId xmlns:a16="http://schemas.microsoft.com/office/drawing/2014/main" id="{2AA667D5-0549-1D47-1828-03A9AFF05E0F}"/>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789508" name="Rectangle 4">
            <a:extLst>
              <a:ext uri="{FF2B5EF4-FFF2-40B4-BE49-F238E27FC236}">
                <a16:creationId xmlns:a16="http://schemas.microsoft.com/office/drawing/2014/main" id="{156CA781-A239-C93C-D2AE-0C2ADF3495C5}"/>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rgbClr val="578963"/>
                </a:solidFill>
                <a:latin typeface="Times New Roman" pitchFamily="18" charset="0"/>
                <a:cs typeface="+mn-cs"/>
              </a:defRPr>
            </a:lvl1pPr>
          </a:lstStyle>
          <a:p>
            <a:pPr>
              <a:defRPr/>
            </a:pPr>
            <a:endParaRPr lang="en-US"/>
          </a:p>
        </p:txBody>
      </p:sp>
      <p:sp>
        <p:nvSpPr>
          <p:cNvPr id="789509" name="Rectangle 5">
            <a:extLst>
              <a:ext uri="{FF2B5EF4-FFF2-40B4-BE49-F238E27FC236}">
                <a16:creationId xmlns:a16="http://schemas.microsoft.com/office/drawing/2014/main" id="{07A048E1-4F9B-C82D-8048-1F611C4B8EC9}"/>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rgbClr val="578963"/>
                </a:solidFill>
                <a:latin typeface="Times New Roman" pitchFamily="18" charset="0"/>
                <a:cs typeface="+mn-cs"/>
              </a:defRPr>
            </a:lvl1pPr>
          </a:lstStyle>
          <a:p>
            <a:pPr>
              <a:defRPr/>
            </a:pPr>
            <a:endParaRPr lang="en-US"/>
          </a:p>
        </p:txBody>
      </p:sp>
    </p:spTree>
    <p:extLst>
      <p:ext uri="{BB962C8B-B14F-4D97-AF65-F5344CB8AC3E}">
        <p14:creationId xmlns:p14="http://schemas.microsoft.com/office/powerpoint/2010/main" val="3137945896"/>
      </p:ext>
    </p:extLst>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 id="2147484398" r:id="rId12"/>
    <p:sldLayoutId id="2147484399" r:id="rId13"/>
    <p:sldLayoutId id="2147484400" r:id="rId14"/>
    <p:sldLayoutId id="2147484401" r:id="rId15"/>
  </p:sldLayoutIdLst>
  <p:txStyles>
    <p:titleStyle>
      <a:lvl1pPr algn="l" rtl="0" eaLnBrk="0" fontAlgn="base" hangingPunct="0">
        <a:spcBef>
          <a:spcPct val="0"/>
        </a:spcBef>
        <a:spcAft>
          <a:spcPct val="0"/>
        </a:spcAft>
        <a:defRPr kumimoji="1" sz="4400">
          <a:solidFill>
            <a:schemeClr val="tx2"/>
          </a:solidFill>
          <a:latin typeface="Arial" pitchFamily="34" charset="0"/>
          <a:ea typeface="+mj-ea"/>
          <a:cs typeface="+mj-cs"/>
        </a:defRPr>
      </a:lvl1pPr>
      <a:lvl2pPr algn="l" rtl="0" eaLnBrk="0" fontAlgn="base" hangingPunct="0">
        <a:spcBef>
          <a:spcPct val="0"/>
        </a:spcBef>
        <a:spcAft>
          <a:spcPct val="0"/>
        </a:spcAft>
        <a:defRPr kumimoji="1" sz="4400">
          <a:solidFill>
            <a:schemeClr val="tx2"/>
          </a:solidFill>
          <a:latin typeface="Arial" charset="0"/>
        </a:defRPr>
      </a:lvl2pPr>
      <a:lvl3pPr algn="l" rtl="0" eaLnBrk="0" fontAlgn="base" hangingPunct="0">
        <a:spcBef>
          <a:spcPct val="0"/>
        </a:spcBef>
        <a:spcAft>
          <a:spcPct val="0"/>
        </a:spcAft>
        <a:defRPr kumimoji="1" sz="4400">
          <a:solidFill>
            <a:schemeClr val="tx2"/>
          </a:solidFill>
          <a:latin typeface="Arial" charset="0"/>
        </a:defRPr>
      </a:lvl3pPr>
      <a:lvl4pPr algn="l" rtl="0" eaLnBrk="0" fontAlgn="base" hangingPunct="0">
        <a:spcBef>
          <a:spcPct val="0"/>
        </a:spcBef>
        <a:spcAft>
          <a:spcPct val="0"/>
        </a:spcAft>
        <a:defRPr kumimoji="1" sz="4400">
          <a:solidFill>
            <a:schemeClr val="tx2"/>
          </a:solidFill>
          <a:latin typeface="Arial" charset="0"/>
        </a:defRPr>
      </a:lvl4pPr>
      <a:lvl5pPr algn="l" rtl="0" eaLnBrk="0" fontAlgn="base" hangingPunct="0">
        <a:spcBef>
          <a:spcPct val="0"/>
        </a:spcBef>
        <a:spcAft>
          <a:spcPct val="0"/>
        </a:spcAft>
        <a:defRPr kumimoji="1" sz="4400">
          <a:solidFill>
            <a:schemeClr val="tx2"/>
          </a:solidFill>
          <a:latin typeface="Arial"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Arial" pitchFamily="34" charset="0"/>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Arial" pitchFamily="34" charset="0"/>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itchFamily="34" charset="0"/>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itchFamily="34" charset="0"/>
        </a:defRPr>
      </a:lvl5pPr>
      <a:lvl6pPr marL="25146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E52D3FB-F37A-C5A9-0E5E-1C05E4CB321C}"/>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3A179629-F101-59A5-6AB1-4BB2AF2E619F}"/>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789508" name="Rectangle 4">
            <a:extLst>
              <a:ext uri="{FF2B5EF4-FFF2-40B4-BE49-F238E27FC236}">
                <a16:creationId xmlns:a16="http://schemas.microsoft.com/office/drawing/2014/main" id="{6F566215-337F-619C-D603-4E04AD30CDF5}"/>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chemeClr val="bg2"/>
                </a:solidFill>
                <a:latin typeface="Times New Roman" pitchFamily="18" charset="0"/>
                <a:cs typeface="+mn-cs"/>
              </a:defRPr>
            </a:lvl1pPr>
          </a:lstStyle>
          <a:p>
            <a:pPr>
              <a:defRPr/>
            </a:pPr>
            <a:endParaRPr lang="en-US"/>
          </a:p>
        </p:txBody>
      </p:sp>
      <p:sp>
        <p:nvSpPr>
          <p:cNvPr id="789509" name="Rectangle 5">
            <a:extLst>
              <a:ext uri="{FF2B5EF4-FFF2-40B4-BE49-F238E27FC236}">
                <a16:creationId xmlns:a16="http://schemas.microsoft.com/office/drawing/2014/main" id="{BCADA489-AF68-42D0-B0B8-A79080C8ED6D}"/>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chemeClr val="bg2"/>
                </a:solidFill>
                <a:latin typeface="Times New Roman" pitchFamily="18" charset="0"/>
                <a:cs typeface="+mn-cs"/>
              </a:defRPr>
            </a:lvl1pPr>
          </a:lstStyle>
          <a:p>
            <a:pPr>
              <a:defRPr/>
            </a:pPr>
            <a:endParaRPr lang="en-US"/>
          </a:p>
        </p:txBody>
      </p:sp>
    </p:spTree>
    <p:extLst>
      <p:ext uri="{BB962C8B-B14F-4D97-AF65-F5344CB8AC3E}">
        <p14:creationId xmlns:p14="http://schemas.microsoft.com/office/powerpoint/2010/main" val="414933141"/>
      </p:ext>
    </p:extLst>
  </p:cSld>
  <p:clrMap bg1="dk1" tx1="lt1" bg2="dk2" tx2="lt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 id="2147484414" r:id="rId12"/>
    <p:sldLayoutId id="2147484415" r:id="rId13"/>
    <p:sldLayoutId id="2147484416" r:id="rId14"/>
    <p:sldLayoutId id="2147484417" r:id="rId15"/>
    <p:sldLayoutId id="2147484418" r:id="rId16"/>
    <p:sldLayoutId id="2147484419" r:id="rId17"/>
    <p:sldLayoutId id="2147484420" r:id="rId18"/>
    <p:sldLayoutId id="2147484421" r:id="rId19"/>
    <p:sldLayoutId id="2147484422" r:id="rId20"/>
    <p:sldLayoutId id="2147484423" r:id="rId21"/>
    <p:sldLayoutId id="2147484424" r:id="rId22"/>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Calibri" panose="020F0502020204030204" pitchFamily="34" charset="0"/>
        </a:defRPr>
      </a:lvl2pPr>
      <a:lvl3pPr algn="l" rtl="0" eaLnBrk="0" fontAlgn="base" hangingPunct="0">
        <a:spcBef>
          <a:spcPct val="0"/>
        </a:spcBef>
        <a:spcAft>
          <a:spcPct val="0"/>
        </a:spcAft>
        <a:defRPr kumimoji="1" sz="4400">
          <a:solidFill>
            <a:schemeClr val="tx2"/>
          </a:solidFill>
          <a:latin typeface="Calibri" panose="020F0502020204030204" pitchFamily="34" charset="0"/>
        </a:defRPr>
      </a:lvl3pPr>
      <a:lvl4pPr algn="l" rtl="0" eaLnBrk="0" fontAlgn="base" hangingPunct="0">
        <a:spcBef>
          <a:spcPct val="0"/>
        </a:spcBef>
        <a:spcAft>
          <a:spcPct val="0"/>
        </a:spcAft>
        <a:defRPr kumimoji="1" sz="4400">
          <a:solidFill>
            <a:schemeClr val="tx2"/>
          </a:solidFill>
          <a:latin typeface="Calibri" panose="020F0502020204030204" pitchFamily="34" charset="0"/>
        </a:defRPr>
      </a:lvl4pPr>
      <a:lvl5pPr algn="l" rtl="0" eaLnBrk="0" fontAlgn="base" hangingPunct="0">
        <a:spcBef>
          <a:spcPct val="0"/>
        </a:spcBef>
        <a:spcAft>
          <a:spcPct val="0"/>
        </a:spcAft>
        <a:defRPr kumimoji="1" sz="4400">
          <a:solidFill>
            <a:schemeClr val="tx2"/>
          </a:solidFill>
          <a:latin typeface="Calibri" panose="020F0502020204030204" pitchFamily="34"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mn-lt"/>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5pPr>
      <a:lvl6pPr marL="25146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7375E"/>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805C0F1B-850E-4DF5-BCB2-D1D2E47D0770}"/>
              </a:ext>
            </a:extLst>
          </p:cNvPr>
          <p:cNvSpPr>
            <a:spLocks noGrp="1"/>
          </p:cNvSpPr>
          <p:nvPr>
            <p:ph type="title"/>
          </p:nvPr>
        </p:nvSpPr>
        <p:spPr bwMode="auto">
          <a:xfrm>
            <a:off x="285751" y="274638"/>
            <a:ext cx="102277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4099" name="Text Placeholder 2">
            <a:extLst>
              <a:ext uri="{FF2B5EF4-FFF2-40B4-BE49-F238E27FC236}">
                <a16:creationId xmlns:a16="http://schemas.microsoft.com/office/drawing/2014/main" id="{D9075D03-4111-47DB-B353-B72707463476}"/>
              </a:ext>
            </a:extLst>
          </p:cNvPr>
          <p:cNvSpPr>
            <a:spLocks noGrp="1"/>
          </p:cNvSpPr>
          <p:nvPr>
            <p:ph type="body" idx="1"/>
          </p:nvPr>
        </p:nvSpPr>
        <p:spPr bwMode="auto">
          <a:xfrm>
            <a:off x="285751" y="1600200"/>
            <a:ext cx="11715749"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endParaRPr lang="en-AU" altLang="en-US"/>
          </a:p>
        </p:txBody>
      </p:sp>
      <p:sp>
        <p:nvSpPr>
          <p:cNvPr id="19" name="Slide Number Placeholder 17">
            <a:extLst>
              <a:ext uri="{FF2B5EF4-FFF2-40B4-BE49-F238E27FC236}">
                <a16:creationId xmlns:a16="http://schemas.microsoft.com/office/drawing/2014/main" id="{AC557466-5658-4D26-AFCB-20D6AABEB44A}"/>
              </a:ext>
            </a:extLst>
          </p:cNvPr>
          <p:cNvSpPr>
            <a:spLocks noGrp="1"/>
          </p:cNvSpPr>
          <p:nvPr>
            <p:ph type="sldNum" sz="quarter" idx="4"/>
          </p:nvPr>
        </p:nvSpPr>
        <p:spPr>
          <a:xfrm>
            <a:off x="11379200" y="6427789"/>
            <a:ext cx="812800" cy="365125"/>
          </a:xfrm>
          <a:prstGeom prst="rect">
            <a:avLst/>
          </a:prstGeom>
        </p:spPr>
        <p:txBody>
          <a:bodyPr vert="horz" wrap="square" lIns="91440" tIns="45720" rIns="91440" bIns="45720" numCol="1" anchor="ctr" anchorCtr="0" compatLnSpc="1">
            <a:prstTxWarp prst="textNoShape">
              <a:avLst/>
            </a:prstTxWarp>
          </a:bodyPr>
          <a:lstStyle>
            <a:lvl1pPr algn="r">
              <a:defRPr sz="1600" b="1">
                <a:solidFill>
                  <a:srgbClr val="CEA6D6"/>
                </a:solidFill>
                <a:latin typeface="Verdana" panose="020B0604030504040204" pitchFamily="34" charset="0"/>
                <a:cs typeface="Tahoma" panose="020B0604030504040204" pitchFamily="34" charset="0"/>
              </a:defRPr>
            </a:lvl1pPr>
          </a:lstStyle>
          <a:p>
            <a:fld id="{98B6ACCD-BEF4-4E5C-95C5-13FF25734C43}" type="slidenum">
              <a:rPr lang="en-AU" altLang="en-US"/>
              <a:pPr/>
              <a:t>‹#›</a:t>
            </a:fld>
            <a:endParaRPr lang="en-AU" altLang="en-US"/>
          </a:p>
        </p:txBody>
      </p:sp>
    </p:spTree>
    <p:extLst>
      <p:ext uri="{BB962C8B-B14F-4D97-AF65-F5344CB8AC3E}">
        <p14:creationId xmlns:p14="http://schemas.microsoft.com/office/powerpoint/2010/main" val="3237270776"/>
      </p:ext>
    </p:extLst>
  </p:cSld>
  <p:clrMap bg1="dk1" tx1="lt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Lst>
  <p:transition spd="med">
    <p:random/>
  </p:transition>
  <p:hf hdr="0" dt="0"/>
  <p:txStyles>
    <p:titleStyle>
      <a:lvl1pPr algn="l" rtl="0" eaLnBrk="0" fontAlgn="base" hangingPunct="0">
        <a:lnSpc>
          <a:spcPct val="90000"/>
        </a:lnSpc>
        <a:spcBef>
          <a:spcPct val="0"/>
        </a:spcBef>
        <a:spcAft>
          <a:spcPct val="0"/>
        </a:spcAft>
        <a:defRPr sz="3900" b="1" kern="1200">
          <a:solidFill>
            <a:srgbClr val="CEA6D6"/>
          </a:solidFill>
          <a:latin typeface="Verdana" pitchFamily="34" charset="0"/>
          <a:ea typeface="+mj-ea"/>
          <a:cs typeface="Tahoma" pitchFamily="34" charset="0"/>
        </a:defRPr>
      </a:lvl1pPr>
      <a:lvl2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2pPr>
      <a:lvl3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3pPr>
      <a:lvl4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4pPr>
      <a:lvl5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5pPr>
      <a:lvl6pPr marL="457200" algn="l" rtl="0" eaLnBrk="1" fontAlgn="base" hangingPunct="1">
        <a:spcBef>
          <a:spcPct val="0"/>
        </a:spcBef>
        <a:spcAft>
          <a:spcPct val="0"/>
        </a:spcAft>
        <a:defRPr sz="4000">
          <a:solidFill>
            <a:srgbClr val="DCE6F2"/>
          </a:solidFill>
          <a:latin typeface="Tahoma" pitchFamily="34" charset="0"/>
          <a:cs typeface="Tahoma" pitchFamily="34" charset="0"/>
        </a:defRPr>
      </a:lvl6pPr>
      <a:lvl7pPr marL="914400" algn="l" rtl="0" eaLnBrk="1" fontAlgn="base" hangingPunct="1">
        <a:spcBef>
          <a:spcPct val="0"/>
        </a:spcBef>
        <a:spcAft>
          <a:spcPct val="0"/>
        </a:spcAft>
        <a:defRPr sz="4000">
          <a:solidFill>
            <a:srgbClr val="DCE6F2"/>
          </a:solidFill>
          <a:latin typeface="Tahoma" pitchFamily="34" charset="0"/>
          <a:cs typeface="Tahoma" pitchFamily="34" charset="0"/>
        </a:defRPr>
      </a:lvl7pPr>
      <a:lvl8pPr marL="1371600" algn="l" rtl="0" eaLnBrk="1" fontAlgn="base" hangingPunct="1">
        <a:spcBef>
          <a:spcPct val="0"/>
        </a:spcBef>
        <a:spcAft>
          <a:spcPct val="0"/>
        </a:spcAft>
        <a:defRPr sz="4000">
          <a:solidFill>
            <a:srgbClr val="DCE6F2"/>
          </a:solidFill>
          <a:latin typeface="Tahoma" pitchFamily="34" charset="0"/>
          <a:cs typeface="Tahoma" pitchFamily="34" charset="0"/>
        </a:defRPr>
      </a:lvl8pPr>
      <a:lvl9pPr marL="1828800" algn="l" rtl="0" eaLnBrk="1" fontAlgn="base" hangingPunct="1">
        <a:spcBef>
          <a:spcPct val="0"/>
        </a:spcBef>
        <a:spcAft>
          <a:spcPct val="0"/>
        </a:spcAft>
        <a:defRPr sz="4000">
          <a:solidFill>
            <a:srgbClr val="DCE6F2"/>
          </a:solidFill>
          <a:latin typeface="Tahoma" pitchFamily="34" charset="0"/>
          <a:cs typeface="Tahoma" pitchFamily="34" charset="0"/>
        </a:defRPr>
      </a:lvl9pPr>
    </p:titleStyle>
    <p:bodyStyle>
      <a:lvl1pPr marL="342900" indent="-342900" algn="l" rtl="0" eaLnBrk="0" fontAlgn="base" hangingPunct="0">
        <a:spcBef>
          <a:spcPct val="20000"/>
        </a:spcBef>
        <a:spcAft>
          <a:spcPct val="0"/>
        </a:spcAft>
        <a:buFont typeface="Wingdings" panose="05000000000000000000" pitchFamily="2" charset="2"/>
        <a:buChar char="§"/>
        <a:defRPr lang="en-US" sz="2600" kern="1200" dirty="0">
          <a:solidFill>
            <a:srgbClr val="FFFFCC"/>
          </a:solidFill>
          <a:latin typeface="Verdana" pitchFamily="34" charset="0"/>
          <a:ea typeface="Kozuka Gothic Pro R" pitchFamily="34" charset="-128"/>
          <a:cs typeface="Tahoma" pitchFamily="34" charset="0"/>
        </a:defRPr>
      </a:lvl1pPr>
      <a:lvl2pPr marL="742950" indent="-285750" algn="l" rtl="0" eaLnBrk="0" fontAlgn="base" hangingPunct="0">
        <a:spcBef>
          <a:spcPct val="20000"/>
        </a:spcBef>
        <a:spcAft>
          <a:spcPct val="0"/>
        </a:spcAft>
        <a:buFont typeface="Wingdings" panose="05000000000000000000" pitchFamily="2" charset="2"/>
        <a:buChar char="§"/>
        <a:defRPr lang="en-US" sz="2600" kern="1200" dirty="0">
          <a:solidFill>
            <a:srgbClr val="FFFFCC"/>
          </a:solidFill>
          <a:latin typeface="Verdana" pitchFamily="34" charset="0"/>
          <a:ea typeface="Kozuka Gothic Pro R" pitchFamily="34" charset="-128"/>
          <a:cs typeface="Tahoma"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lang="en-US" sz="2600" kern="1200" dirty="0">
          <a:solidFill>
            <a:srgbClr val="FFFFCC"/>
          </a:solidFill>
          <a:latin typeface="Verdana" pitchFamily="34" charset="0"/>
          <a:ea typeface="Kozuka Gothic Pro R" pitchFamily="34" charset="-128"/>
          <a:cs typeface="Tahoma"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FFFF99"/>
          </a:solidFill>
          <a:latin typeface="Verdana" pitchFamily="34" charset="0"/>
          <a:ea typeface="Kozuka Gothic Pro R"/>
          <a:cs typeface="Tahoma"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FFFF99"/>
          </a:solidFill>
          <a:latin typeface="Tahoma" pitchFamily="34" charset="0"/>
          <a:ea typeface="Kozuka Gothic Pro R"/>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6C8C0A52-81FB-4F5A-831F-9D538749A585}"/>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F679CA44-1BFF-449B-BEE1-F12C73CE466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2052" name="Rectangle 4">
            <a:extLst>
              <a:ext uri="{FF2B5EF4-FFF2-40B4-BE49-F238E27FC236}">
                <a16:creationId xmlns:a16="http://schemas.microsoft.com/office/drawing/2014/main" id="{BBA8C208-911C-466C-975A-73E0748273BB}"/>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chemeClr val="bg2"/>
                </a:solidFill>
                <a:latin typeface="Times New Roman" pitchFamily="18" charset="0"/>
              </a:defRPr>
            </a:lvl1pPr>
          </a:lstStyle>
          <a:p>
            <a:pPr>
              <a:defRPr/>
            </a:pPr>
            <a:endParaRPr lang="en-US"/>
          </a:p>
        </p:txBody>
      </p:sp>
      <p:sp>
        <p:nvSpPr>
          <p:cNvPr id="2053" name="Rectangle 5">
            <a:extLst>
              <a:ext uri="{FF2B5EF4-FFF2-40B4-BE49-F238E27FC236}">
                <a16:creationId xmlns:a16="http://schemas.microsoft.com/office/drawing/2014/main" id="{9D36AEA8-9EE8-46DA-A21F-750484F258E6}"/>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chemeClr val="bg2"/>
                </a:solidFill>
                <a:latin typeface="Times New Roman" pitchFamily="18" charset="0"/>
              </a:defRPr>
            </a:lvl1pPr>
          </a:lstStyle>
          <a:p>
            <a:pPr>
              <a:defRPr/>
            </a:pPr>
            <a:endParaRPr lang="en-US"/>
          </a:p>
        </p:txBody>
      </p:sp>
      <p:sp>
        <p:nvSpPr>
          <p:cNvPr id="2054" name="Rectangle 6">
            <a:extLst>
              <a:ext uri="{FF2B5EF4-FFF2-40B4-BE49-F238E27FC236}">
                <a16:creationId xmlns:a16="http://schemas.microsoft.com/office/drawing/2014/main" id="{F9B70EBE-0EBA-4DD8-812A-3AE02B161AF7}"/>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chemeClr val="bg2"/>
                </a:solidFill>
                <a:latin typeface="Times New Roman" panose="02020603050405020304" pitchFamily="18" charset="0"/>
              </a:defRPr>
            </a:lvl1pPr>
          </a:lstStyle>
          <a:p>
            <a:fld id="{59C0F984-3543-4235-B5C5-300735372511}" type="slidenum">
              <a:rPr lang="en-US" altLang="en-US"/>
              <a:pPr/>
              <a:t>‹#›</a:t>
            </a:fld>
            <a:endParaRPr lang="en-US" altLang="en-US"/>
          </a:p>
        </p:txBody>
      </p:sp>
    </p:spTree>
    <p:extLst>
      <p:ext uri="{BB962C8B-B14F-4D97-AF65-F5344CB8AC3E}">
        <p14:creationId xmlns:p14="http://schemas.microsoft.com/office/powerpoint/2010/main" val="2243463976"/>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 id="2147484131" r:id="rId17"/>
    <p:sldLayoutId id="2147484132" r:id="rId18"/>
  </p:sldLayoutIdLst>
  <p:hf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Papyrus" pitchFamily="66" charset="0"/>
        </a:defRPr>
      </a:lvl2pPr>
      <a:lvl3pPr algn="l" rtl="0" eaLnBrk="0" fontAlgn="base" hangingPunct="0">
        <a:spcBef>
          <a:spcPct val="0"/>
        </a:spcBef>
        <a:spcAft>
          <a:spcPct val="0"/>
        </a:spcAft>
        <a:defRPr kumimoji="1" sz="4400">
          <a:solidFill>
            <a:schemeClr val="tx2"/>
          </a:solidFill>
          <a:latin typeface="Papyrus" pitchFamily="66" charset="0"/>
        </a:defRPr>
      </a:lvl3pPr>
      <a:lvl4pPr algn="l" rtl="0" eaLnBrk="0" fontAlgn="base" hangingPunct="0">
        <a:spcBef>
          <a:spcPct val="0"/>
        </a:spcBef>
        <a:spcAft>
          <a:spcPct val="0"/>
        </a:spcAft>
        <a:defRPr kumimoji="1" sz="4400">
          <a:solidFill>
            <a:schemeClr val="tx2"/>
          </a:solidFill>
          <a:latin typeface="Papyrus" pitchFamily="66" charset="0"/>
        </a:defRPr>
      </a:lvl4pPr>
      <a:lvl5pPr algn="l" rtl="0" eaLnBrk="0" fontAlgn="base" hangingPunct="0">
        <a:spcBef>
          <a:spcPct val="0"/>
        </a:spcBef>
        <a:spcAft>
          <a:spcPct val="0"/>
        </a:spcAft>
        <a:defRPr kumimoji="1" sz="4400">
          <a:solidFill>
            <a:schemeClr val="tx2"/>
          </a:solidFill>
          <a:latin typeface="Papyrus" pitchFamily="66" charset="0"/>
        </a:defRPr>
      </a:lvl5pPr>
      <a:lvl6pPr marL="457200" algn="l" rtl="0" eaLnBrk="0" fontAlgn="base" hangingPunct="0">
        <a:spcBef>
          <a:spcPct val="0"/>
        </a:spcBef>
        <a:spcAft>
          <a:spcPct val="0"/>
        </a:spcAft>
        <a:defRPr kumimoji="1" sz="4400">
          <a:solidFill>
            <a:schemeClr val="tx2"/>
          </a:solidFill>
          <a:latin typeface="Papyrus" pitchFamily="66" charset="0"/>
        </a:defRPr>
      </a:lvl6pPr>
      <a:lvl7pPr marL="914400" algn="l" rtl="0" eaLnBrk="0" fontAlgn="base" hangingPunct="0">
        <a:spcBef>
          <a:spcPct val="0"/>
        </a:spcBef>
        <a:spcAft>
          <a:spcPct val="0"/>
        </a:spcAft>
        <a:defRPr kumimoji="1" sz="4400">
          <a:solidFill>
            <a:schemeClr val="tx2"/>
          </a:solidFill>
          <a:latin typeface="Papyrus" pitchFamily="66" charset="0"/>
        </a:defRPr>
      </a:lvl7pPr>
      <a:lvl8pPr marL="1371600" algn="l" rtl="0" eaLnBrk="0" fontAlgn="base" hangingPunct="0">
        <a:spcBef>
          <a:spcPct val="0"/>
        </a:spcBef>
        <a:spcAft>
          <a:spcPct val="0"/>
        </a:spcAft>
        <a:defRPr kumimoji="1" sz="4400">
          <a:solidFill>
            <a:schemeClr val="tx2"/>
          </a:solidFill>
          <a:latin typeface="Papyrus" pitchFamily="66" charset="0"/>
        </a:defRPr>
      </a:lvl8pPr>
      <a:lvl9pPr marL="1828800" algn="l" rtl="0" eaLnBrk="0" fontAlgn="base" hangingPunct="0">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mn-lt"/>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5pPr>
      <a:lvl6pPr marL="2514600" indent="-228600" algn="l" rtl="0" eaLnBrk="0" fontAlgn="base" hangingPunct="0">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eaLnBrk="0" fontAlgn="base" hangingPunct="0">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eaLnBrk="0" fontAlgn="base" hangingPunct="0">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eaLnBrk="0" fontAlgn="base" hangingPunct="0">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7375E"/>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6662A4E2-F58B-4186-B833-055FB0E9D930}"/>
              </a:ext>
            </a:extLst>
          </p:cNvPr>
          <p:cNvSpPr>
            <a:spLocks noGrp="1"/>
          </p:cNvSpPr>
          <p:nvPr>
            <p:ph type="title"/>
          </p:nvPr>
        </p:nvSpPr>
        <p:spPr bwMode="auto">
          <a:xfrm>
            <a:off x="285751" y="274638"/>
            <a:ext cx="102277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3075" name="Text Placeholder 2">
            <a:extLst>
              <a:ext uri="{FF2B5EF4-FFF2-40B4-BE49-F238E27FC236}">
                <a16:creationId xmlns:a16="http://schemas.microsoft.com/office/drawing/2014/main" id="{5CEB8AB5-9C8B-4AFA-B855-4363E8CC02EA}"/>
              </a:ext>
            </a:extLst>
          </p:cNvPr>
          <p:cNvSpPr>
            <a:spLocks noGrp="1"/>
          </p:cNvSpPr>
          <p:nvPr>
            <p:ph type="body" idx="1"/>
          </p:nvPr>
        </p:nvSpPr>
        <p:spPr bwMode="auto">
          <a:xfrm>
            <a:off x="285751" y="1600200"/>
            <a:ext cx="11715749"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endParaRPr lang="en-AU" altLang="en-US"/>
          </a:p>
        </p:txBody>
      </p:sp>
      <p:sp>
        <p:nvSpPr>
          <p:cNvPr id="19" name="Slide Number Placeholder 17">
            <a:extLst>
              <a:ext uri="{FF2B5EF4-FFF2-40B4-BE49-F238E27FC236}">
                <a16:creationId xmlns:a16="http://schemas.microsoft.com/office/drawing/2014/main" id="{F2A05044-D99C-4A15-A948-9E4A56D7971F}"/>
              </a:ext>
            </a:extLst>
          </p:cNvPr>
          <p:cNvSpPr>
            <a:spLocks noGrp="1"/>
          </p:cNvSpPr>
          <p:nvPr>
            <p:ph type="sldNum" sz="quarter" idx="4"/>
          </p:nvPr>
        </p:nvSpPr>
        <p:spPr>
          <a:xfrm>
            <a:off x="11379200" y="6427789"/>
            <a:ext cx="812800" cy="365125"/>
          </a:xfrm>
          <a:prstGeom prst="rect">
            <a:avLst/>
          </a:prstGeom>
        </p:spPr>
        <p:txBody>
          <a:bodyPr vert="horz" wrap="square" lIns="91440" tIns="45720" rIns="91440" bIns="45720" numCol="1" anchor="ctr" anchorCtr="0" compatLnSpc="1">
            <a:prstTxWarp prst="textNoShape">
              <a:avLst/>
            </a:prstTxWarp>
          </a:bodyPr>
          <a:lstStyle>
            <a:lvl1pPr algn="r">
              <a:defRPr sz="1600" b="1">
                <a:solidFill>
                  <a:srgbClr val="CEA6D6"/>
                </a:solidFill>
                <a:latin typeface="Verdana" panose="020B0604030504040204" pitchFamily="34" charset="0"/>
                <a:cs typeface="Tahoma" panose="020B0604030504040204" pitchFamily="34" charset="0"/>
              </a:defRPr>
            </a:lvl1pPr>
          </a:lstStyle>
          <a:p>
            <a:pPr>
              <a:defRPr/>
            </a:pPr>
            <a:fld id="{4D18FCE4-4DA9-49F3-BB4B-7FAF20A76B13}" type="slidenum">
              <a:rPr lang="en-AU" altLang="en-US"/>
              <a:pPr>
                <a:defRPr/>
              </a:pPr>
              <a:t>‹#›</a:t>
            </a:fld>
            <a:endParaRPr lang="en-AU" altLang="en-US"/>
          </a:p>
        </p:txBody>
      </p:sp>
    </p:spTree>
    <p:extLst>
      <p:ext uri="{BB962C8B-B14F-4D97-AF65-F5344CB8AC3E}">
        <p14:creationId xmlns:p14="http://schemas.microsoft.com/office/powerpoint/2010/main" val="2810720366"/>
      </p:ext>
    </p:extLst>
  </p:cSld>
  <p:clrMap bg1="dk1" tx1="lt1" bg2="dk2" tx2="lt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 id="2147484163" r:id="rId13"/>
    <p:sldLayoutId id="2147484164" r:id="rId14"/>
    <p:sldLayoutId id="2147484165" r:id="rId15"/>
    <p:sldLayoutId id="2147484166" r:id="rId16"/>
  </p:sldLayoutIdLst>
  <p:transition spd="med">
    <p:random/>
  </p:transition>
  <p:hf hdr="0" dt="0"/>
  <p:txStyles>
    <p:titleStyle>
      <a:lvl1pPr algn="l" rtl="0" eaLnBrk="0" fontAlgn="base" hangingPunct="0">
        <a:lnSpc>
          <a:spcPct val="90000"/>
        </a:lnSpc>
        <a:spcBef>
          <a:spcPct val="0"/>
        </a:spcBef>
        <a:spcAft>
          <a:spcPct val="0"/>
        </a:spcAft>
        <a:defRPr sz="3900" b="1" kern="1200">
          <a:solidFill>
            <a:srgbClr val="CEA6D6"/>
          </a:solidFill>
          <a:latin typeface="Verdana" pitchFamily="34" charset="0"/>
          <a:ea typeface="+mj-ea"/>
          <a:cs typeface="Tahoma" pitchFamily="34" charset="0"/>
        </a:defRPr>
      </a:lvl1pPr>
      <a:lvl2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2pPr>
      <a:lvl3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3pPr>
      <a:lvl4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4pPr>
      <a:lvl5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5pPr>
      <a:lvl6pPr marL="457200" algn="l" rtl="0" eaLnBrk="1" fontAlgn="base" hangingPunct="1">
        <a:spcBef>
          <a:spcPct val="0"/>
        </a:spcBef>
        <a:spcAft>
          <a:spcPct val="0"/>
        </a:spcAft>
        <a:defRPr sz="4000">
          <a:solidFill>
            <a:srgbClr val="DCE6F2"/>
          </a:solidFill>
          <a:latin typeface="Tahoma" pitchFamily="34" charset="0"/>
          <a:cs typeface="Tahoma" pitchFamily="34" charset="0"/>
        </a:defRPr>
      </a:lvl6pPr>
      <a:lvl7pPr marL="914400" algn="l" rtl="0" eaLnBrk="1" fontAlgn="base" hangingPunct="1">
        <a:spcBef>
          <a:spcPct val="0"/>
        </a:spcBef>
        <a:spcAft>
          <a:spcPct val="0"/>
        </a:spcAft>
        <a:defRPr sz="4000">
          <a:solidFill>
            <a:srgbClr val="DCE6F2"/>
          </a:solidFill>
          <a:latin typeface="Tahoma" pitchFamily="34" charset="0"/>
          <a:cs typeface="Tahoma" pitchFamily="34" charset="0"/>
        </a:defRPr>
      </a:lvl7pPr>
      <a:lvl8pPr marL="1371600" algn="l" rtl="0" eaLnBrk="1" fontAlgn="base" hangingPunct="1">
        <a:spcBef>
          <a:spcPct val="0"/>
        </a:spcBef>
        <a:spcAft>
          <a:spcPct val="0"/>
        </a:spcAft>
        <a:defRPr sz="4000">
          <a:solidFill>
            <a:srgbClr val="DCE6F2"/>
          </a:solidFill>
          <a:latin typeface="Tahoma" pitchFamily="34" charset="0"/>
          <a:cs typeface="Tahoma" pitchFamily="34" charset="0"/>
        </a:defRPr>
      </a:lvl8pPr>
      <a:lvl9pPr marL="1828800" algn="l" rtl="0" eaLnBrk="1" fontAlgn="base" hangingPunct="1">
        <a:spcBef>
          <a:spcPct val="0"/>
        </a:spcBef>
        <a:spcAft>
          <a:spcPct val="0"/>
        </a:spcAft>
        <a:defRPr sz="4000">
          <a:solidFill>
            <a:srgbClr val="DCE6F2"/>
          </a:solidFill>
          <a:latin typeface="Tahoma" pitchFamily="34" charset="0"/>
          <a:cs typeface="Tahoma" pitchFamily="34" charset="0"/>
        </a:defRPr>
      </a:lvl9pPr>
    </p:titleStyle>
    <p:bodyStyle>
      <a:lvl1pPr marL="342900" indent="-342900" algn="l" rtl="0" eaLnBrk="0" fontAlgn="base" hangingPunct="0">
        <a:spcBef>
          <a:spcPct val="20000"/>
        </a:spcBef>
        <a:spcAft>
          <a:spcPct val="0"/>
        </a:spcAft>
        <a:buFont typeface="Wingdings" panose="05000000000000000000" pitchFamily="2" charset="2"/>
        <a:buChar char="§"/>
        <a:defRPr lang="en-US" sz="2600" kern="1200" dirty="0">
          <a:solidFill>
            <a:srgbClr val="FFFFCC"/>
          </a:solidFill>
          <a:latin typeface="Verdana" pitchFamily="34" charset="0"/>
          <a:ea typeface="Kozuka Gothic Pro R" pitchFamily="34" charset="-128"/>
          <a:cs typeface="Tahoma" pitchFamily="34" charset="0"/>
        </a:defRPr>
      </a:lvl1pPr>
      <a:lvl2pPr marL="742950" indent="-285750" algn="l" rtl="0" eaLnBrk="0" fontAlgn="base" hangingPunct="0">
        <a:spcBef>
          <a:spcPct val="20000"/>
        </a:spcBef>
        <a:spcAft>
          <a:spcPct val="0"/>
        </a:spcAft>
        <a:buFont typeface="Wingdings" panose="05000000000000000000" pitchFamily="2" charset="2"/>
        <a:buChar char="§"/>
        <a:defRPr lang="en-US" sz="2600" kern="1200" dirty="0">
          <a:solidFill>
            <a:srgbClr val="FFFFCC"/>
          </a:solidFill>
          <a:latin typeface="Verdana" pitchFamily="34" charset="0"/>
          <a:ea typeface="Kozuka Gothic Pro R" pitchFamily="34" charset="-128"/>
          <a:cs typeface="Tahoma"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lang="en-US" sz="2600" kern="1200" dirty="0">
          <a:solidFill>
            <a:srgbClr val="FFFFCC"/>
          </a:solidFill>
          <a:latin typeface="Verdana" pitchFamily="34" charset="0"/>
          <a:ea typeface="Kozuka Gothic Pro R" pitchFamily="34" charset="-128"/>
          <a:cs typeface="Tahoma"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FFFF99"/>
          </a:solidFill>
          <a:latin typeface="Verdana" pitchFamily="34" charset="0"/>
          <a:ea typeface="Kozuka Gothic Pro R"/>
          <a:cs typeface="Tahoma"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FFFF99"/>
          </a:solidFill>
          <a:latin typeface="Tahoma" pitchFamily="34" charset="0"/>
          <a:ea typeface="Kozuka Gothic Pro R"/>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8564E25-4341-4876-A6AB-EB90A9A1DBEA}"/>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74D2703B-1CEC-4A7A-89A4-B13F3CC866FF}"/>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789508" name="Rectangle 4">
            <a:extLst>
              <a:ext uri="{FF2B5EF4-FFF2-40B4-BE49-F238E27FC236}">
                <a16:creationId xmlns:a16="http://schemas.microsoft.com/office/drawing/2014/main" id="{82187EC6-CBA6-48A6-AEE2-1BD318FA61EF}"/>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chemeClr val="bg2"/>
                </a:solidFill>
                <a:latin typeface="Times New Roman" pitchFamily="18" charset="0"/>
                <a:cs typeface="+mn-cs"/>
              </a:defRPr>
            </a:lvl1pPr>
          </a:lstStyle>
          <a:p>
            <a:pPr>
              <a:defRPr/>
            </a:pPr>
            <a:endParaRPr lang="en-US"/>
          </a:p>
        </p:txBody>
      </p:sp>
      <p:sp>
        <p:nvSpPr>
          <p:cNvPr id="789509" name="Rectangle 5">
            <a:extLst>
              <a:ext uri="{FF2B5EF4-FFF2-40B4-BE49-F238E27FC236}">
                <a16:creationId xmlns:a16="http://schemas.microsoft.com/office/drawing/2014/main" id="{B50D5710-4A7D-481C-9957-3B9E8870AC68}"/>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chemeClr val="bg2"/>
                </a:solidFill>
                <a:latin typeface="Times New Roman" pitchFamily="18" charset="0"/>
                <a:cs typeface="+mn-cs"/>
              </a:defRPr>
            </a:lvl1pPr>
          </a:lstStyle>
          <a:p>
            <a:pPr>
              <a:defRPr/>
            </a:pPr>
            <a:endParaRPr lang="en-US"/>
          </a:p>
        </p:txBody>
      </p:sp>
    </p:spTree>
    <p:extLst>
      <p:ext uri="{BB962C8B-B14F-4D97-AF65-F5344CB8AC3E}">
        <p14:creationId xmlns:p14="http://schemas.microsoft.com/office/powerpoint/2010/main" val="3743514255"/>
      </p:ext>
    </p:extLst>
  </p:cSld>
  <p:clrMap bg1="dk1" tx1="lt1" bg2="dk2" tx2="lt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 id="2147484179" r:id="rId12"/>
    <p:sldLayoutId id="2147484180" r:id="rId13"/>
    <p:sldLayoutId id="2147484181" r:id="rId14"/>
    <p:sldLayoutId id="2147484182"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Calibri" panose="020F0502020204030204" pitchFamily="34" charset="0"/>
        </a:defRPr>
      </a:lvl2pPr>
      <a:lvl3pPr algn="l" rtl="0" eaLnBrk="0" fontAlgn="base" hangingPunct="0">
        <a:spcBef>
          <a:spcPct val="0"/>
        </a:spcBef>
        <a:spcAft>
          <a:spcPct val="0"/>
        </a:spcAft>
        <a:defRPr kumimoji="1" sz="4400">
          <a:solidFill>
            <a:schemeClr val="tx2"/>
          </a:solidFill>
          <a:latin typeface="Calibri" panose="020F0502020204030204" pitchFamily="34" charset="0"/>
        </a:defRPr>
      </a:lvl3pPr>
      <a:lvl4pPr algn="l" rtl="0" eaLnBrk="0" fontAlgn="base" hangingPunct="0">
        <a:spcBef>
          <a:spcPct val="0"/>
        </a:spcBef>
        <a:spcAft>
          <a:spcPct val="0"/>
        </a:spcAft>
        <a:defRPr kumimoji="1" sz="4400">
          <a:solidFill>
            <a:schemeClr val="tx2"/>
          </a:solidFill>
          <a:latin typeface="Calibri" panose="020F0502020204030204" pitchFamily="34" charset="0"/>
        </a:defRPr>
      </a:lvl4pPr>
      <a:lvl5pPr algn="l" rtl="0" eaLnBrk="0" fontAlgn="base" hangingPunct="0">
        <a:spcBef>
          <a:spcPct val="0"/>
        </a:spcBef>
        <a:spcAft>
          <a:spcPct val="0"/>
        </a:spcAft>
        <a:defRPr kumimoji="1" sz="4400">
          <a:solidFill>
            <a:schemeClr val="tx2"/>
          </a:solidFill>
          <a:latin typeface="Calibri" panose="020F0502020204030204" pitchFamily="34"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mn-lt"/>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5pPr>
      <a:lvl6pPr marL="25146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511E3A7-D5CE-41DF-BAE1-1E8D109B0D72}"/>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1267" name="Rectangle 3">
            <a:extLst>
              <a:ext uri="{FF2B5EF4-FFF2-40B4-BE49-F238E27FC236}">
                <a16:creationId xmlns:a16="http://schemas.microsoft.com/office/drawing/2014/main" id="{B87AF3D5-16E1-45CA-BFA5-AC1BFA3F739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789508" name="Rectangle 4">
            <a:extLst>
              <a:ext uri="{FF2B5EF4-FFF2-40B4-BE49-F238E27FC236}">
                <a16:creationId xmlns:a16="http://schemas.microsoft.com/office/drawing/2014/main" id="{8237C19B-8705-46C9-802A-5BF06D73E210}"/>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rgbClr val="578963"/>
                </a:solidFill>
                <a:latin typeface="Times New Roman" pitchFamily="18" charset="0"/>
                <a:cs typeface="+mn-cs"/>
              </a:defRPr>
            </a:lvl1pPr>
          </a:lstStyle>
          <a:p>
            <a:pPr>
              <a:defRPr/>
            </a:pPr>
            <a:endParaRPr lang="en-US"/>
          </a:p>
        </p:txBody>
      </p:sp>
      <p:sp>
        <p:nvSpPr>
          <p:cNvPr id="789509" name="Rectangle 5">
            <a:extLst>
              <a:ext uri="{FF2B5EF4-FFF2-40B4-BE49-F238E27FC236}">
                <a16:creationId xmlns:a16="http://schemas.microsoft.com/office/drawing/2014/main" id="{A2847DD7-824D-47E6-8D5E-95482D806F8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rgbClr val="578963"/>
                </a:solidFill>
                <a:latin typeface="Times New Roman" pitchFamily="18" charset="0"/>
                <a:cs typeface="+mn-cs"/>
              </a:defRPr>
            </a:lvl1pPr>
          </a:lstStyle>
          <a:p>
            <a:pPr>
              <a:defRPr/>
            </a:pPr>
            <a:endParaRPr lang="en-US"/>
          </a:p>
        </p:txBody>
      </p:sp>
    </p:spTree>
    <p:extLst>
      <p:ext uri="{BB962C8B-B14F-4D97-AF65-F5344CB8AC3E}">
        <p14:creationId xmlns:p14="http://schemas.microsoft.com/office/powerpoint/2010/main" val="3488772944"/>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 id="2147484196" r:id="rId12"/>
    <p:sldLayoutId id="2147484197" r:id="rId13"/>
    <p:sldLayoutId id="2147484198" r:id="rId14"/>
    <p:sldLayoutId id="2147484199" r:id="rId15"/>
  </p:sldLayoutIdLst>
  <p:txStyles>
    <p:titleStyle>
      <a:lvl1pPr algn="l" rtl="0" eaLnBrk="0" fontAlgn="base" hangingPunct="0">
        <a:spcBef>
          <a:spcPct val="0"/>
        </a:spcBef>
        <a:spcAft>
          <a:spcPct val="0"/>
        </a:spcAft>
        <a:defRPr kumimoji="1" sz="4400">
          <a:solidFill>
            <a:schemeClr val="tx2"/>
          </a:solidFill>
          <a:latin typeface="Arial" pitchFamily="34" charset="0"/>
          <a:ea typeface="+mj-ea"/>
          <a:cs typeface="+mj-cs"/>
        </a:defRPr>
      </a:lvl1pPr>
      <a:lvl2pPr algn="l" rtl="0" eaLnBrk="0" fontAlgn="base" hangingPunct="0">
        <a:spcBef>
          <a:spcPct val="0"/>
        </a:spcBef>
        <a:spcAft>
          <a:spcPct val="0"/>
        </a:spcAft>
        <a:defRPr kumimoji="1" sz="4400">
          <a:solidFill>
            <a:schemeClr val="tx2"/>
          </a:solidFill>
          <a:latin typeface="Arial" charset="0"/>
        </a:defRPr>
      </a:lvl2pPr>
      <a:lvl3pPr algn="l" rtl="0" eaLnBrk="0" fontAlgn="base" hangingPunct="0">
        <a:spcBef>
          <a:spcPct val="0"/>
        </a:spcBef>
        <a:spcAft>
          <a:spcPct val="0"/>
        </a:spcAft>
        <a:defRPr kumimoji="1" sz="4400">
          <a:solidFill>
            <a:schemeClr val="tx2"/>
          </a:solidFill>
          <a:latin typeface="Arial" charset="0"/>
        </a:defRPr>
      </a:lvl3pPr>
      <a:lvl4pPr algn="l" rtl="0" eaLnBrk="0" fontAlgn="base" hangingPunct="0">
        <a:spcBef>
          <a:spcPct val="0"/>
        </a:spcBef>
        <a:spcAft>
          <a:spcPct val="0"/>
        </a:spcAft>
        <a:defRPr kumimoji="1" sz="4400">
          <a:solidFill>
            <a:schemeClr val="tx2"/>
          </a:solidFill>
          <a:latin typeface="Arial" charset="0"/>
        </a:defRPr>
      </a:lvl4pPr>
      <a:lvl5pPr algn="l" rtl="0" eaLnBrk="0" fontAlgn="base" hangingPunct="0">
        <a:spcBef>
          <a:spcPct val="0"/>
        </a:spcBef>
        <a:spcAft>
          <a:spcPct val="0"/>
        </a:spcAft>
        <a:defRPr kumimoji="1" sz="4400">
          <a:solidFill>
            <a:schemeClr val="tx2"/>
          </a:solidFill>
          <a:latin typeface="Arial"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Arial" pitchFamily="34" charset="0"/>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Arial" pitchFamily="34" charset="0"/>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itchFamily="34" charset="0"/>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itchFamily="34" charset="0"/>
        </a:defRPr>
      </a:lvl5pPr>
      <a:lvl6pPr marL="25146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92B4A71E-001C-483E-856C-6BD35B756460}"/>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8675" name="Rectangle 3">
            <a:extLst>
              <a:ext uri="{FF2B5EF4-FFF2-40B4-BE49-F238E27FC236}">
                <a16:creationId xmlns:a16="http://schemas.microsoft.com/office/drawing/2014/main" id="{EEDB5D2E-A871-40C7-8FB8-3163FCB73776}"/>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789508" name="Rectangle 4">
            <a:extLst>
              <a:ext uri="{FF2B5EF4-FFF2-40B4-BE49-F238E27FC236}">
                <a16:creationId xmlns:a16="http://schemas.microsoft.com/office/drawing/2014/main" id="{081EA2C4-E15F-4795-8D06-C8B927F7702F}"/>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chemeClr val="bg2"/>
                </a:solidFill>
                <a:latin typeface="Times New Roman" pitchFamily="18" charset="0"/>
                <a:cs typeface="+mn-cs"/>
              </a:defRPr>
            </a:lvl1pPr>
          </a:lstStyle>
          <a:p>
            <a:pPr>
              <a:defRPr/>
            </a:pPr>
            <a:endParaRPr lang="en-US"/>
          </a:p>
        </p:txBody>
      </p:sp>
      <p:sp>
        <p:nvSpPr>
          <p:cNvPr id="789509" name="Rectangle 5">
            <a:extLst>
              <a:ext uri="{FF2B5EF4-FFF2-40B4-BE49-F238E27FC236}">
                <a16:creationId xmlns:a16="http://schemas.microsoft.com/office/drawing/2014/main" id="{F7279F99-7B8B-450F-9B21-3C0BAB490252}"/>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chemeClr val="bg2"/>
                </a:solidFill>
                <a:latin typeface="Times New Roman" pitchFamily="18" charset="0"/>
                <a:cs typeface="+mn-cs"/>
              </a:defRPr>
            </a:lvl1pPr>
          </a:lstStyle>
          <a:p>
            <a:pPr>
              <a:defRPr/>
            </a:pPr>
            <a:endParaRPr lang="en-US"/>
          </a:p>
        </p:txBody>
      </p:sp>
    </p:spTree>
    <p:extLst>
      <p:ext uri="{BB962C8B-B14F-4D97-AF65-F5344CB8AC3E}">
        <p14:creationId xmlns:p14="http://schemas.microsoft.com/office/powerpoint/2010/main" val="2242478371"/>
      </p:ext>
    </p:extLst>
  </p:cSld>
  <p:clrMap bg1="dk1" tx1="lt1" bg2="dk2" tx2="lt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 id="2147484214" r:id="rId14"/>
    <p:sldLayoutId id="2147484215" r:id="rId15"/>
    <p:sldLayoutId id="2147484216" r:id="rId16"/>
    <p:sldLayoutId id="2147484217" r:id="rId17"/>
    <p:sldLayoutId id="2147484218" r:id="rId18"/>
    <p:sldLayoutId id="2147484219" r:id="rId19"/>
    <p:sldLayoutId id="2147484220" r:id="rId20"/>
    <p:sldLayoutId id="2147484221" r:id="rId21"/>
    <p:sldLayoutId id="2147484222" r:id="rId22"/>
    <p:sldLayoutId id="2147484223" r:id="rId23"/>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Calibri" panose="020F0502020204030204" pitchFamily="34" charset="0"/>
        </a:defRPr>
      </a:lvl2pPr>
      <a:lvl3pPr algn="l" rtl="0" eaLnBrk="0" fontAlgn="base" hangingPunct="0">
        <a:spcBef>
          <a:spcPct val="0"/>
        </a:spcBef>
        <a:spcAft>
          <a:spcPct val="0"/>
        </a:spcAft>
        <a:defRPr kumimoji="1" sz="4400">
          <a:solidFill>
            <a:schemeClr val="tx2"/>
          </a:solidFill>
          <a:latin typeface="Calibri" panose="020F0502020204030204" pitchFamily="34" charset="0"/>
        </a:defRPr>
      </a:lvl3pPr>
      <a:lvl4pPr algn="l" rtl="0" eaLnBrk="0" fontAlgn="base" hangingPunct="0">
        <a:spcBef>
          <a:spcPct val="0"/>
        </a:spcBef>
        <a:spcAft>
          <a:spcPct val="0"/>
        </a:spcAft>
        <a:defRPr kumimoji="1" sz="4400">
          <a:solidFill>
            <a:schemeClr val="tx2"/>
          </a:solidFill>
          <a:latin typeface="Calibri" panose="020F0502020204030204" pitchFamily="34" charset="0"/>
        </a:defRPr>
      </a:lvl4pPr>
      <a:lvl5pPr algn="l" rtl="0" eaLnBrk="0" fontAlgn="base" hangingPunct="0">
        <a:spcBef>
          <a:spcPct val="0"/>
        </a:spcBef>
        <a:spcAft>
          <a:spcPct val="0"/>
        </a:spcAft>
        <a:defRPr kumimoji="1" sz="4400">
          <a:solidFill>
            <a:schemeClr val="tx2"/>
          </a:solidFill>
          <a:latin typeface="Calibri" panose="020F0502020204030204" pitchFamily="34"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mn-lt"/>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5pPr>
      <a:lvl6pPr marL="25146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6750976-8920-4CF5-9629-E1B42F3A2E9D}"/>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3BB4C66-0769-4166-95DB-EC83DDB92FCB}"/>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789508" name="Rectangle 4">
            <a:extLst>
              <a:ext uri="{FF2B5EF4-FFF2-40B4-BE49-F238E27FC236}">
                <a16:creationId xmlns:a16="http://schemas.microsoft.com/office/drawing/2014/main" id="{346172ED-93EE-4C33-BC23-8796AD325E36}"/>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chemeClr val="bg2"/>
                </a:solidFill>
                <a:latin typeface="Times New Roman" pitchFamily="18" charset="0"/>
                <a:cs typeface="+mn-cs"/>
              </a:defRPr>
            </a:lvl1pPr>
          </a:lstStyle>
          <a:p>
            <a:pPr>
              <a:defRPr/>
            </a:pPr>
            <a:endParaRPr lang="en-US"/>
          </a:p>
        </p:txBody>
      </p:sp>
      <p:sp>
        <p:nvSpPr>
          <p:cNvPr id="789509" name="Rectangle 5">
            <a:extLst>
              <a:ext uri="{FF2B5EF4-FFF2-40B4-BE49-F238E27FC236}">
                <a16:creationId xmlns:a16="http://schemas.microsoft.com/office/drawing/2014/main" id="{D69E5FE7-59EA-4EB4-96E2-0D5BBF8660C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chemeClr val="bg2"/>
                </a:solidFill>
                <a:latin typeface="Times New Roman" pitchFamily="18" charset="0"/>
                <a:cs typeface="+mn-cs"/>
              </a:defRPr>
            </a:lvl1pPr>
          </a:lstStyle>
          <a:p>
            <a:pPr>
              <a:defRPr/>
            </a:pPr>
            <a:endParaRPr lang="en-US"/>
          </a:p>
        </p:txBody>
      </p:sp>
    </p:spTree>
    <p:extLst>
      <p:ext uri="{BB962C8B-B14F-4D97-AF65-F5344CB8AC3E}">
        <p14:creationId xmlns:p14="http://schemas.microsoft.com/office/powerpoint/2010/main" val="2373934413"/>
      </p:ext>
    </p:extLst>
  </p:cSld>
  <p:clrMap bg1="dk1" tx1="lt1" bg2="dk2" tx2="lt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 id="2147484236" r:id="rId12"/>
    <p:sldLayoutId id="2147484237" r:id="rId13"/>
    <p:sldLayoutId id="2147484238" r:id="rId14"/>
    <p:sldLayoutId id="2147484239" r:id="rId15"/>
    <p:sldLayoutId id="2147484240" r:id="rId16"/>
    <p:sldLayoutId id="2147484241" r:id="rId17"/>
    <p:sldLayoutId id="2147484242" r:id="rId18"/>
    <p:sldLayoutId id="2147484243" r:id="rId19"/>
    <p:sldLayoutId id="2147484244" r:id="rId20"/>
    <p:sldLayoutId id="2147484245" r:id="rId21"/>
    <p:sldLayoutId id="2147484246" r:id="rId22"/>
    <p:sldLayoutId id="2147484247" r:id="rId23"/>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Calibri" panose="020F0502020204030204" pitchFamily="34" charset="0"/>
        </a:defRPr>
      </a:lvl2pPr>
      <a:lvl3pPr algn="l" rtl="0" eaLnBrk="0" fontAlgn="base" hangingPunct="0">
        <a:spcBef>
          <a:spcPct val="0"/>
        </a:spcBef>
        <a:spcAft>
          <a:spcPct val="0"/>
        </a:spcAft>
        <a:defRPr kumimoji="1" sz="4400">
          <a:solidFill>
            <a:schemeClr val="tx2"/>
          </a:solidFill>
          <a:latin typeface="Calibri" panose="020F0502020204030204" pitchFamily="34" charset="0"/>
        </a:defRPr>
      </a:lvl3pPr>
      <a:lvl4pPr algn="l" rtl="0" eaLnBrk="0" fontAlgn="base" hangingPunct="0">
        <a:spcBef>
          <a:spcPct val="0"/>
        </a:spcBef>
        <a:spcAft>
          <a:spcPct val="0"/>
        </a:spcAft>
        <a:defRPr kumimoji="1" sz="4400">
          <a:solidFill>
            <a:schemeClr val="tx2"/>
          </a:solidFill>
          <a:latin typeface="Calibri" panose="020F0502020204030204" pitchFamily="34" charset="0"/>
        </a:defRPr>
      </a:lvl4pPr>
      <a:lvl5pPr algn="l" rtl="0" eaLnBrk="0" fontAlgn="base" hangingPunct="0">
        <a:spcBef>
          <a:spcPct val="0"/>
        </a:spcBef>
        <a:spcAft>
          <a:spcPct val="0"/>
        </a:spcAft>
        <a:defRPr kumimoji="1" sz="4400">
          <a:solidFill>
            <a:schemeClr val="tx2"/>
          </a:solidFill>
          <a:latin typeface="Calibri" panose="020F0502020204030204" pitchFamily="34"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mn-lt"/>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5pPr>
      <a:lvl6pPr marL="25146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C58D7DB-0DD3-4050-5421-B8094CFA30F2}"/>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4579" name="Rectangle 3">
            <a:extLst>
              <a:ext uri="{FF2B5EF4-FFF2-40B4-BE49-F238E27FC236}">
                <a16:creationId xmlns:a16="http://schemas.microsoft.com/office/drawing/2014/main" id="{33DFE11D-868D-FD33-2DD3-15995B0F8C52}"/>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789508" name="Rectangle 4">
            <a:extLst>
              <a:ext uri="{FF2B5EF4-FFF2-40B4-BE49-F238E27FC236}">
                <a16:creationId xmlns:a16="http://schemas.microsoft.com/office/drawing/2014/main" id="{EF9257D4-C0F0-0197-CD72-4E5184CFB50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050" b="0" u="none">
                <a:solidFill>
                  <a:schemeClr val="bg2"/>
                </a:solidFill>
                <a:latin typeface="Times New Roman" pitchFamily="1" charset="0"/>
              </a:defRPr>
            </a:lvl1pPr>
          </a:lstStyle>
          <a:p>
            <a:pPr>
              <a:defRPr/>
            </a:pPr>
            <a:endParaRPr lang="en-US"/>
          </a:p>
        </p:txBody>
      </p:sp>
      <p:sp>
        <p:nvSpPr>
          <p:cNvPr id="789509" name="Rectangle 5">
            <a:extLst>
              <a:ext uri="{FF2B5EF4-FFF2-40B4-BE49-F238E27FC236}">
                <a16:creationId xmlns:a16="http://schemas.microsoft.com/office/drawing/2014/main" id="{CE1304C0-86DC-F816-6C4B-307CBDA32EF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050" b="0" u="none">
                <a:solidFill>
                  <a:schemeClr val="bg2"/>
                </a:solidFill>
                <a:latin typeface="Times New Roman" pitchFamily="1" charset="0"/>
              </a:defRPr>
            </a:lvl1pPr>
          </a:lstStyle>
          <a:p>
            <a:pPr>
              <a:defRPr/>
            </a:pPr>
            <a:endParaRPr lang="en-US"/>
          </a:p>
        </p:txBody>
      </p:sp>
    </p:spTree>
    <p:extLst>
      <p:ext uri="{BB962C8B-B14F-4D97-AF65-F5344CB8AC3E}">
        <p14:creationId xmlns:p14="http://schemas.microsoft.com/office/powerpoint/2010/main" val="3125633622"/>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 id="2147484261" r:id="rId13"/>
    <p:sldLayoutId id="2147484262" r:id="rId14"/>
    <p:sldLayoutId id="2147484263" r:id="rId15"/>
    <p:sldLayoutId id="2147484264" r:id="rId16"/>
  </p:sldLayoutIdLst>
  <p:txStyles>
    <p:titleStyle>
      <a:lvl1pPr algn="l" rtl="0" eaLnBrk="0" fontAlgn="base" hangingPunct="0">
        <a:spcBef>
          <a:spcPct val="0"/>
        </a:spcBef>
        <a:spcAft>
          <a:spcPct val="0"/>
        </a:spcAft>
        <a:defRPr kumimoji="1" sz="3300">
          <a:solidFill>
            <a:schemeClr val="tx2"/>
          </a:solidFill>
          <a:latin typeface="+mj-lt"/>
          <a:ea typeface="+mj-ea"/>
          <a:cs typeface="+mj-cs"/>
        </a:defRPr>
      </a:lvl1pPr>
      <a:lvl2pPr algn="l" rtl="0" eaLnBrk="0" fontAlgn="base" hangingPunct="0">
        <a:spcBef>
          <a:spcPct val="0"/>
        </a:spcBef>
        <a:spcAft>
          <a:spcPct val="0"/>
        </a:spcAft>
        <a:defRPr kumimoji="1" sz="3300">
          <a:solidFill>
            <a:schemeClr val="tx2"/>
          </a:solidFill>
          <a:latin typeface="Papyrus" pitchFamily="66" charset="0"/>
        </a:defRPr>
      </a:lvl2pPr>
      <a:lvl3pPr algn="l" rtl="0" eaLnBrk="0" fontAlgn="base" hangingPunct="0">
        <a:spcBef>
          <a:spcPct val="0"/>
        </a:spcBef>
        <a:spcAft>
          <a:spcPct val="0"/>
        </a:spcAft>
        <a:defRPr kumimoji="1" sz="3300">
          <a:solidFill>
            <a:schemeClr val="tx2"/>
          </a:solidFill>
          <a:latin typeface="Papyrus" pitchFamily="66" charset="0"/>
        </a:defRPr>
      </a:lvl3pPr>
      <a:lvl4pPr algn="l" rtl="0" eaLnBrk="0" fontAlgn="base" hangingPunct="0">
        <a:spcBef>
          <a:spcPct val="0"/>
        </a:spcBef>
        <a:spcAft>
          <a:spcPct val="0"/>
        </a:spcAft>
        <a:defRPr kumimoji="1" sz="3300">
          <a:solidFill>
            <a:schemeClr val="tx2"/>
          </a:solidFill>
          <a:latin typeface="Papyrus" pitchFamily="66" charset="0"/>
        </a:defRPr>
      </a:lvl4pPr>
      <a:lvl5pPr algn="l" rtl="0" eaLnBrk="0" fontAlgn="base" hangingPunct="0">
        <a:spcBef>
          <a:spcPct val="0"/>
        </a:spcBef>
        <a:spcAft>
          <a:spcPct val="0"/>
        </a:spcAft>
        <a:defRPr kumimoji="1" sz="3300">
          <a:solidFill>
            <a:schemeClr val="tx2"/>
          </a:solidFill>
          <a:latin typeface="Papyrus" pitchFamily="66" charset="0"/>
        </a:defRPr>
      </a:lvl5pPr>
      <a:lvl6pPr marL="342900" algn="l" rtl="0" fontAlgn="base">
        <a:spcBef>
          <a:spcPct val="0"/>
        </a:spcBef>
        <a:spcAft>
          <a:spcPct val="0"/>
        </a:spcAft>
        <a:defRPr kumimoji="1" sz="3300">
          <a:solidFill>
            <a:schemeClr val="tx2"/>
          </a:solidFill>
          <a:latin typeface="Papyrus" pitchFamily="66" charset="0"/>
        </a:defRPr>
      </a:lvl6pPr>
      <a:lvl7pPr marL="685800" algn="l" rtl="0" fontAlgn="base">
        <a:spcBef>
          <a:spcPct val="0"/>
        </a:spcBef>
        <a:spcAft>
          <a:spcPct val="0"/>
        </a:spcAft>
        <a:defRPr kumimoji="1" sz="3300">
          <a:solidFill>
            <a:schemeClr val="tx2"/>
          </a:solidFill>
          <a:latin typeface="Papyrus" pitchFamily="66" charset="0"/>
        </a:defRPr>
      </a:lvl7pPr>
      <a:lvl8pPr marL="1028700" algn="l" rtl="0" fontAlgn="base">
        <a:spcBef>
          <a:spcPct val="0"/>
        </a:spcBef>
        <a:spcAft>
          <a:spcPct val="0"/>
        </a:spcAft>
        <a:defRPr kumimoji="1" sz="3300">
          <a:solidFill>
            <a:schemeClr val="tx2"/>
          </a:solidFill>
          <a:latin typeface="Papyrus" pitchFamily="66" charset="0"/>
        </a:defRPr>
      </a:lvl8pPr>
      <a:lvl9pPr marL="1371600" algn="l" rtl="0" fontAlgn="base">
        <a:spcBef>
          <a:spcPct val="0"/>
        </a:spcBef>
        <a:spcAft>
          <a:spcPct val="0"/>
        </a:spcAft>
        <a:defRPr kumimoji="1" sz="3300">
          <a:solidFill>
            <a:schemeClr val="tx2"/>
          </a:solidFill>
          <a:latin typeface="Papyrus" pitchFamily="66" charset="0"/>
        </a:defRPr>
      </a:lvl9pPr>
    </p:titleStyle>
    <p:bodyStyle>
      <a:lvl1pPr marL="257175" indent="-257175"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mn-lt"/>
          <a:ea typeface="+mn-ea"/>
          <a:cs typeface="+mn-cs"/>
        </a:defRPr>
      </a:lvl1pPr>
      <a:lvl2pPr marL="557213" indent="-214313" algn="l" rtl="0" eaLnBrk="0" fontAlgn="base" hangingPunct="0">
        <a:spcBef>
          <a:spcPct val="20000"/>
        </a:spcBef>
        <a:spcAft>
          <a:spcPct val="0"/>
        </a:spcAft>
        <a:buClr>
          <a:schemeClr val="bg2"/>
        </a:buClr>
        <a:buFont typeface="Wingdings 2" panose="05020102010507070707" pitchFamily="18" charset="2"/>
        <a:buChar char="f"/>
        <a:defRPr kumimoji="1" sz="2100">
          <a:solidFill>
            <a:schemeClr val="tx1"/>
          </a:solidFill>
          <a:latin typeface="+mn-lt"/>
        </a:defRPr>
      </a:lvl2pPr>
      <a:lvl3pPr marL="857250" indent="-171450" algn="l" rtl="0" eaLnBrk="0" fontAlgn="base" hangingPunct="0">
        <a:spcBef>
          <a:spcPct val="20000"/>
        </a:spcBef>
        <a:spcAft>
          <a:spcPct val="0"/>
        </a:spcAft>
        <a:buClr>
          <a:schemeClr val="bg2"/>
        </a:buClr>
        <a:buFont typeface="Wingdings 2" panose="05020102010507070707" pitchFamily="18" charset="2"/>
        <a:buChar char="f"/>
        <a:defRPr kumimoji="1">
          <a:solidFill>
            <a:schemeClr val="tx1"/>
          </a:solidFill>
          <a:latin typeface="+mn-lt"/>
        </a:defRPr>
      </a:lvl3pPr>
      <a:lvl4pPr marL="1200150" indent="-171450" algn="l" rtl="0" eaLnBrk="0" fontAlgn="base" hangingPunct="0">
        <a:spcBef>
          <a:spcPct val="20000"/>
        </a:spcBef>
        <a:spcAft>
          <a:spcPct val="0"/>
        </a:spcAft>
        <a:buClr>
          <a:schemeClr val="bg2"/>
        </a:buClr>
        <a:buFont typeface="Wingdings 2" panose="05020102010507070707" pitchFamily="18" charset="2"/>
        <a:buChar char="f"/>
        <a:defRPr kumimoji="1" sz="1500">
          <a:solidFill>
            <a:schemeClr val="tx1"/>
          </a:solidFill>
          <a:latin typeface="+mn-lt"/>
        </a:defRPr>
      </a:lvl4pPr>
      <a:lvl5pPr marL="1543050" indent="-171450" algn="l" rtl="0" eaLnBrk="0" fontAlgn="base" hangingPunct="0">
        <a:spcBef>
          <a:spcPct val="20000"/>
        </a:spcBef>
        <a:spcAft>
          <a:spcPct val="0"/>
        </a:spcAft>
        <a:buClr>
          <a:schemeClr val="bg2"/>
        </a:buClr>
        <a:buFont typeface="Wingdings 2" panose="05020102010507070707" pitchFamily="18" charset="2"/>
        <a:buChar char="f"/>
        <a:defRPr kumimoji="1" sz="1500">
          <a:solidFill>
            <a:schemeClr val="tx1"/>
          </a:solidFill>
          <a:latin typeface="+mn-lt"/>
        </a:defRPr>
      </a:lvl5pPr>
      <a:lvl6pPr marL="1885950" indent="-171450" algn="l" rtl="0" fontAlgn="base">
        <a:spcBef>
          <a:spcPct val="20000"/>
        </a:spcBef>
        <a:spcAft>
          <a:spcPct val="0"/>
        </a:spcAft>
        <a:buClr>
          <a:schemeClr val="bg2"/>
        </a:buClr>
        <a:buFont typeface="Wingdings 2" pitchFamily="18" charset="2"/>
        <a:buChar char="f"/>
        <a:defRPr kumimoji="1" sz="1500">
          <a:solidFill>
            <a:schemeClr val="tx1"/>
          </a:solidFill>
          <a:latin typeface="+mn-lt"/>
        </a:defRPr>
      </a:lvl6pPr>
      <a:lvl7pPr marL="2228850" indent="-171450" algn="l" rtl="0" fontAlgn="base">
        <a:spcBef>
          <a:spcPct val="20000"/>
        </a:spcBef>
        <a:spcAft>
          <a:spcPct val="0"/>
        </a:spcAft>
        <a:buClr>
          <a:schemeClr val="bg2"/>
        </a:buClr>
        <a:buFont typeface="Wingdings 2" pitchFamily="18" charset="2"/>
        <a:buChar char="f"/>
        <a:defRPr kumimoji="1" sz="1500">
          <a:solidFill>
            <a:schemeClr val="tx1"/>
          </a:solidFill>
          <a:latin typeface="+mn-lt"/>
        </a:defRPr>
      </a:lvl7pPr>
      <a:lvl8pPr marL="2571750" indent="-171450" algn="l" rtl="0" fontAlgn="base">
        <a:spcBef>
          <a:spcPct val="20000"/>
        </a:spcBef>
        <a:spcAft>
          <a:spcPct val="0"/>
        </a:spcAft>
        <a:buClr>
          <a:schemeClr val="bg2"/>
        </a:buClr>
        <a:buFont typeface="Wingdings 2" pitchFamily="18" charset="2"/>
        <a:buChar char="f"/>
        <a:defRPr kumimoji="1" sz="1500">
          <a:solidFill>
            <a:schemeClr val="tx1"/>
          </a:solidFill>
          <a:latin typeface="+mn-lt"/>
        </a:defRPr>
      </a:lvl8pPr>
      <a:lvl9pPr marL="2914650" indent="-171450" algn="l" rtl="0" fontAlgn="base">
        <a:spcBef>
          <a:spcPct val="20000"/>
        </a:spcBef>
        <a:spcAft>
          <a:spcPct val="0"/>
        </a:spcAft>
        <a:buClr>
          <a:schemeClr val="bg2"/>
        </a:buClr>
        <a:buFont typeface="Wingdings 2" pitchFamily="18" charset="2"/>
        <a:buChar char="f"/>
        <a:defRPr kumimoji="1"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www.wholehealthassoc.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8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1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8.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27.xml"/><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7.xml"/></Relationships>
</file>

<file path=ppt/slides/_rels/slide47.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22.xml"/><Relationship Id="rId1" Type="http://schemas.openxmlformats.org/officeDocument/2006/relationships/slideLayout" Target="../slideLayouts/slideLayout25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5.xml"/></Relationships>
</file>

<file path=ppt/slides/_rels/slide49.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24.xml"/><Relationship Id="rId1" Type="http://schemas.openxmlformats.org/officeDocument/2006/relationships/slideLayout" Target="../slideLayouts/slideLayout25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2.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5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8.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58.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6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7.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64.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0.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5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a:extLst>
              <a:ext uri="{FF2B5EF4-FFF2-40B4-BE49-F238E27FC236}">
                <a16:creationId xmlns:a16="http://schemas.microsoft.com/office/drawing/2014/main" id="{32609023-466A-4AB9-8371-30BEF31BD4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463"/>
            <a:ext cx="9182100" cy="702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Slide Number Placeholder 3">
            <a:extLst>
              <a:ext uri="{FF2B5EF4-FFF2-40B4-BE49-F238E27FC236}">
                <a16:creationId xmlns:a16="http://schemas.microsoft.com/office/drawing/2014/main" id="{C64729C6-DFB4-43CC-97F7-942579456594}"/>
              </a:ext>
            </a:extLst>
          </p:cNvPr>
          <p:cNvSpPr>
            <a:spLocks noGrp="1"/>
          </p:cNvSpPr>
          <p:nvPr>
            <p:ph type="sldNum" sz="quarter" idx="10"/>
          </p:nvPr>
        </p:nvSpPr>
        <p:spPr bwMode="auto">
          <a:xfrm>
            <a:off x="80772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1pPr>
            <a:lvl2pPr marL="742950" indent="-28575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2pPr>
            <a:lvl3pPr marL="1143000" indent="-22860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3pPr>
            <a:lvl4pPr marL="1600200" indent="-228600">
              <a:spcBef>
                <a:spcPct val="20000"/>
              </a:spcBef>
              <a:buFont typeface="Arial" panose="020B0604020202020204" pitchFamily="34" charset="0"/>
              <a:buChar char="–"/>
              <a:defRPr sz="2000">
                <a:solidFill>
                  <a:srgbClr val="FFFF99"/>
                </a:solidFill>
                <a:latin typeface="Verdana" panose="020B0604030504040204" pitchFamily="34" charset="0"/>
                <a:ea typeface="Kozuka Gothic Pro R"/>
                <a:cs typeface="Tahoma" panose="020B0604030504040204" pitchFamily="34" charset="0"/>
              </a:defRPr>
            </a:lvl4pPr>
            <a:lvl5pPr marL="2057400" indent="-228600">
              <a:spcBef>
                <a:spcPct val="20000"/>
              </a:spcBef>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9pPr>
          </a:lstStyle>
          <a:p>
            <a:pPr eaLnBrk="1" hangingPunct="1">
              <a:spcBef>
                <a:spcPct val="50000"/>
              </a:spcBef>
              <a:buFontTx/>
              <a:buNone/>
            </a:pPr>
            <a:fld id="{64140194-8A10-450F-AED4-4C8789705142}" type="slidenum">
              <a:rPr lang="en-US" altLang="en-US" sz="1400">
                <a:solidFill>
                  <a:srgbClr val="1F497D"/>
                </a:solidFill>
                <a:latin typeface="Times New Roman" panose="02020603050405020304" pitchFamily="18" charset="0"/>
              </a:rPr>
              <a:pPr eaLnBrk="1" hangingPunct="1">
                <a:spcBef>
                  <a:spcPct val="50000"/>
                </a:spcBef>
                <a:buFontTx/>
                <a:buNone/>
              </a:pPr>
              <a:t>1</a:t>
            </a:fld>
            <a:endParaRPr lang="en-US" altLang="en-US" sz="1400">
              <a:solidFill>
                <a:srgbClr val="1F497D"/>
              </a:solidFill>
              <a:latin typeface="Times New Roman" panose="02020603050405020304" pitchFamily="18" charset="0"/>
            </a:endParaRPr>
          </a:p>
        </p:txBody>
      </p:sp>
      <p:sp>
        <p:nvSpPr>
          <p:cNvPr id="103428" name="Text Box 3">
            <a:extLst>
              <a:ext uri="{FF2B5EF4-FFF2-40B4-BE49-F238E27FC236}">
                <a16:creationId xmlns:a16="http://schemas.microsoft.com/office/drawing/2014/main" id="{DE72F70F-ACE0-4354-9CA5-E44EB0416BC5}"/>
              </a:ext>
            </a:extLst>
          </p:cNvPr>
          <p:cNvSpPr txBox="1">
            <a:spLocks noChangeArrowheads="1"/>
          </p:cNvSpPr>
          <p:nvPr/>
        </p:nvSpPr>
        <p:spPr bwMode="auto">
          <a:xfrm>
            <a:off x="2400300" y="2190751"/>
            <a:ext cx="7391400" cy="83099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1pPr>
            <a:lvl2pPr marL="742950" indent="-28575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2pPr>
            <a:lvl3pPr marL="1143000" indent="-22860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3pPr>
            <a:lvl4pPr marL="1600200" indent="-228600">
              <a:spcBef>
                <a:spcPct val="20000"/>
              </a:spcBef>
              <a:buFont typeface="Arial" panose="020B0604020202020204" pitchFamily="34" charset="0"/>
              <a:buChar char="–"/>
              <a:defRPr sz="2000">
                <a:solidFill>
                  <a:srgbClr val="FFFF99"/>
                </a:solidFill>
                <a:latin typeface="Verdana" panose="020B0604030504040204" pitchFamily="34" charset="0"/>
                <a:ea typeface="Kozuka Gothic Pro R"/>
                <a:cs typeface="Tahoma" panose="020B0604030504040204" pitchFamily="34" charset="0"/>
              </a:defRPr>
            </a:lvl4pPr>
            <a:lvl5pPr marL="2057400" indent="-228600">
              <a:spcBef>
                <a:spcPct val="20000"/>
              </a:spcBef>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9pPr>
          </a:lstStyle>
          <a:p>
            <a:pPr algn="ctr" eaLnBrk="1" hangingPunct="1">
              <a:spcBef>
                <a:spcPct val="50000"/>
              </a:spcBef>
              <a:buFontTx/>
              <a:buNone/>
            </a:pPr>
            <a:r>
              <a:rPr lang="en-US" altLang="en-US" sz="4800" dirty="0">
                <a:solidFill>
                  <a:srgbClr val="0000FF"/>
                </a:solidFill>
                <a:latin typeface="Arial" panose="020B0604020202020204" pitchFamily="34" charset="0"/>
                <a:cs typeface="Arial" panose="020B0604020202020204" pitchFamily="34" charset="0"/>
              </a:rPr>
              <a:t>Mentoring the Mentors</a:t>
            </a:r>
            <a:endParaRPr lang="en-US" altLang="en-US" sz="2800" dirty="0">
              <a:solidFill>
                <a:srgbClr val="0000FF"/>
              </a:solidFill>
              <a:latin typeface="Arial" panose="020B0604020202020204" pitchFamily="34" charset="0"/>
              <a:cs typeface="Arial" panose="020B0604020202020204" pitchFamily="34" charset="0"/>
            </a:endParaRPr>
          </a:p>
        </p:txBody>
      </p:sp>
      <p:sp>
        <p:nvSpPr>
          <p:cNvPr id="103429" name="Rectangle 4">
            <a:extLst>
              <a:ext uri="{FF2B5EF4-FFF2-40B4-BE49-F238E27FC236}">
                <a16:creationId xmlns:a16="http://schemas.microsoft.com/office/drawing/2014/main" id="{139C974B-25B5-4F9E-91C8-16ACFB54A32D}"/>
              </a:ext>
            </a:extLst>
          </p:cNvPr>
          <p:cNvSpPr>
            <a:spLocks noChangeArrowheads="1"/>
          </p:cNvSpPr>
          <p:nvPr/>
        </p:nvSpPr>
        <p:spPr bwMode="auto">
          <a:xfrm>
            <a:off x="4953000" y="3810000"/>
            <a:ext cx="5562600" cy="2154238"/>
          </a:xfrm>
          <a:prstGeom prst="rect">
            <a:avLst/>
          </a:prstGeom>
          <a:solidFill>
            <a:srgbClr val="00B0F0"/>
          </a:solidFill>
          <a:ln w="9525">
            <a:solidFill>
              <a:schemeClr val="accent1"/>
            </a:solidFill>
            <a:miter lim="800000"/>
            <a:headEnd/>
            <a:tailEnd/>
          </a:ln>
        </p:spPr>
        <p:txBody>
          <a:bodyPr>
            <a:spAutoFit/>
          </a:bodyPr>
          <a:lstStyle>
            <a:lvl1pPr>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1pPr>
            <a:lvl2pPr marL="742950" indent="-28575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2pPr>
            <a:lvl3pPr marL="1143000" indent="-22860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3pPr>
            <a:lvl4pPr marL="1600200" indent="-228600">
              <a:spcBef>
                <a:spcPct val="20000"/>
              </a:spcBef>
              <a:buFont typeface="Arial" panose="020B0604020202020204" pitchFamily="34" charset="0"/>
              <a:buChar char="–"/>
              <a:defRPr sz="2000">
                <a:solidFill>
                  <a:srgbClr val="FFFF99"/>
                </a:solidFill>
                <a:latin typeface="Verdana" panose="020B0604030504040204" pitchFamily="34" charset="0"/>
                <a:ea typeface="Kozuka Gothic Pro R"/>
                <a:cs typeface="Tahoma" panose="020B0604030504040204" pitchFamily="34" charset="0"/>
              </a:defRPr>
            </a:lvl4pPr>
            <a:lvl5pPr marL="2057400" indent="-228600">
              <a:spcBef>
                <a:spcPct val="20000"/>
              </a:spcBef>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9pPr>
          </a:lstStyle>
          <a:p>
            <a:pPr eaLnBrk="1" hangingPunct="1">
              <a:spcBef>
                <a:spcPct val="0"/>
              </a:spcBef>
              <a:buFontTx/>
              <a:buNone/>
            </a:pPr>
            <a:r>
              <a:rPr kumimoji="1" lang="en-US" altLang="en-US" sz="2400">
                <a:solidFill>
                  <a:srgbClr val="0000FF"/>
                </a:solidFill>
                <a:latin typeface="Arial" panose="020B0604020202020204" pitchFamily="34" charset="0"/>
                <a:cs typeface="Arial" panose="020B0604020202020204" pitchFamily="34" charset="0"/>
              </a:rPr>
              <a:t>Stuart White, DC, DACBN, DABN</a:t>
            </a:r>
          </a:p>
          <a:p>
            <a:pPr eaLnBrk="1" hangingPunct="1">
              <a:spcBef>
                <a:spcPct val="0"/>
              </a:spcBef>
              <a:buFontTx/>
              <a:buNone/>
            </a:pPr>
            <a:r>
              <a:rPr kumimoji="1" lang="en-US" altLang="en-US" sz="2400">
                <a:solidFill>
                  <a:srgbClr val="0000FF"/>
                </a:solidFill>
                <a:latin typeface="Arial" panose="020B0604020202020204" pitchFamily="34" charset="0"/>
                <a:cs typeface="Arial" panose="020B0604020202020204" pitchFamily="34" charset="0"/>
              </a:rPr>
              <a:t>Synergy Holistic &amp; Whole Health Assoc.</a:t>
            </a:r>
          </a:p>
          <a:p>
            <a:pPr eaLnBrk="1" hangingPunct="1">
              <a:spcBef>
                <a:spcPct val="0"/>
              </a:spcBef>
              <a:buFontTx/>
              <a:buNone/>
            </a:pPr>
            <a:r>
              <a:rPr kumimoji="1" lang="en-US" altLang="en-US" sz="2400">
                <a:solidFill>
                  <a:srgbClr val="0000FF"/>
                </a:solidFill>
                <a:latin typeface="Arial" panose="020B0604020202020204" pitchFamily="34" charset="0"/>
                <a:cs typeface="Arial" panose="020B0604020202020204" pitchFamily="34" charset="0"/>
              </a:rPr>
              <a:t>980/355-0842, 713/522-6336</a:t>
            </a:r>
          </a:p>
          <a:p>
            <a:pPr eaLnBrk="1" hangingPunct="1">
              <a:spcBef>
                <a:spcPct val="0"/>
              </a:spcBef>
              <a:buFontTx/>
              <a:buNone/>
            </a:pPr>
            <a:r>
              <a:rPr kumimoji="1" lang="en-US" altLang="en-US" sz="2400">
                <a:solidFill>
                  <a:srgbClr val="0000FF"/>
                </a:solidFill>
                <a:latin typeface="Arial" panose="020B0604020202020204" pitchFamily="34" charset="0"/>
                <a:cs typeface="Arial" panose="020B0604020202020204" pitchFamily="34" charset="0"/>
              </a:rPr>
              <a:t>stuartwhitewha@gmail.com</a:t>
            </a:r>
          </a:p>
          <a:p>
            <a:pPr eaLnBrk="1" hangingPunct="1">
              <a:spcBef>
                <a:spcPct val="0"/>
              </a:spcBef>
              <a:buFontTx/>
              <a:buNone/>
            </a:pPr>
            <a:r>
              <a:rPr kumimoji="1" lang="en-US" altLang="en-US" sz="1400" b="1">
                <a:solidFill>
                  <a:srgbClr val="002060"/>
                </a:solidFill>
                <a:latin typeface="Arial" panose="020B0604020202020204" pitchFamily="34" charset="0"/>
                <a:cs typeface="Arial" panose="020B0604020202020204" pitchFamily="34" charset="0"/>
                <a:hlinkClick r:id="rId4"/>
              </a:rPr>
              <a:t>www.synergycharlotte.com &amp; www.wholehealthassoc.com</a:t>
            </a:r>
            <a:endParaRPr kumimoji="1" lang="en-US" altLang="en-US" sz="1400" b="1">
              <a:solidFill>
                <a:srgbClr val="002060"/>
              </a:solidFill>
              <a:latin typeface="Arial" panose="020B0604020202020204" pitchFamily="34" charset="0"/>
              <a:cs typeface="Arial" panose="020B0604020202020204" pitchFamily="34" charset="0"/>
            </a:endParaRPr>
          </a:p>
          <a:p>
            <a:pPr eaLnBrk="1" hangingPunct="1">
              <a:spcBef>
                <a:spcPct val="0"/>
              </a:spcBef>
              <a:buFontTx/>
              <a:buNone/>
            </a:pPr>
            <a:r>
              <a:rPr kumimoji="1" lang="en-US" altLang="en-US" sz="2400">
                <a:solidFill>
                  <a:srgbClr val="0000FF"/>
                </a:solidFill>
                <a:latin typeface="Arial" panose="020B0604020202020204" pitchFamily="34" charset="0"/>
                <a:cs typeface="Arial" panose="020B0604020202020204" pitchFamily="34" charset="0"/>
              </a:rPr>
              <a:t>www.doctorofthefuture.org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a:extLst>
              <a:ext uri="{FF2B5EF4-FFF2-40B4-BE49-F238E27FC236}">
                <a16:creationId xmlns:a16="http://schemas.microsoft.com/office/drawing/2014/main" id="{8712E56C-E859-46F5-45EA-1AAF902B1C6B}"/>
              </a:ext>
            </a:extLst>
          </p:cNvPr>
          <p:cNvSpPr>
            <a:spLocks noGrp="1" noChangeArrowheads="1"/>
          </p:cNvSpPr>
          <p:nvPr>
            <p:ph type="title"/>
          </p:nvPr>
        </p:nvSpPr>
        <p:spPr>
          <a:xfrm>
            <a:off x="1774825" y="152400"/>
            <a:ext cx="8664575" cy="1476375"/>
          </a:xfrm>
        </p:spPr>
        <p:txBody>
          <a:bodyPr/>
          <a:lstStyle/>
          <a:p>
            <a:r>
              <a:rPr lang="en-AU" altLang="en-US">
                <a:solidFill>
                  <a:srgbClr val="0070C0"/>
                </a:solidFill>
              </a:rPr>
              <a:t>Triage Theory by Bruce Ames</a:t>
            </a:r>
          </a:p>
        </p:txBody>
      </p:sp>
      <p:sp>
        <p:nvSpPr>
          <p:cNvPr id="239619" name="TextBox 5">
            <a:extLst>
              <a:ext uri="{FF2B5EF4-FFF2-40B4-BE49-F238E27FC236}">
                <a16:creationId xmlns:a16="http://schemas.microsoft.com/office/drawing/2014/main" id="{B45A1770-644E-D0D4-785F-D76721629F8B}"/>
              </a:ext>
            </a:extLst>
          </p:cNvPr>
          <p:cNvSpPr txBox="1">
            <a:spLocks noChangeArrowheads="1"/>
          </p:cNvSpPr>
          <p:nvPr/>
        </p:nvSpPr>
        <p:spPr bwMode="auto">
          <a:xfrm>
            <a:off x="1905000" y="1600200"/>
            <a:ext cx="8382000" cy="409416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The Triage Theory describes that DNA damage and late onset disease are consequences of ‘triage’ allocation mechanisms developed in evolution to cope with periods of micro-nutrient shortages</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 this observation he sees that rate limiting shortages cause certain events to be postponed to later activity in favor of immediate short term survival needs</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Micronutrients, when scarce, are used for short-term survival at the expense of long-term survival</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“The theory explains why diseases associated with aging like cancer, heart disease and dementia (and the pace of aging itself) may be unintended consequences developed during evolution to protect against episodic vitamin/mineral shortages”</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The following white paper describes this in more detail </a:t>
            </a:r>
          </a:p>
        </p:txBody>
      </p:sp>
    </p:spTree>
  </p:cSld>
  <p:clrMapOvr>
    <a:masterClrMapping/>
  </p:clrMapOvr>
  <p:transition spd="med">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a:extLst>
              <a:ext uri="{FF2B5EF4-FFF2-40B4-BE49-F238E27FC236}">
                <a16:creationId xmlns:a16="http://schemas.microsoft.com/office/drawing/2014/main" id="{CE8CD534-E355-7FDF-3AF3-420DB6A3736E}"/>
              </a:ext>
            </a:extLst>
          </p:cNvPr>
          <p:cNvSpPr>
            <a:spLocks noGrp="1" noChangeArrowheads="1"/>
          </p:cNvSpPr>
          <p:nvPr>
            <p:ph type="title"/>
          </p:nvPr>
        </p:nvSpPr>
        <p:spPr>
          <a:xfrm>
            <a:off x="1774825" y="152400"/>
            <a:ext cx="8664575" cy="1476375"/>
          </a:xfrm>
        </p:spPr>
        <p:txBody>
          <a:bodyPr/>
          <a:lstStyle/>
          <a:p>
            <a:r>
              <a:rPr lang="en-AU" altLang="en-US">
                <a:solidFill>
                  <a:srgbClr val="0070C0"/>
                </a:solidFill>
              </a:rPr>
              <a:t>Triage Theory by Bruce Ames</a:t>
            </a:r>
          </a:p>
        </p:txBody>
      </p:sp>
      <p:pic>
        <p:nvPicPr>
          <p:cNvPr id="3" name="Picture 2" descr="Triage_1.jpg">
            <a:extLst>
              <a:ext uri="{FF2B5EF4-FFF2-40B4-BE49-F238E27FC236}">
                <a16:creationId xmlns:a16="http://schemas.microsoft.com/office/drawing/2014/main" id="{CEF1B5B7-3B59-23DD-A630-8A5B578360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riage_2.jpg">
            <a:extLst>
              <a:ext uri="{FF2B5EF4-FFF2-40B4-BE49-F238E27FC236}">
                <a16:creationId xmlns:a16="http://schemas.microsoft.com/office/drawing/2014/main" id="{BC71C658-ADD0-199D-7A44-0A0007187A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46463"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riage_3.jpg">
            <a:extLst>
              <a:ext uri="{FF2B5EF4-FFF2-40B4-BE49-F238E27FC236}">
                <a16:creationId xmlns:a16="http://schemas.microsoft.com/office/drawing/2014/main" id="{E169189A-AA9E-9F55-67CE-37CD6E24ACE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68925"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riage_4.jpg">
            <a:extLst>
              <a:ext uri="{FF2B5EF4-FFF2-40B4-BE49-F238E27FC236}">
                <a16:creationId xmlns:a16="http://schemas.microsoft.com/office/drawing/2014/main" id="{755A872C-8B79-2EBC-9DD1-AF461F8A9C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46463"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5E9EFF"/>
            </a:gs>
            <a:gs pos="20000">
              <a:srgbClr val="85C2FF"/>
            </a:gs>
            <a:gs pos="35001">
              <a:srgbClr val="C4D6EB"/>
            </a:gs>
            <a:gs pos="50000">
              <a:srgbClr val="FFEBFA"/>
            </a:gs>
            <a:gs pos="64999">
              <a:srgbClr val="C4D6EB"/>
            </a:gs>
            <a:gs pos="80000">
              <a:srgbClr val="85C2FF"/>
            </a:gs>
            <a:gs pos="100000">
              <a:srgbClr val="5E9EFF"/>
            </a:gs>
          </a:gsLst>
          <a:lin ang="5400000" scaled="1"/>
        </a:gradFill>
        <a:effectLst/>
      </p:bgPr>
    </p:bg>
    <p:spTree>
      <p:nvGrpSpPr>
        <p:cNvPr id="1" name=""/>
        <p:cNvGrpSpPr/>
        <p:nvPr/>
      </p:nvGrpSpPr>
      <p:grpSpPr>
        <a:xfrm>
          <a:off x="0" y="0"/>
          <a:ext cx="0" cy="0"/>
          <a:chOff x="0" y="0"/>
          <a:chExt cx="0" cy="0"/>
        </a:xfrm>
      </p:grpSpPr>
      <p:sp>
        <p:nvSpPr>
          <p:cNvPr id="197634" name="Slide Number Placeholder 5">
            <a:extLst>
              <a:ext uri="{FF2B5EF4-FFF2-40B4-BE49-F238E27FC236}">
                <a16:creationId xmlns:a16="http://schemas.microsoft.com/office/drawing/2014/main" id="{23EE44FE-1878-7A81-0441-49EA29C6140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50000"/>
              <a:buFont typeface="Monotype Sorts" pitchFamily="2" charset="2"/>
              <a:buChar char="Ò"/>
              <a:defRPr kumimoji="1" sz="3200">
                <a:solidFill>
                  <a:schemeClr val="tx1"/>
                </a:solidFill>
                <a:latin typeface="Papyrus" panose="03070502060502030205" pitchFamily="66" charset="0"/>
              </a:defRPr>
            </a:lvl1pPr>
            <a:lvl2pPr marL="742950" indent="-285750">
              <a:spcBef>
                <a:spcPct val="20000"/>
              </a:spcBef>
              <a:buClr>
                <a:schemeClr val="bg2"/>
              </a:buClr>
              <a:buSzPct val="50000"/>
              <a:buFont typeface="Monotype Sorts" pitchFamily="2" charset="2"/>
              <a:buChar char=""/>
              <a:defRPr kumimoji="1" sz="2800">
                <a:solidFill>
                  <a:schemeClr val="tx1"/>
                </a:solidFill>
                <a:latin typeface="Papyrus" panose="03070502060502030205" pitchFamily="66" charset="0"/>
              </a:defRPr>
            </a:lvl2pPr>
            <a:lvl3pPr marL="1143000" indent="-228600">
              <a:spcBef>
                <a:spcPct val="20000"/>
              </a:spcBef>
              <a:buFont typeface="Wingdings" panose="05000000000000000000" pitchFamily="2" charset="2"/>
              <a:buChar char="Ø"/>
              <a:defRPr kumimoji="1" sz="2400">
                <a:solidFill>
                  <a:schemeClr val="tx1"/>
                </a:solidFill>
                <a:latin typeface="Papyrus" panose="03070502060502030205" pitchFamily="66" charset="0"/>
              </a:defRPr>
            </a:lvl3pPr>
            <a:lvl4pPr marL="1600200" indent="-228600">
              <a:spcBef>
                <a:spcPct val="20000"/>
              </a:spcBef>
              <a:buChar char="–"/>
              <a:defRPr kumimoji="1" sz="2000">
                <a:solidFill>
                  <a:schemeClr val="tx1"/>
                </a:solidFill>
                <a:latin typeface="Papyrus" panose="03070502060502030205" pitchFamily="66" charset="0"/>
              </a:defRPr>
            </a:lvl4pPr>
            <a:lvl5pPr marL="2057400" indent="-228600">
              <a:spcBef>
                <a:spcPct val="20000"/>
              </a:spcBef>
              <a:buChar char="»"/>
              <a:defRPr kumimoji="1" sz="2000">
                <a:solidFill>
                  <a:schemeClr val="tx1"/>
                </a:solidFill>
                <a:latin typeface="Papyrus" panose="03070502060502030205" pitchFamily="66" charset="0"/>
              </a:defRPr>
            </a:lvl5pPr>
            <a:lvl6pPr marL="2514600" indent="-228600" eaLnBrk="0" fontAlgn="base" hangingPunct="0">
              <a:spcBef>
                <a:spcPct val="20000"/>
              </a:spcBef>
              <a:spcAft>
                <a:spcPct val="0"/>
              </a:spcAft>
              <a:buChar char="»"/>
              <a:defRPr kumimoji="1" sz="2000">
                <a:solidFill>
                  <a:schemeClr val="tx1"/>
                </a:solidFill>
                <a:latin typeface="Papyrus" panose="03070502060502030205" pitchFamily="66" charset="0"/>
              </a:defRPr>
            </a:lvl6pPr>
            <a:lvl7pPr marL="2971800" indent="-228600" eaLnBrk="0" fontAlgn="base" hangingPunct="0">
              <a:spcBef>
                <a:spcPct val="20000"/>
              </a:spcBef>
              <a:spcAft>
                <a:spcPct val="0"/>
              </a:spcAft>
              <a:buChar char="»"/>
              <a:defRPr kumimoji="1" sz="2000">
                <a:solidFill>
                  <a:schemeClr val="tx1"/>
                </a:solidFill>
                <a:latin typeface="Papyrus" panose="03070502060502030205" pitchFamily="66" charset="0"/>
              </a:defRPr>
            </a:lvl7pPr>
            <a:lvl8pPr marL="3429000" indent="-228600" eaLnBrk="0" fontAlgn="base" hangingPunct="0">
              <a:spcBef>
                <a:spcPct val="20000"/>
              </a:spcBef>
              <a:spcAft>
                <a:spcPct val="0"/>
              </a:spcAft>
              <a:buChar char="»"/>
              <a:defRPr kumimoji="1" sz="2000">
                <a:solidFill>
                  <a:schemeClr val="tx1"/>
                </a:solidFill>
                <a:latin typeface="Papyrus" panose="03070502060502030205" pitchFamily="66" charset="0"/>
              </a:defRPr>
            </a:lvl8pPr>
            <a:lvl9pPr marL="3886200" indent="-228600" eaLnBrk="0" fontAlgn="base" hangingPunct="0">
              <a:spcBef>
                <a:spcPct val="20000"/>
              </a:spcBef>
              <a:spcAft>
                <a:spcPct val="0"/>
              </a:spcAft>
              <a:buChar char="»"/>
              <a:defRPr kumimoji="1" sz="2000">
                <a:solidFill>
                  <a:schemeClr val="tx1"/>
                </a:solidFill>
                <a:latin typeface="Papyrus" panose="03070502060502030205" pitchFamily="66"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2885E9AC-ED15-481B-B15E-EBC46EFB83F3}" type="slidenum">
              <a:rPr kumimoji="0" lang="en-US" altLang="en-US" sz="1400" b="0" i="0" u="none" strike="noStrike" kern="1200" cap="none" spc="0" normalizeH="0" baseline="0" noProof="0" smtClean="0">
                <a:ln>
                  <a:noFill/>
                </a:ln>
                <a:solidFill>
                  <a:srgbClr val="578963"/>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50000"/>
                </a:spcBef>
                <a:spcAft>
                  <a:spcPct val="0"/>
                </a:spcAft>
                <a:buClrTx/>
                <a:buSzTx/>
                <a:buFontTx/>
                <a:buNone/>
                <a:tabLst/>
                <a:defRPr/>
              </a:pPr>
              <a:t>12</a:t>
            </a:fld>
            <a:endParaRPr kumimoji="0" lang="en-US" altLang="en-US" sz="1400" b="0" i="0" u="none" strike="noStrike" kern="1200" cap="none" spc="0" normalizeH="0" baseline="0" noProof="0">
              <a:ln>
                <a:noFill/>
              </a:ln>
              <a:solidFill>
                <a:srgbClr val="578963"/>
              </a:solidFill>
              <a:effectLst/>
              <a:uLnTx/>
              <a:uFillTx/>
              <a:latin typeface="Times New Roman" panose="02020603050405020304" pitchFamily="18" charset="0"/>
              <a:ea typeface="+mn-ea"/>
              <a:cs typeface="Arial" panose="020B0604020202020204" pitchFamily="34" charset="0"/>
            </a:endParaRPr>
          </a:p>
        </p:txBody>
      </p:sp>
      <p:sp>
        <p:nvSpPr>
          <p:cNvPr id="1593346" name="Rectangle 2">
            <a:extLst>
              <a:ext uri="{FF2B5EF4-FFF2-40B4-BE49-F238E27FC236}">
                <a16:creationId xmlns:a16="http://schemas.microsoft.com/office/drawing/2014/main" id="{B397CCC1-A43C-B322-8315-9CBDCD25CF71}"/>
              </a:ext>
            </a:extLst>
          </p:cNvPr>
          <p:cNvSpPr>
            <a:spLocks noGrp="1" noChangeArrowheads="1"/>
          </p:cNvSpPr>
          <p:nvPr>
            <p:ph type="title"/>
          </p:nvPr>
        </p:nvSpPr>
        <p:spPr>
          <a:xfrm>
            <a:off x="2286000" y="0"/>
            <a:ext cx="7772400" cy="1143000"/>
          </a:xfrm>
        </p:spPr>
        <p:txBody>
          <a:bodyPr/>
          <a:lstStyle/>
          <a:p>
            <a:pPr eaLnBrk="1" hangingPunct="1"/>
            <a:r>
              <a:rPr lang="en-US" altLang="en-US" sz="5400">
                <a:latin typeface="Arial" panose="020B0604020202020204" pitchFamily="34" charset="0"/>
                <a:cs typeface="Arial" panose="020B0604020202020204" pitchFamily="34" charset="0"/>
              </a:rPr>
              <a:t>Autoimmune</a:t>
            </a:r>
            <a:endParaRPr lang="en-US" altLang="en-US">
              <a:latin typeface="Arial" panose="020B0604020202020204" pitchFamily="34" charset="0"/>
              <a:cs typeface="Arial" panose="020B0604020202020204" pitchFamily="34" charset="0"/>
            </a:endParaRPr>
          </a:p>
        </p:txBody>
      </p:sp>
      <p:sp>
        <p:nvSpPr>
          <p:cNvPr id="1593347" name="Rectangle 3">
            <a:extLst>
              <a:ext uri="{FF2B5EF4-FFF2-40B4-BE49-F238E27FC236}">
                <a16:creationId xmlns:a16="http://schemas.microsoft.com/office/drawing/2014/main" id="{08354F73-B283-036A-1A0E-106F0DED5F20}"/>
              </a:ext>
            </a:extLst>
          </p:cNvPr>
          <p:cNvSpPr>
            <a:spLocks noGrp="1" noChangeArrowheads="1"/>
          </p:cNvSpPr>
          <p:nvPr>
            <p:ph type="body" idx="1"/>
          </p:nvPr>
        </p:nvSpPr>
        <p:spPr>
          <a:xfrm>
            <a:off x="1676400" y="1600200"/>
            <a:ext cx="8763000" cy="5791200"/>
          </a:xfrm>
        </p:spPr>
        <p:txBody>
          <a:bodyPr/>
          <a:lstStyle/>
          <a:p>
            <a:pPr eaLnBrk="1" hangingPunct="1">
              <a:lnSpc>
                <a:spcPct val="80000"/>
              </a:lnSpc>
              <a:buFont typeface="Wingdings" panose="05000000000000000000" pitchFamily="2" charset="2"/>
              <a:buChar char="§"/>
            </a:pPr>
            <a:r>
              <a:rPr lang="en-US" altLang="en-US" sz="2800">
                <a:latin typeface="Arial" panose="020B0604020202020204" pitchFamily="34" charset="0"/>
                <a:cs typeface="Arial" panose="020B0604020202020204" pitchFamily="34" charset="0"/>
              </a:rPr>
              <a:t>Of the almost 3,000 named autoimmune diseases many of them will present on a weekly basis and you will miss the opportunity to assist them if the practitioner is not ready with a nutritional strategy</a:t>
            </a:r>
          </a:p>
          <a:p>
            <a:pPr eaLnBrk="1" hangingPunct="1">
              <a:lnSpc>
                <a:spcPct val="80000"/>
              </a:lnSpc>
              <a:buFont typeface="Wingdings" panose="05000000000000000000" pitchFamily="2" charset="2"/>
              <a:buChar char="§"/>
            </a:pPr>
            <a:r>
              <a:rPr lang="en-US" altLang="en-US" sz="2800">
                <a:latin typeface="Arial" panose="020B0604020202020204" pitchFamily="34" charset="0"/>
                <a:cs typeface="Arial" panose="020B0604020202020204" pitchFamily="34" charset="0"/>
              </a:rPr>
              <a:t>There is nothing more sequential than autoimmune support as you gradually coax the body out of its inflammatory response and into remission</a:t>
            </a:r>
          </a:p>
          <a:p>
            <a:pPr eaLnBrk="1" hangingPunct="1">
              <a:lnSpc>
                <a:spcPct val="80000"/>
              </a:lnSpc>
              <a:buFont typeface="Wingdings" panose="05000000000000000000" pitchFamily="2" charset="2"/>
              <a:buChar char="§"/>
            </a:pPr>
            <a:endParaRPr lang="en-US" altLang="en-US" sz="2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lt">
                                    <p:tmPct val="100000"/>
                                  </p:iterate>
                                  <p:childTnLst>
                                    <p:set>
                                      <p:cBhvr>
                                        <p:cTn id="6" dur="1" fill="hold">
                                          <p:stCondLst>
                                            <p:cond delay="0"/>
                                          </p:stCondLst>
                                        </p:cTn>
                                        <p:tgtEl>
                                          <p:spTgt spid="1593346"/>
                                        </p:tgtEl>
                                        <p:attrNameLst>
                                          <p:attrName>style.visibility</p:attrName>
                                        </p:attrNameLst>
                                      </p:cBhvr>
                                      <p:to>
                                        <p:strVal val="visible"/>
                                      </p:to>
                                    </p:set>
                                    <p:anim calcmode="lin" valueType="num">
                                      <p:cBhvr additive="base">
                                        <p:cTn id="7" dur="75" fill="hold"/>
                                        <p:tgtEl>
                                          <p:spTgt spid="1593346"/>
                                        </p:tgtEl>
                                        <p:attrNameLst>
                                          <p:attrName>ppt_x</p:attrName>
                                        </p:attrNameLst>
                                      </p:cBhvr>
                                      <p:tavLst>
                                        <p:tav tm="0">
                                          <p:val>
                                            <p:strVal val="#ppt_x"/>
                                          </p:val>
                                        </p:tav>
                                        <p:tav tm="100000">
                                          <p:val>
                                            <p:strVal val="#ppt_x"/>
                                          </p:val>
                                        </p:tav>
                                      </p:tavLst>
                                    </p:anim>
                                    <p:anim calcmode="lin" valueType="num">
                                      <p:cBhvr additive="base">
                                        <p:cTn id="8" dur="75" fill="hold"/>
                                        <p:tgtEl>
                                          <p:spTgt spid="159334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593347">
                                            <p:txEl>
                                              <p:pRg st="0" end="0"/>
                                            </p:txEl>
                                          </p:spTgt>
                                        </p:tgtEl>
                                        <p:attrNameLst>
                                          <p:attrName>style.visibility</p:attrName>
                                        </p:attrNameLst>
                                      </p:cBhvr>
                                      <p:to>
                                        <p:strVal val="visible"/>
                                      </p:to>
                                    </p:set>
                                    <p:animEffect transition="in" filter="blinds(horizontal)">
                                      <p:cBhvr>
                                        <p:cTn id="13" dur="500"/>
                                        <p:tgtEl>
                                          <p:spTgt spid="159334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593347">
                                            <p:txEl>
                                              <p:pRg st="1" end="1"/>
                                            </p:txEl>
                                          </p:spTgt>
                                        </p:tgtEl>
                                        <p:attrNameLst>
                                          <p:attrName>style.visibility</p:attrName>
                                        </p:attrNameLst>
                                      </p:cBhvr>
                                      <p:to>
                                        <p:strVal val="visible"/>
                                      </p:to>
                                    </p:set>
                                    <p:animEffect transition="in" filter="blinds(horizontal)">
                                      <p:cBhvr>
                                        <p:cTn id="18" dur="500"/>
                                        <p:tgtEl>
                                          <p:spTgt spid="15933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3346" grpId="0" autoUpdateAnimBg="0"/>
      <p:bldP spid="1593347"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96258" name="Slide Number Placeholder 5">
            <a:extLst>
              <a:ext uri="{FF2B5EF4-FFF2-40B4-BE49-F238E27FC236}">
                <a16:creationId xmlns:a16="http://schemas.microsoft.com/office/drawing/2014/main" id="{24071622-9A3B-9254-D48E-967DAC2BC0D4}"/>
              </a:ext>
            </a:extLst>
          </p:cNvPr>
          <p:cNvSpPr>
            <a:spLocks noGrp="1"/>
          </p:cNvSpPr>
          <p:nvPr>
            <p:ph type="sldNum" sz="quarter" idx="12"/>
          </p:nvPr>
        </p:nvSpPr>
        <p:spPr/>
        <p:txBody>
          <a:bodyPr/>
          <a:lstStyle>
            <a:lvl1pPr>
              <a:spcBef>
                <a:spcPct val="20000"/>
              </a:spcBef>
              <a:buClr>
                <a:schemeClr val="bg2"/>
              </a:buClr>
              <a:buFont typeface="Wingdings 2" panose="05020102010507070707" pitchFamily="18" charset="2"/>
              <a:buChar char="f"/>
              <a:defRPr kumimoji="1" sz="2400">
                <a:solidFill>
                  <a:schemeClr val="tx1"/>
                </a:solidFill>
                <a:latin typeface="Arial" panose="020B0604020202020204" pitchFamily="34" charset="0"/>
              </a:defRPr>
            </a:lvl1pPr>
            <a:lvl2pPr marL="557213" indent="-214313">
              <a:spcBef>
                <a:spcPct val="20000"/>
              </a:spcBef>
              <a:buClr>
                <a:schemeClr val="bg2"/>
              </a:buClr>
              <a:buFont typeface="Wingdings 2" panose="05020102010507070707" pitchFamily="18" charset="2"/>
              <a:buChar char="f"/>
              <a:defRPr kumimoji="1" sz="2100">
                <a:solidFill>
                  <a:schemeClr val="tx1"/>
                </a:solidFill>
                <a:latin typeface="Arial" panose="020B0604020202020204" pitchFamily="34" charset="0"/>
              </a:defRPr>
            </a:lvl2pPr>
            <a:lvl3pPr marL="857250" indent="-171450">
              <a:spcBef>
                <a:spcPct val="20000"/>
              </a:spcBef>
              <a:buClr>
                <a:schemeClr val="bg2"/>
              </a:buClr>
              <a:buFont typeface="Wingdings 2" panose="05020102010507070707" pitchFamily="18" charset="2"/>
              <a:buChar char="f"/>
              <a:defRPr kumimoji="1" sz="1800">
                <a:solidFill>
                  <a:schemeClr val="tx1"/>
                </a:solidFill>
                <a:latin typeface="Arial" panose="020B0604020202020204" pitchFamily="34" charset="0"/>
              </a:defRPr>
            </a:lvl3pPr>
            <a:lvl4pPr marL="1200150" indent="-171450">
              <a:spcBef>
                <a:spcPct val="20000"/>
              </a:spcBef>
              <a:buClr>
                <a:schemeClr val="bg2"/>
              </a:buClr>
              <a:buFont typeface="Wingdings 2" panose="05020102010507070707" pitchFamily="18" charset="2"/>
              <a:buChar char="f"/>
              <a:defRPr kumimoji="1" sz="1500">
                <a:solidFill>
                  <a:schemeClr val="tx1"/>
                </a:solidFill>
                <a:latin typeface="Arial" panose="020B0604020202020204" pitchFamily="34" charset="0"/>
              </a:defRPr>
            </a:lvl4pPr>
            <a:lvl5pPr marL="1543050" indent="-171450">
              <a:spcBef>
                <a:spcPct val="20000"/>
              </a:spcBef>
              <a:buClr>
                <a:schemeClr val="bg2"/>
              </a:buClr>
              <a:buFont typeface="Wingdings 2" panose="05020102010507070707" pitchFamily="18" charset="2"/>
              <a:buChar char="f"/>
              <a:defRPr kumimoji="1" sz="1500">
                <a:solidFill>
                  <a:schemeClr val="tx1"/>
                </a:solidFill>
                <a:latin typeface="Arial" panose="020B0604020202020204" pitchFamily="34" charset="0"/>
              </a:defRPr>
            </a:lvl5pPr>
            <a:lvl6pPr marL="1885950" indent="-171450" eaLnBrk="0" fontAlgn="base" hangingPunct="0">
              <a:spcBef>
                <a:spcPct val="20000"/>
              </a:spcBef>
              <a:spcAft>
                <a:spcPct val="0"/>
              </a:spcAft>
              <a:buClr>
                <a:schemeClr val="bg2"/>
              </a:buClr>
              <a:buFont typeface="Wingdings 2" panose="05020102010507070707" pitchFamily="18" charset="2"/>
              <a:buChar char="f"/>
              <a:defRPr kumimoji="1" sz="1500">
                <a:solidFill>
                  <a:schemeClr val="tx1"/>
                </a:solidFill>
                <a:latin typeface="Arial" panose="020B0604020202020204" pitchFamily="34" charset="0"/>
              </a:defRPr>
            </a:lvl6pPr>
            <a:lvl7pPr marL="2228850" indent="-171450" eaLnBrk="0" fontAlgn="base" hangingPunct="0">
              <a:spcBef>
                <a:spcPct val="20000"/>
              </a:spcBef>
              <a:spcAft>
                <a:spcPct val="0"/>
              </a:spcAft>
              <a:buClr>
                <a:schemeClr val="bg2"/>
              </a:buClr>
              <a:buFont typeface="Wingdings 2" panose="05020102010507070707" pitchFamily="18" charset="2"/>
              <a:buChar char="f"/>
              <a:defRPr kumimoji="1" sz="1500">
                <a:solidFill>
                  <a:schemeClr val="tx1"/>
                </a:solidFill>
                <a:latin typeface="Arial" panose="020B0604020202020204" pitchFamily="34" charset="0"/>
              </a:defRPr>
            </a:lvl7pPr>
            <a:lvl8pPr marL="2571750" indent="-171450" eaLnBrk="0" fontAlgn="base" hangingPunct="0">
              <a:spcBef>
                <a:spcPct val="20000"/>
              </a:spcBef>
              <a:spcAft>
                <a:spcPct val="0"/>
              </a:spcAft>
              <a:buClr>
                <a:schemeClr val="bg2"/>
              </a:buClr>
              <a:buFont typeface="Wingdings 2" panose="05020102010507070707" pitchFamily="18" charset="2"/>
              <a:buChar char="f"/>
              <a:defRPr kumimoji="1" sz="1500">
                <a:solidFill>
                  <a:schemeClr val="tx1"/>
                </a:solidFill>
                <a:latin typeface="Arial" panose="020B0604020202020204" pitchFamily="34" charset="0"/>
              </a:defRPr>
            </a:lvl8pPr>
            <a:lvl9pPr marL="2914650" indent="-171450" eaLnBrk="0" fontAlgn="base" hangingPunct="0">
              <a:spcBef>
                <a:spcPct val="20000"/>
              </a:spcBef>
              <a:spcAft>
                <a:spcPct val="0"/>
              </a:spcAft>
              <a:buClr>
                <a:schemeClr val="bg2"/>
              </a:buClr>
              <a:buFont typeface="Wingdings 2" panose="05020102010507070707" pitchFamily="18" charset="2"/>
              <a:buChar char="f"/>
              <a:defRPr kumimoji="1" sz="1500">
                <a:solidFill>
                  <a:schemeClr val="tx1"/>
                </a:solidFill>
                <a:latin typeface="Arial" panose="020B0604020202020204" pitchFamily="34" charset="0"/>
              </a:defRPr>
            </a:lvl9pPr>
          </a:lstStyle>
          <a:p>
            <a:pPr marL="0" marR="0" lvl="0" indent="0" algn="r" defTabSz="685800" rtl="0" eaLnBrk="1" fontAlgn="base" latinLnBrk="0" hangingPunct="1">
              <a:lnSpc>
                <a:spcPct val="100000"/>
              </a:lnSpc>
              <a:spcBef>
                <a:spcPct val="50000"/>
              </a:spcBef>
              <a:spcAft>
                <a:spcPct val="0"/>
              </a:spcAft>
              <a:buClrTx/>
              <a:buSzTx/>
              <a:buFont typeface="Wingdings 2" panose="05020102010507070707" pitchFamily="18" charset="2"/>
              <a:buNone/>
              <a:tabLst/>
              <a:defRPr/>
            </a:pPr>
            <a:fld id="{54669A6A-5079-4233-B129-FD81699A942B}" type="slidenum">
              <a:rPr kumimoji="0" lang="en-US" altLang="en-US" sz="1050" b="0" i="0" u="none" strike="noStrike" kern="1200" cap="none" spc="0" normalizeH="0" baseline="0" noProof="0">
                <a:ln>
                  <a:noFill/>
                </a:ln>
                <a:solidFill>
                  <a:srgbClr val="578963"/>
                </a:solidFill>
                <a:effectLst/>
                <a:uLnTx/>
                <a:uFillTx/>
                <a:latin typeface="Times New Roman" panose="02020603050405020304" pitchFamily="18" charset="0"/>
                <a:ea typeface="+mn-ea"/>
                <a:cs typeface="Arial" panose="020B0604020202020204" pitchFamily="34" charset="0"/>
              </a:rPr>
              <a:pPr marL="0" marR="0" lvl="0" indent="0" algn="r" defTabSz="685800" rtl="0" eaLnBrk="1" fontAlgn="base" latinLnBrk="0" hangingPunct="1">
                <a:lnSpc>
                  <a:spcPct val="100000"/>
                </a:lnSpc>
                <a:spcBef>
                  <a:spcPct val="50000"/>
                </a:spcBef>
                <a:spcAft>
                  <a:spcPct val="0"/>
                </a:spcAft>
                <a:buClrTx/>
                <a:buSzTx/>
                <a:buFont typeface="Wingdings 2" panose="05020102010507070707" pitchFamily="18" charset="2"/>
                <a:buNone/>
                <a:tabLst/>
                <a:defRPr/>
              </a:pPr>
              <a:t>13</a:t>
            </a:fld>
            <a:endParaRPr kumimoji="0" lang="en-US" altLang="en-US" sz="1050" b="0" i="0" u="none" strike="noStrike" kern="1200" cap="none" spc="0" normalizeH="0" baseline="0" noProof="0" dirty="0">
              <a:ln>
                <a:noFill/>
              </a:ln>
              <a:solidFill>
                <a:srgbClr val="578963"/>
              </a:solidFill>
              <a:effectLst/>
              <a:uLnTx/>
              <a:uFillTx/>
              <a:latin typeface="Times New Roman" panose="02020603050405020304" pitchFamily="18" charset="0"/>
              <a:ea typeface="+mn-ea"/>
              <a:cs typeface="Arial" panose="020B0604020202020204" pitchFamily="34" charset="0"/>
            </a:endParaRPr>
          </a:p>
        </p:txBody>
      </p:sp>
      <p:sp>
        <p:nvSpPr>
          <p:cNvPr id="1273858" name="Rectangle 2">
            <a:extLst>
              <a:ext uri="{FF2B5EF4-FFF2-40B4-BE49-F238E27FC236}">
                <a16:creationId xmlns:a16="http://schemas.microsoft.com/office/drawing/2014/main" id="{E94E0491-F2D5-F71F-91C7-2E5754EACFB8}"/>
              </a:ext>
            </a:extLst>
          </p:cNvPr>
          <p:cNvSpPr>
            <a:spLocks noGrp="1" noChangeArrowheads="1"/>
          </p:cNvSpPr>
          <p:nvPr>
            <p:ph type="title"/>
          </p:nvPr>
        </p:nvSpPr>
        <p:spPr/>
        <p:txBody>
          <a:bodyPr/>
          <a:lstStyle/>
          <a:p>
            <a:pPr eaLnBrk="1" hangingPunct="1">
              <a:defRPr/>
            </a:pPr>
            <a:r>
              <a:rPr lang="en-US" altLang="en-US" sz="4050" dirty="0">
                <a:solidFill>
                  <a:srgbClr val="FFC000"/>
                </a:solidFill>
              </a:rPr>
              <a:t>Eternal Truth</a:t>
            </a:r>
          </a:p>
        </p:txBody>
      </p:sp>
      <p:sp>
        <p:nvSpPr>
          <p:cNvPr id="1273859" name="Rectangle 3">
            <a:extLst>
              <a:ext uri="{FF2B5EF4-FFF2-40B4-BE49-F238E27FC236}">
                <a16:creationId xmlns:a16="http://schemas.microsoft.com/office/drawing/2014/main" id="{8F43C6B2-575C-D3AF-2D6F-737152441A68}"/>
              </a:ext>
            </a:extLst>
          </p:cNvPr>
          <p:cNvSpPr>
            <a:spLocks noGrp="1" noChangeArrowheads="1"/>
          </p:cNvSpPr>
          <p:nvPr>
            <p:ph type="body" idx="1"/>
          </p:nvPr>
        </p:nvSpPr>
        <p:spPr>
          <a:xfrm>
            <a:off x="2895600" y="2343150"/>
            <a:ext cx="6343650" cy="3086100"/>
          </a:xfrm>
        </p:spPr>
        <p:txBody>
          <a:bodyPr/>
          <a:lstStyle/>
          <a:p>
            <a:pPr algn="ctr" eaLnBrk="1" hangingPunct="1">
              <a:buFont typeface="Wingdings 2" panose="05020102010507070707" pitchFamily="18" charset="2"/>
              <a:buNone/>
            </a:pPr>
            <a:r>
              <a:rPr lang="en-US" altLang="en-US" sz="5400">
                <a:solidFill>
                  <a:srgbClr val="FFFFFF"/>
                </a:solidFill>
              </a:rPr>
              <a:t>If you build it </a:t>
            </a:r>
          </a:p>
          <a:p>
            <a:pPr algn="ctr" eaLnBrk="1" hangingPunct="1">
              <a:buFont typeface="Wingdings 2" panose="05020102010507070707" pitchFamily="18" charset="2"/>
              <a:buNone/>
            </a:pPr>
            <a:r>
              <a:rPr lang="en-US" altLang="en-US" sz="5400">
                <a:solidFill>
                  <a:srgbClr val="FFFFFF"/>
                </a:solidFill>
              </a:rPr>
              <a:t>they will come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73858"/>
                                        </p:tgtEl>
                                        <p:attrNameLst>
                                          <p:attrName>style.visibility</p:attrName>
                                        </p:attrNameLst>
                                      </p:cBhvr>
                                      <p:to>
                                        <p:strVal val="visible"/>
                                      </p:to>
                                    </p:set>
                                    <p:anim calcmode="lin" valueType="num">
                                      <p:cBhvr additive="base">
                                        <p:cTn id="7" dur="500" fill="hold"/>
                                        <p:tgtEl>
                                          <p:spTgt spid="1273858"/>
                                        </p:tgtEl>
                                        <p:attrNameLst>
                                          <p:attrName>ppt_x</p:attrName>
                                        </p:attrNameLst>
                                      </p:cBhvr>
                                      <p:tavLst>
                                        <p:tav tm="0">
                                          <p:val>
                                            <p:strVal val="#ppt_x"/>
                                          </p:val>
                                        </p:tav>
                                        <p:tav tm="100000">
                                          <p:val>
                                            <p:strVal val="#ppt_x"/>
                                          </p:val>
                                        </p:tav>
                                      </p:tavLst>
                                    </p:anim>
                                    <p:anim calcmode="lin" valueType="num">
                                      <p:cBhvr additive="base">
                                        <p:cTn id="8" dur="500" fill="hold"/>
                                        <p:tgtEl>
                                          <p:spTgt spid="127385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273859">
                                            <p:txEl>
                                              <p:pRg st="0" end="0"/>
                                            </p:txEl>
                                          </p:spTgt>
                                        </p:tgtEl>
                                        <p:attrNameLst>
                                          <p:attrName>style.visibility</p:attrName>
                                        </p:attrNameLst>
                                      </p:cBhvr>
                                      <p:to>
                                        <p:strVal val="visible"/>
                                      </p:to>
                                    </p:set>
                                    <p:animEffect transition="in" filter="checkerboard(across)">
                                      <p:cBhvr>
                                        <p:cTn id="13" dur="500"/>
                                        <p:tgtEl>
                                          <p:spTgt spid="127385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273859">
                                            <p:txEl>
                                              <p:pRg st="1" end="1"/>
                                            </p:txEl>
                                          </p:spTgt>
                                        </p:tgtEl>
                                        <p:attrNameLst>
                                          <p:attrName>style.visibility</p:attrName>
                                        </p:attrNameLst>
                                      </p:cBhvr>
                                      <p:to>
                                        <p:strVal val="visible"/>
                                      </p:to>
                                    </p:set>
                                    <p:animEffect transition="in" filter="checkerboard(across)">
                                      <p:cBhvr>
                                        <p:cTn id="18" dur="500"/>
                                        <p:tgtEl>
                                          <p:spTgt spid="12738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3858" grpId="0" autoUpdateAnimBg="0"/>
      <p:bldP spid="1273859"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a:extLst>
              <a:ext uri="{FF2B5EF4-FFF2-40B4-BE49-F238E27FC236}">
                <a16:creationId xmlns:a16="http://schemas.microsoft.com/office/drawing/2014/main" id="{C5E94022-9018-DBA2-68E4-1A32F4107F64}"/>
              </a:ext>
            </a:extLst>
          </p:cNvPr>
          <p:cNvSpPr>
            <a:spLocks noGrp="1" noChangeArrowheads="1"/>
          </p:cNvSpPr>
          <p:nvPr>
            <p:ph type="title"/>
          </p:nvPr>
        </p:nvSpPr>
        <p:spPr>
          <a:xfrm>
            <a:off x="7086600" y="457200"/>
            <a:ext cx="4191000" cy="1143000"/>
          </a:xfrm>
        </p:spPr>
        <p:txBody>
          <a:bodyPr/>
          <a:lstStyle/>
          <a:p>
            <a:r>
              <a:rPr lang="en-US" altLang="en-US"/>
              <a:t>Autoimmunity</a:t>
            </a:r>
          </a:p>
        </p:txBody>
      </p:sp>
      <p:pic>
        <p:nvPicPr>
          <p:cNvPr id="201731" name="Picture 5">
            <a:extLst>
              <a:ext uri="{FF2B5EF4-FFF2-40B4-BE49-F238E27FC236}">
                <a16:creationId xmlns:a16="http://schemas.microsoft.com/office/drawing/2014/main" id="{E7F896BB-4D7C-BACF-F2B1-D887E7057E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6629400" cy="61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Slide Number Placeholder 4">
            <a:extLst>
              <a:ext uri="{FF2B5EF4-FFF2-40B4-BE49-F238E27FC236}">
                <a16:creationId xmlns:a16="http://schemas.microsoft.com/office/drawing/2014/main" id="{D55BD3AD-1237-3BA2-416E-2B5CD0EB841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8BD38803-C738-4791-AE95-58C13C20C2CF}"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14</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1733" name="TextBox 6">
            <a:extLst>
              <a:ext uri="{FF2B5EF4-FFF2-40B4-BE49-F238E27FC236}">
                <a16:creationId xmlns:a16="http://schemas.microsoft.com/office/drawing/2014/main" id="{9AE9B99F-ADFE-93A0-3B39-4C91159AF1DE}"/>
              </a:ext>
            </a:extLst>
          </p:cNvPr>
          <p:cNvSpPr txBox="1">
            <a:spLocks noChangeArrowheads="1"/>
          </p:cNvSpPr>
          <p:nvPr/>
        </p:nvSpPr>
        <p:spPr bwMode="auto">
          <a:xfrm>
            <a:off x="7391400" y="2286000"/>
            <a:ext cx="44958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What is the paradigm?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And how does it direct intervention?</a:t>
            </a:r>
          </a:p>
        </p:txBody>
      </p:sp>
    </p:spTree>
  </p:cSld>
  <p:clrMapOvr>
    <a:masterClrMapping/>
  </p:clrMapOvr>
  <p:transition spd="med">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Number Placeholder 4">
            <a:extLst>
              <a:ext uri="{FF2B5EF4-FFF2-40B4-BE49-F238E27FC236}">
                <a16:creationId xmlns:a16="http://schemas.microsoft.com/office/drawing/2014/main" id="{2526A7BA-4158-2701-C746-04BEC0C49D3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DF4F7D04-68D4-4EE8-9141-57B620093CF2}"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15</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2755" name="Picture 5">
            <a:extLst>
              <a:ext uri="{FF2B5EF4-FFF2-40B4-BE49-F238E27FC236}">
                <a16:creationId xmlns:a16="http://schemas.microsoft.com/office/drawing/2014/main" id="{4931A9B3-4743-2CD8-30E5-818841FCA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4">
            <a:extLst>
              <a:ext uri="{FF2B5EF4-FFF2-40B4-BE49-F238E27FC236}">
                <a16:creationId xmlns:a16="http://schemas.microsoft.com/office/drawing/2014/main" id="{A2923006-0496-61D6-4588-D378D80C696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9EF1893D-05B7-43B9-8CA0-F04072707FCE}"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16</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3779" name="Picture 5">
            <a:extLst>
              <a:ext uri="{FF2B5EF4-FFF2-40B4-BE49-F238E27FC236}">
                <a16:creationId xmlns:a16="http://schemas.microsoft.com/office/drawing/2014/main" id="{5BC9E893-D5A0-86F9-EE52-D7473E7B7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Number Placeholder 4">
            <a:extLst>
              <a:ext uri="{FF2B5EF4-FFF2-40B4-BE49-F238E27FC236}">
                <a16:creationId xmlns:a16="http://schemas.microsoft.com/office/drawing/2014/main" id="{0E5E16FC-CFB4-DC8D-FC10-2A975C4496D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946BB711-D36E-4CD1-862F-1037D2189ED3}"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17</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4803" name="Picture 5">
            <a:extLst>
              <a:ext uri="{FF2B5EF4-FFF2-40B4-BE49-F238E27FC236}">
                <a16:creationId xmlns:a16="http://schemas.microsoft.com/office/drawing/2014/main" id="{6F076185-6130-03E9-CB0E-430677413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11734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Number Placeholder 4">
            <a:extLst>
              <a:ext uri="{FF2B5EF4-FFF2-40B4-BE49-F238E27FC236}">
                <a16:creationId xmlns:a16="http://schemas.microsoft.com/office/drawing/2014/main" id="{EF8A7FA2-385A-84C9-F6E2-8812AF91969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DEA43BB4-3126-4F31-A2B8-C2971497D423}"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18</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5827" name="Picture 7" descr="Diagram&#10;&#10;Description automatically generated">
            <a:extLst>
              <a:ext uri="{FF2B5EF4-FFF2-40B4-BE49-F238E27FC236}">
                <a16:creationId xmlns:a16="http://schemas.microsoft.com/office/drawing/2014/main" id="{AE91C346-DF79-F135-6964-194F79AFE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25"/>
            <a:ext cx="12039600" cy="65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Number Placeholder 4">
            <a:extLst>
              <a:ext uri="{FF2B5EF4-FFF2-40B4-BE49-F238E27FC236}">
                <a16:creationId xmlns:a16="http://schemas.microsoft.com/office/drawing/2014/main" id="{335CFE26-ADAB-17A1-7424-57988485CD3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8A514AD7-8A4B-4D17-B785-24FB6A3B8AFF}"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19</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6851" name="Picture 5">
            <a:extLst>
              <a:ext uri="{FF2B5EF4-FFF2-40B4-BE49-F238E27FC236}">
                <a16:creationId xmlns:a16="http://schemas.microsoft.com/office/drawing/2014/main" id="{457A3F74-36EA-0732-5DA3-3B106BDAC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Slide Number Placeholder 5">
            <a:extLst>
              <a:ext uri="{FF2B5EF4-FFF2-40B4-BE49-F238E27FC236}">
                <a16:creationId xmlns:a16="http://schemas.microsoft.com/office/drawing/2014/main" id="{B7C8E8EE-3BCD-4DD6-9B17-153C93E09514}"/>
              </a:ext>
            </a:extLst>
          </p:cNvPr>
          <p:cNvSpPr>
            <a:spLocks noGrp="1"/>
          </p:cNvSpPr>
          <p:nvPr>
            <p:ph type="sldNum" sz="quarter" idx="10"/>
          </p:nvPr>
        </p:nvSpPr>
        <p:spPr bwMode="auto">
          <a:xfrm>
            <a:off x="80772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1pPr>
            <a:lvl2pPr marL="742950" indent="-28575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2pPr>
            <a:lvl3pPr marL="1143000" indent="-22860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3pPr>
            <a:lvl4pPr marL="1600200" indent="-228600">
              <a:spcBef>
                <a:spcPct val="20000"/>
              </a:spcBef>
              <a:buFont typeface="Arial" panose="020B0604020202020204" pitchFamily="34" charset="0"/>
              <a:buChar char="–"/>
              <a:defRPr sz="2000">
                <a:solidFill>
                  <a:srgbClr val="FFFF99"/>
                </a:solidFill>
                <a:latin typeface="Verdana" panose="020B0604030504040204" pitchFamily="34" charset="0"/>
                <a:ea typeface="Kozuka Gothic Pro R"/>
                <a:cs typeface="Tahoma" panose="020B0604030504040204" pitchFamily="34" charset="0"/>
              </a:defRPr>
            </a:lvl4pPr>
            <a:lvl5pPr marL="2057400" indent="-228600">
              <a:spcBef>
                <a:spcPct val="20000"/>
              </a:spcBef>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9pPr>
          </a:lstStyle>
          <a:p>
            <a:pPr eaLnBrk="1" hangingPunct="1">
              <a:spcBef>
                <a:spcPct val="50000"/>
              </a:spcBef>
              <a:buFontTx/>
              <a:buNone/>
            </a:pPr>
            <a:fld id="{93B80A5E-E401-4977-B10F-8EB5E51CF39A}" type="slidenum">
              <a:rPr lang="en-US" altLang="en-US" sz="1400">
                <a:solidFill>
                  <a:srgbClr val="1F497D"/>
                </a:solidFill>
                <a:latin typeface="Times New Roman" panose="02020603050405020304" pitchFamily="18" charset="0"/>
              </a:rPr>
              <a:pPr eaLnBrk="1" hangingPunct="1">
                <a:spcBef>
                  <a:spcPct val="50000"/>
                </a:spcBef>
                <a:buFontTx/>
                <a:buNone/>
              </a:pPr>
              <a:t>2</a:t>
            </a:fld>
            <a:endParaRPr lang="en-US" altLang="en-US" sz="1400">
              <a:solidFill>
                <a:srgbClr val="1F497D"/>
              </a:solidFill>
              <a:latin typeface="Times New Roman" panose="02020603050405020304" pitchFamily="18" charset="0"/>
            </a:endParaRPr>
          </a:p>
        </p:txBody>
      </p:sp>
      <p:sp>
        <p:nvSpPr>
          <p:cNvPr id="1593346" name="Rectangle 2">
            <a:extLst>
              <a:ext uri="{FF2B5EF4-FFF2-40B4-BE49-F238E27FC236}">
                <a16:creationId xmlns:a16="http://schemas.microsoft.com/office/drawing/2014/main" id="{9E74F411-F6E6-4699-B6D5-408803036E93}"/>
              </a:ext>
            </a:extLst>
          </p:cNvPr>
          <p:cNvSpPr>
            <a:spLocks noGrp="1"/>
          </p:cNvSpPr>
          <p:nvPr>
            <p:ph type="title"/>
          </p:nvPr>
        </p:nvSpPr>
        <p:spPr>
          <a:xfrm>
            <a:off x="1738314" y="357188"/>
            <a:ext cx="7813675" cy="1060450"/>
          </a:xfrm>
        </p:spPr>
        <p:txBody>
          <a:bodyPr/>
          <a:lstStyle/>
          <a:p>
            <a:pPr eaLnBrk="1" hangingPunct="1"/>
            <a:r>
              <a:rPr lang="en-US" altLang="en-US" sz="5400">
                <a:latin typeface="Arial" panose="020B0604020202020204" pitchFamily="34" charset="0"/>
                <a:cs typeface="Arial" panose="020B0604020202020204" pitchFamily="34" charset="0"/>
              </a:rPr>
              <a:t>Mentor goals:</a:t>
            </a:r>
            <a:endParaRPr lang="en-US" altLang="en-US">
              <a:latin typeface="Arial" panose="020B0604020202020204" pitchFamily="34" charset="0"/>
              <a:cs typeface="Arial" panose="020B0604020202020204" pitchFamily="34" charset="0"/>
            </a:endParaRPr>
          </a:p>
        </p:txBody>
      </p:sp>
      <p:sp>
        <p:nvSpPr>
          <p:cNvPr id="1593347" name="Rectangle 3">
            <a:extLst>
              <a:ext uri="{FF2B5EF4-FFF2-40B4-BE49-F238E27FC236}">
                <a16:creationId xmlns:a16="http://schemas.microsoft.com/office/drawing/2014/main" id="{683A331A-5C82-429C-B638-1C383E4E3485}"/>
              </a:ext>
            </a:extLst>
          </p:cNvPr>
          <p:cNvSpPr>
            <a:spLocks noGrp="1"/>
          </p:cNvSpPr>
          <p:nvPr>
            <p:ph type="body" idx="1"/>
          </p:nvPr>
        </p:nvSpPr>
        <p:spPr>
          <a:xfrm>
            <a:off x="1738314" y="1600200"/>
            <a:ext cx="8643937" cy="5043488"/>
          </a:xfrm>
        </p:spPr>
        <p:txBody>
          <a:bodyPr/>
          <a:lstStyle/>
          <a:p>
            <a:pPr eaLnBrk="1" hangingPunct="1">
              <a:lnSpc>
                <a:spcPct val="80000"/>
              </a:lnSpc>
            </a:pPr>
            <a:r>
              <a:rPr altLang="en-US">
                <a:latin typeface="Arial" panose="020B0604020202020204" pitchFamily="34" charset="0"/>
                <a:ea typeface="Kozuka Gothic Pro R"/>
                <a:cs typeface="Arial" panose="020B0604020202020204" pitchFamily="34" charset="0"/>
              </a:rPr>
              <a:t>To declare what is possible and establish a commitment to that possibility</a:t>
            </a:r>
          </a:p>
          <a:p>
            <a:pPr eaLnBrk="1" hangingPunct="1">
              <a:lnSpc>
                <a:spcPct val="80000"/>
              </a:lnSpc>
            </a:pPr>
            <a:r>
              <a:rPr altLang="en-US">
                <a:latin typeface="Arial" panose="020B0604020202020204" pitchFamily="34" charset="0"/>
                <a:ea typeface="Kozuka Gothic Pro R"/>
                <a:cs typeface="Arial" panose="020B0604020202020204" pitchFamily="34" charset="0"/>
              </a:rPr>
              <a:t>Address personal and professional barriers limiting the ability to serve</a:t>
            </a:r>
          </a:p>
          <a:p>
            <a:pPr eaLnBrk="1" hangingPunct="1">
              <a:lnSpc>
                <a:spcPct val="80000"/>
              </a:lnSpc>
            </a:pPr>
            <a:r>
              <a:rPr altLang="en-US">
                <a:latin typeface="Arial" panose="020B0604020202020204" pitchFamily="34" charset="0"/>
                <a:ea typeface="Kozuka Gothic Pro R"/>
                <a:cs typeface="Arial" panose="020B0604020202020204" pitchFamily="34" charset="0"/>
              </a:rPr>
              <a:t>Evolution of vision/mission/ethics that drive success</a:t>
            </a:r>
          </a:p>
          <a:p>
            <a:pPr eaLnBrk="1" hangingPunct="1">
              <a:lnSpc>
                <a:spcPct val="80000"/>
              </a:lnSpc>
            </a:pPr>
            <a:r>
              <a:rPr altLang="en-US">
                <a:latin typeface="Arial" panose="020B0604020202020204" pitchFamily="34" charset="0"/>
                <a:ea typeface="Kozuka Gothic Pro R"/>
                <a:cs typeface="Arial" panose="020B0604020202020204" pitchFamily="34" charset="0"/>
              </a:rPr>
              <a:t>Create immediate action steps to apply learning and growth</a:t>
            </a:r>
          </a:p>
          <a:p>
            <a:pPr eaLnBrk="1" hangingPunct="1">
              <a:lnSpc>
                <a:spcPct val="80000"/>
              </a:lnSpc>
            </a:pPr>
            <a:r>
              <a:rPr altLang="en-US">
                <a:latin typeface="Arial" panose="020B0604020202020204" pitchFamily="34" charset="0"/>
                <a:ea typeface="Kozuka Gothic Pro R"/>
                <a:cs typeface="Arial" panose="020B0604020202020204" pitchFamily="34" charset="0"/>
              </a:rPr>
              <a:t>Construct the round table of applied trophologists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lt">
                                    <p:tmPct val="100000"/>
                                  </p:iterate>
                                  <p:childTnLst>
                                    <p:set>
                                      <p:cBhvr>
                                        <p:cTn id="6" dur="1" fill="hold">
                                          <p:stCondLst>
                                            <p:cond delay="0"/>
                                          </p:stCondLst>
                                        </p:cTn>
                                        <p:tgtEl>
                                          <p:spTgt spid="1593346"/>
                                        </p:tgtEl>
                                        <p:attrNameLst>
                                          <p:attrName>style.visibility</p:attrName>
                                        </p:attrNameLst>
                                      </p:cBhvr>
                                      <p:to>
                                        <p:strVal val="visible"/>
                                      </p:to>
                                    </p:set>
                                    <p:anim calcmode="lin" valueType="num">
                                      <p:cBhvr additive="base">
                                        <p:cTn id="7" dur="75" fill="hold"/>
                                        <p:tgtEl>
                                          <p:spTgt spid="1593346"/>
                                        </p:tgtEl>
                                        <p:attrNameLst>
                                          <p:attrName>ppt_x</p:attrName>
                                        </p:attrNameLst>
                                      </p:cBhvr>
                                      <p:tavLst>
                                        <p:tav tm="0">
                                          <p:val>
                                            <p:strVal val="#ppt_x"/>
                                          </p:val>
                                        </p:tav>
                                        <p:tav tm="100000">
                                          <p:val>
                                            <p:strVal val="#ppt_x"/>
                                          </p:val>
                                        </p:tav>
                                      </p:tavLst>
                                    </p:anim>
                                    <p:anim calcmode="lin" valueType="num">
                                      <p:cBhvr additive="base">
                                        <p:cTn id="8" dur="75" fill="hold"/>
                                        <p:tgtEl>
                                          <p:spTgt spid="159334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593347">
                                            <p:txEl>
                                              <p:pRg st="0" end="0"/>
                                            </p:txEl>
                                          </p:spTgt>
                                        </p:tgtEl>
                                        <p:attrNameLst>
                                          <p:attrName>style.visibility</p:attrName>
                                        </p:attrNameLst>
                                      </p:cBhvr>
                                      <p:to>
                                        <p:strVal val="visible"/>
                                      </p:to>
                                    </p:set>
                                    <p:animEffect transition="in" filter="blinds(horizontal)">
                                      <p:cBhvr>
                                        <p:cTn id="13" dur="500"/>
                                        <p:tgtEl>
                                          <p:spTgt spid="159334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593347">
                                            <p:txEl>
                                              <p:pRg st="1" end="1"/>
                                            </p:txEl>
                                          </p:spTgt>
                                        </p:tgtEl>
                                        <p:attrNameLst>
                                          <p:attrName>style.visibility</p:attrName>
                                        </p:attrNameLst>
                                      </p:cBhvr>
                                      <p:to>
                                        <p:strVal val="visible"/>
                                      </p:to>
                                    </p:set>
                                    <p:animEffect transition="in" filter="blinds(horizontal)">
                                      <p:cBhvr>
                                        <p:cTn id="18" dur="500"/>
                                        <p:tgtEl>
                                          <p:spTgt spid="159334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593347">
                                            <p:txEl>
                                              <p:pRg st="2" end="2"/>
                                            </p:txEl>
                                          </p:spTgt>
                                        </p:tgtEl>
                                        <p:attrNameLst>
                                          <p:attrName>style.visibility</p:attrName>
                                        </p:attrNameLst>
                                      </p:cBhvr>
                                      <p:to>
                                        <p:strVal val="visible"/>
                                      </p:to>
                                    </p:set>
                                    <p:animEffect transition="in" filter="blinds(horizontal)">
                                      <p:cBhvr>
                                        <p:cTn id="23" dur="500"/>
                                        <p:tgtEl>
                                          <p:spTgt spid="159334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593347">
                                            <p:txEl>
                                              <p:pRg st="3" end="3"/>
                                            </p:txEl>
                                          </p:spTgt>
                                        </p:tgtEl>
                                        <p:attrNameLst>
                                          <p:attrName>style.visibility</p:attrName>
                                        </p:attrNameLst>
                                      </p:cBhvr>
                                      <p:to>
                                        <p:strVal val="visible"/>
                                      </p:to>
                                    </p:set>
                                    <p:animEffect transition="in" filter="blinds(horizontal)">
                                      <p:cBhvr>
                                        <p:cTn id="28" dur="500"/>
                                        <p:tgtEl>
                                          <p:spTgt spid="1593347">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593347">
                                            <p:txEl>
                                              <p:pRg st="4" end="4"/>
                                            </p:txEl>
                                          </p:spTgt>
                                        </p:tgtEl>
                                        <p:attrNameLst>
                                          <p:attrName>style.visibility</p:attrName>
                                        </p:attrNameLst>
                                      </p:cBhvr>
                                      <p:to>
                                        <p:strVal val="visible"/>
                                      </p:to>
                                    </p:set>
                                    <p:animEffect transition="in" filter="blinds(horizontal)">
                                      <p:cBhvr>
                                        <p:cTn id="33" dur="500"/>
                                        <p:tgtEl>
                                          <p:spTgt spid="15933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3346" grpId="0" autoUpdateAnimBg="0"/>
      <p:bldP spid="1593347"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a:extLst>
              <a:ext uri="{FF2B5EF4-FFF2-40B4-BE49-F238E27FC236}">
                <a16:creationId xmlns:a16="http://schemas.microsoft.com/office/drawing/2014/main" id="{F0388C73-BF02-DFC2-F6F6-CE8D9917AF18}"/>
              </a:ext>
            </a:extLst>
          </p:cNvPr>
          <p:cNvSpPr>
            <a:spLocks noGrp="1" noChangeArrowheads="1"/>
          </p:cNvSpPr>
          <p:nvPr>
            <p:ph type="title"/>
          </p:nvPr>
        </p:nvSpPr>
        <p:spPr>
          <a:xfrm>
            <a:off x="152400" y="228600"/>
            <a:ext cx="4648200" cy="1143000"/>
          </a:xfrm>
        </p:spPr>
        <p:txBody>
          <a:bodyPr/>
          <a:lstStyle/>
          <a:p>
            <a:r>
              <a:rPr lang="en-US" altLang="en-US"/>
              <a:t>Summation Event</a:t>
            </a:r>
          </a:p>
        </p:txBody>
      </p:sp>
      <p:sp>
        <p:nvSpPr>
          <p:cNvPr id="207875" name="Slide Number Placeholder 4">
            <a:extLst>
              <a:ext uri="{FF2B5EF4-FFF2-40B4-BE49-F238E27FC236}">
                <a16:creationId xmlns:a16="http://schemas.microsoft.com/office/drawing/2014/main" id="{67A740A5-0C65-8F4F-1CD6-F30C80A38D6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49336E57-2CD5-4CA1-B539-80220FC01707}"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20</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7876" name="Picture 5">
            <a:extLst>
              <a:ext uri="{FF2B5EF4-FFF2-40B4-BE49-F238E27FC236}">
                <a16:creationId xmlns:a16="http://schemas.microsoft.com/office/drawing/2014/main" id="{358195DB-58F6-559F-54C6-D993EAA5A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19200"/>
            <a:ext cx="107442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Number Placeholder 4">
            <a:extLst>
              <a:ext uri="{FF2B5EF4-FFF2-40B4-BE49-F238E27FC236}">
                <a16:creationId xmlns:a16="http://schemas.microsoft.com/office/drawing/2014/main" id="{C7FDED06-1C66-2923-4F1E-FF7EDA3CAD9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67CECFF-90D3-47ED-BC5C-4A3E28F250B8}"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21</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8899" name="Picture 5">
            <a:extLst>
              <a:ext uri="{FF2B5EF4-FFF2-40B4-BE49-F238E27FC236}">
                <a16:creationId xmlns:a16="http://schemas.microsoft.com/office/drawing/2014/main" id="{B7B6B1B9-07A9-6C30-F188-BF4CB5400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0" y="2865438"/>
            <a:ext cx="6667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0" name="Picture 6">
            <a:extLst>
              <a:ext uri="{FF2B5EF4-FFF2-40B4-BE49-F238E27FC236}">
                <a16:creationId xmlns:a16="http://schemas.microsoft.com/office/drawing/2014/main" id="{5BB8AB16-1A72-DDCD-1AD3-B002AA9D1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8150" y="0"/>
            <a:ext cx="5413375"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Number Placeholder 4">
            <a:extLst>
              <a:ext uri="{FF2B5EF4-FFF2-40B4-BE49-F238E27FC236}">
                <a16:creationId xmlns:a16="http://schemas.microsoft.com/office/drawing/2014/main" id="{1DC1A584-879B-94A3-6768-657C2A4C579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CEB991A-3E2E-48D2-B7A8-2F2B91DFB95E}"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22</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9923" name="Picture 5">
            <a:extLst>
              <a:ext uri="{FF2B5EF4-FFF2-40B4-BE49-F238E27FC236}">
                <a16:creationId xmlns:a16="http://schemas.microsoft.com/office/drawing/2014/main" id="{B7CAEF85-87ED-27BE-3CC8-9C4FF9FDD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76200"/>
            <a:ext cx="1228725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Number Placeholder 4">
            <a:extLst>
              <a:ext uri="{FF2B5EF4-FFF2-40B4-BE49-F238E27FC236}">
                <a16:creationId xmlns:a16="http://schemas.microsoft.com/office/drawing/2014/main" id="{280DAD67-0704-4E92-DB26-40E9CABE8E6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73939D0-DDC9-49D4-B7AB-A3DF8632B704}"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23</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10947" name="Picture 6">
            <a:extLst>
              <a:ext uri="{FF2B5EF4-FFF2-40B4-BE49-F238E27FC236}">
                <a16:creationId xmlns:a16="http://schemas.microsoft.com/office/drawing/2014/main" id="{7FA078B1-E5A2-FE0F-A39A-75A20D3C8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342900"/>
            <a:ext cx="114173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Number Placeholder 4">
            <a:extLst>
              <a:ext uri="{FF2B5EF4-FFF2-40B4-BE49-F238E27FC236}">
                <a16:creationId xmlns:a16="http://schemas.microsoft.com/office/drawing/2014/main" id="{89716F88-5C99-4033-DC79-16207A6D85F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9DECA1A-6993-466F-BFBC-80ABC2236945}"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24</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11971" name="Picture 5">
            <a:extLst>
              <a:ext uri="{FF2B5EF4-FFF2-40B4-BE49-F238E27FC236}">
                <a16:creationId xmlns:a16="http://schemas.microsoft.com/office/drawing/2014/main" id="{5C46A500-3745-72B5-04D4-36997D46AD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2176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Number Placeholder 4">
            <a:extLst>
              <a:ext uri="{FF2B5EF4-FFF2-40B4-BE49-F238E27FC236}">
                <a16:creationId xmlns:a16="http://schemas.microsoft.com/office/drawing/2014/main" id="{214EB991-803B-B598-E9AF-6107782E165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C655C18A-F867-4719-89A3-2B230EBA57F8}"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25</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12995" name="Picture 5">
            <a:extLst>
              <a:ext uri="{FF2B5EF4-FFF2-40B4-BE49-F238E27FC236}">
                <a16:creationId xmlns:a16="http://schemas.microsoft.com/office/drawing/2014/main" id="{1C787A75-D214-AE87-0F8E-199333F98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Box 6">
            <a:extLst>
              <a:ext uri="{FF2B5EF4-FFF2-40B4-BE49-F238E27FC236}">
                <a16:creationId xmlns:a16="http://schemas.microsoft.com/office/drawing/2014/main" id="{0C58A908-A85B-A289-1B12-B0A6052FA413}"/>
              </a:ext>
            </a:extLst>
          </p:cNvPr>
          <p:cNvSpPr txBox="1">
            <a:spLocks noChangeArrowheads="1"/>
          </p:cNvSpPr>
          <p:nvPr/>
        </p:nvSpPr>
        <p:spPr bwMode="auto">
          <a:xfrm rot="10800000" flipH="1" flipV="1">
            <a:off x="488950" y="5334000"/>
            <a:ext cx="8731250" cy="954088"/>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Upstream Etiology creates downstream confusion: Starting Place vs. End Stage symptoms</a:t>
            </a:r>
          </a:p>
        </p:txBody>
      </p:sp>
    </p:spTree>
  </p:cSld>
  <p:clrMapOvr>
    <a:masterClrMapping/>
  </p:clrMapOvr>
  <p:transition spd="med">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4">
            <a:extLst>
              <a:ext uri="{FF2B5EF4-FFF2-40B4-BE49-F238E27FC236}">
                <a16:creationId xmlns:a16="http://schemas.microsoft.com/office/drawing/2014/main" id="{B2D5C9B2-C636-BDEF-EA2C-FD685205FCF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851E2D0-58E9-44F8-BE77-75BEF5CD5520}"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26</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14019" name="Picture 5">
            <a:extLst>
              <a:ext uri="{FF2B5EF4-FFF2-40B4-BE49-F238E27FC236}">
                <a16:creationId xmlns:a16="http://schemas.microsoft.com/office/drawing/2014/main" id="{27F0007E-9EA0-B191-7E01-FC9A2F603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1242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Box 6">
            <a:extLst>
              <a:ext uri="{FF2B5EF4-FFF2-40B4-BE49-F238E27FC236}">
                <a16:creationId xmlns:a16="http://schemas.microsoft.com/office/drawing/2014/main" id="{CB4EF5C6-7918-4499-D725-630F34EA7297}"/>
              </a:ext>
            </a:extLst>
          </p:cNvPr>
          <p:cNvSpPr txBox="1">
            <a:spLocks noChangeArrowheads="1"/>
          </p:cNvSpPr>
          <p:nvPr/>
        </p:nvSpPr>
        <p:spPr bwMode="auto">
          <a:xfrm>
            <a:off x="5029200" y="4038600"/>
            <a:ext cx="6858000" cy="70802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Treatment and Correction</a:t>
            </a:r>
          </a:p>
        </p:txBody>
      </p:sp>
    </p:spTree>
  </p:cSld>
  <p:clrMapOvr>
    <a:masterClrMapping/>
  </p:clrMapOvr>
  <p:transition spd="med">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4">
            <a:extLst>
              <a:ext uri="{FF2B5EF4-FFF2-40B4-BE49-F238E27FC236}">
                <a16:creationId xmlns:a16="http://schemas.microsoft.com/office/drawing/2014/main" id="{1C22F9B2-CCE8-E580-F30B-77FD1E78CC6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8E23F00F-A813-43D9-B4E3-1F13655E63C5}"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27</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15043" name="Picture 8" descr="Diagram&#10;&#10;Description automatically generated with low confidence">
            <a:extLst>
              <a:ext uri="{FF2B5EF4-FFF2-40B4-BE49-F238E27FC236}">
                <a16:creationId xmlns:a16="http://schemas.microsoft.com/office/drawing/2014/main" id="{6F6B67FD-BA07-FAC5-5779-EBEC7F1AE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115824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a:extLst>
              <a:ext uri="{FF2B5EF4-FFF2-40B4-BE49-F238E27FC236}">
                <a16:creationId xmlns:a16="http://schemas.microsoft.com/office/drawing/2014/main" id="{CD10DE13-7365-0F2F-C553-4C6F5BCE9E69}"/>
              </a:ext>
            </a:extLst>
          </p:cNvPr>
          <p:cNvSpPr>
            <a:spLocks noGrp="1" noChangeArrowheads="1"/>
          </p:cNvSpPr>
          <p:nvPr>
            <p:ph type="title"/>
          </p:nvPr>
        </p:nvSpPr>
        <p:spPr/>
        <p:txBody>
          <a:bodyPr/>
          <a:lstStyle/>
          <a:p>
            <a:r>
              <a:rPr lang="en-US" altLang="en-US"/>
              <a:t>Infection first, then autoimmunity</a:t>
            </a:r>
          </a:p>
        </p:txBody>
      </p:sp>
      <p:sp>
        <p:nvSpPr>
          <p:cNvPr id="216067" name="Text Placeholder 2">
            <a:extLst>
              <a:ext uri="{FF2B5EF4-FFF2-40B4-BE49-F238E27FC236}">
                <a16:creationId xmlns:a16="http://schemas.microsoft.com/office/drawing/2014/main" id="{FC252456-F144-5226-F04D-1CBE25553971}"/>
              </a:ext>
            </a:extLst>
          </p:cNvPr>
          <p:cNvSpPr>
            <a:spLocks noGrp="1" noChangeArrowheads="1"/>
          </p:cNvSpPr>
          <p:nvPr>
            <p:ph type="body" sz="half" idx="1"/>
          </p:nvPr>
        </p:nvSpPr>
        <p:spPr>
          <a:xfrm>
            <a:off x="304800" y="1981200"/>
            <a:ext cx="11582400" cy="4114800"/>
          </a:xfrm>
        </p:spPr>
        <p:txBody>
          <a:bodyPr/>
          <a:lstStyle/>
          <a:p>
            <a:r>
              <a:rPr lang="en-US" altLang="en-US" sz="2000"/>
              <a:t>Evolution could be to blame for our autoimmune diseases, such as lupus, multiple sclerosis and rheumatoid arthritis. For the first time, we have evidence that people who are more susceptible to disorders of this kind are that way because their immune system is better equipped to combat dangerous infections, enabling them to live longer.</a:t>
            </a:r>
          </a:p>
          <a:p>
            <a:endParaRPr lang="en-US" altLang="en-US" sz="2000"/>
          </a:p>
          <a:p>
            <a:r>
              <a:rPr lang="en-US" altLang="en-US" sz="2000"/>
              <a:t>“There are so many autoimmune diseases affecting all sorts of tissues,” said Andrea Graham, an evolutionary biologist at Princeton University, at the annual meeting of the International Society for Evolution, Medicine and Public Health in Durham, North Carolina, last month. So what could explain the existence of these conditions? “One potential answer is that vulnerability to immune-mediated disease is simply the price we must pay for potent and rapid defence against infection.”</a:t>
            </a:r>
          </a:p>
          <a:p>
            <a:endParaRPr lang="en-US" altLang="en-US" sz="2000"/>
          </a:p>
          <a:p>
            <a:r>
              <a:rPr lang="en-US" altLang="en-US" sz="2000"/>
              <a:t>Read more: https://www.newscientist.com/article/2099313-autoimmune-diseases-may-be-side-effect-of-a-strong-immune-system/#ixzz7TQgpPdyg</a:t>
            </a:r>
          </a:p>
          <a:p>
            <a:endParaRPr lang="en-US" altLang="en-US"/>
          </a:p>
        </p:txBody>
      </p:sp>
      <p:sp>
        <p:nvSpPr>
          <p:cNvPr id="216068" name="Slide Number Placeholder 4">
            <a:extLst>
              <a:ext uri="{FF2B5EF4-FFF2-40B4-BE49-F238E27FC236}">
                <a16:creationId xmlns:a16="http://schemas.microsoft.com/office/drawing/2014/main" id="{3D9171C3-B534-8119-7374-1506BD8A5A7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4D6F53A9-600F-40CF-8367-CB9D97AA2DDA}"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28</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med">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a:extLst>
              <a:ext uri="{FF2B5EF4-FFF2-40B4-BE49-F238E27FC236}">
                <a16:creationId xmlns:a16="http://schemas.microsoft.com/office/drawing/2014/main" id="{F7F76FAB-4FC8-A0A9-641E-6B5F7478F5A6}"/>
              </a:ext>
            </a:extLst>
          </p:cNvPr>
          <p:cNvSpPr>
            <a:spLocks noGrp="1" noChangeArrowheads="1"/>
          </p:cNvSpPr>
          <p:nvPr>
            <p:ph type="title"/>
          </p:nvPr>
        </p:nvSpPr>
        <p:spPr/>
        <p:txBody>
          <a:bodyPr/>
          <a:lstStyle/>
          <a:p>
            <a:r>
              <a:rPr lang="en-US" altLang="en-US"/>
              <a:t>Autoimmune burden shortens lifespan</a:t>
            </a:r>
          </a:p>
        </p:txBody>
      </p:sp>
      <p:sp>
        <p:nvSpPr>
          <p:cNvPr id="217091" name="Text Placeholder 2">
            <a:extLst>
              <a:ext uri="{FF2B5EF4-FFF2-40B4-BE49-F238E27FC236}">
                <a16:creationId xmlns:a16="http://schemas.microsoft.com/office/drawing/2014/main" id="{A29A7406-103D-3AC2-D9BC-BB88ABE7EA96}"/>
              </a:ext>
            </a:extLst>
          </p:cNvPr>
          <p:cNvSpPr>
            <a:spLocks noGrp="1" noChangeArrowheads="1"/>
          </p:cNvSpPr>
          <p:nvPr>
            <p:ph type="body" sz="half" idx="1"/>
          </p:nvPr>
        </p:nvSpPr>
        <p:spPr>
          <a:xfrm>
            <a:off x="304800" y="1447800"/>
            <a:ext cx="11506200" cy="4648200"/>
          </a:xfrm>
        </p:spPr>
        <p:txBody>
          <a:bodyPr/>
          <a:lstStyle/>
          <a:p>
            <a:r>
              <a:rPr lang="en-US" altLang="en-US" sz="2000"/>
              <a:t>Graham and her colleagues have found evidence for this idea using a long-running study of elderly people in Taiwan. It has tracked more than 1000 people born between 1892 and 1953 for the past 27 years.</a:t>
            </a:r>
          </a:p>
          <a:p>
            <a:r>
              <a:rPr lang="en-US" altLang="en-US" sz="2000"/>
              <a:t>The team analyzed blood samples collected from 639 of these people in 2000 and 2006, measuring the levels of “self-reactive” antibodies – those capable of attacking the body’s own tissues. They found that individuals with higher levels of these antibodies were likely to live longer.</a:t>
            </a:r>
          </a:p>
          <a:p>
            <a:r>
              <a:rPr lang="en-US" altLang="en-US" sz="2000"/>
              <a:t>For any particular age, the participants with high levels of self-reactive antibodies had on average a 33 per cent lower risk of dying that year. These people also seemed less likely to have a type of chronic viral infection.</a:t>
            </a:r>
          </a:p>
          <a:p>
            <a:r>
              <a:rPr lang="en-US" altLang="en-US" sz="2000"/>
              <a:t>The downside is that these antibodies are precisely those implicated in autoimmune diseases. The kidney is one of the first organs to be affected by the autoimmune disorder lupus, so the team also looked at urine samples, which can indicate kidney health. They found that people who had higher levels of self-reactive antibodies may also be more likely to develop lupus.</a:t>
            </a:r>
          </a:p>
        </p:txBody>
      </p:sp>
      <p:sp>
        <p:nvSpPr>
          <p:cNvPr id="217092" name="Slide Number Placeholder 4">
            <a:extLst>
              <a:ext uri="{FF2B5EF4-FFF2-40B4-BE49-F238E27FC236}">
                <a16:creationId xmlns:a16="http://schemas.microsoft.com/office/drawing/2014/main" id="{2C82ABC5-9237-8F62-5781-E51106F3594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271A7C6-37EE-43E1-80F8-68C36FF169DE}"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29</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med">
    <p:random/>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Slide Number Placeholder 5">
            <a:extLst>
              <a:ext uri="{FF2B5EF4-FFF2-40B4-BE49-F238E27FC236}">
                <a16:creationId xmlns:a16="http://schemas.microsoft.com/office/drawing/2014/main" id="{CE4BD3C7-4A7C-4975-8C45-DC305B03E4BA}"/>
              </a:ext>
            </a:extLst>
          </p:cNvPr>
          <p:cNvSpPr>
            <a:spLocks noGrp="1"/>
          </p:cNvSpPr>
          <p:nvPr>
            <p:ph type="sldNum" sz="quarter" idx="10"/>
          </p:nvPr>
        </p:nvSpPr>
        <p:spPr bwMode="auto">
          <a:xfrm>
            <a:off x="80772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1pPr>
            <a:lvl2pPr marL="742950" indent="-28575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2pPr>
            <a:lvl3pPr marL="1143000" indent="-22860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3pPr>
            <a:lvl4pPr marL="1600200" indent="-228600">
              <a:spcBef>
                <a:spcPct val="20000"/>
              </a:spcBef>
              <a:buFont typeface="Arial" panose="020B0604020202020204" pitchFamily="34" charset="0"/>
              <a:buChar char="–"/>
              <a:defRPr sz="2000">
                <a:solidFill>
                  <a:srgbClr val="FFFF99"/>
                </a:solidFill>
                <a:latin typeface="Verdana" panose="020B0604030504040204" pitchFamily="34" charset="0"/>
                <a:ea typeface="Kozuka Gothic Pro R"/>
                <a:cs typeface="Tahoma" panose="020B0604030504040204" pitchFamily="34" charset="0"/>
              </a:defRPr>
            </a:lvl4pPr>
            <a:lvl5pPr marL="2057400" indent="-228600">
              <a:spcBef>
                <a:spcPct val="20000"/>
              </a:spcBef>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9pPr>
          </a:lstStyle>
          <a:p>
            <a:pPr eaLnBrk="1" hangingPunct="1">
              <a:spcBef>
                <a:spcPct val="50000"/>
              </a:spcBef>
              <a:buFontTx/>
              <a:buNone/>
            </a:pPr>
            <a:fld id="{FCB6870E-8F0E-4EFA-AD33-359388930A32}" type="slidenum">
              <a:rPr lang="en-US" altLang="en-US" sz="1400">
                <a:solidFill>
                  <a:srgbClr val="1F497D"/>
                </a:solidFill>
                <a:latin typeface="Times New Roman" panose="02020603050405020304" pitchFamily="18" charset="0"/>
              </a:rPr>
              <a:pPr eaLnBrk="1" hangingPunct="1">
                <a:spcBef>
                  <a:spcPct val="50000"/>
                </a:spcBef>
                <a:buFontTx/>
                <a:buNone/>
              </a:pPr>
              <a:t>3</a:t>
            </a:fld>
            <a:endParaRPr lang="en-US" altLang="en-US" sz="1400">
              <a:solidFill>
                <a:srgbClr val="1F497D"/>
              </a:solidFill>
              <a:latin typeface="Times New Roman" panose="02020603050405020304" pitchFamily="18" charset="0"/>
            </a:endParaRPr>
          </a:p>
        </p:txBody>
      </p:sp>
      <p:sp>
        <p:nvSpPr>
          <p:cNvPr id="1594370" name="Rectangle 2">
            <a:extLst>
              <a:ext uri="{FF2B5EF4-FFF2-40B4-BE49-F238E27FC236}">
                <a16:creationId xmlns:a16="http://schemas.microsoft.com/office/drawing/2014/main" id="{FA904DBF-C2D9-4F76-8E90-E06191DFC60B}"/>
              </a:ext>
            </a:extLst>
          </p:cNvPr>
          <p:cNvSpPr>
            <a:spLocks noGrp="1"/>
          </p:cNvSpPr>
          <p:nvPr>
            <p:ph type="title"/>
          </p:nvPr>
        </p:nvSpPr>
        <p:spPr>
          <a:xfrm>
            <a:off x="1738314" y="357188"/>
            <a:ext cx="7813675" cy="1060450"/>
          </a:xfrm>
        </p:spPr>
        <p:txBody>
          <a:bodyPr/>
          <a:lstStyle/>
          <a:p>
            <a:pPr eaLnBrk="1" hangingPunct="1"/>
            <a:r>
              <a:rPr lang="en-US" altLang="en-US" sz="5400">
                <a:latin typeface="Arial" panose="020B0604020202020204" pitchFamily="34" charset="0"/>
                <a:cs typeface="Arial" panose="020B0604020202020204" pitchFamily="34" charset="0"/>
              </a:rPr>
              <a:t>Mentoring the mentor:</a:t>
            </a:r>
            <a:endParaRPr lang="en-US" altLang="en-US">
              <a:latin typeface="Arial" panose="020B0604020202020204" pitchFamily="34" charset="0"/>
              <a:cs typeface="Arial" panose="020B0604020202020204" pitchFamily="34" charset="0"/>
            </a:endParaRPr>
          </a:p>
        </p:txBody>
      </p:sp>
      <p:sp>
        <p:nvSpPr>
          <p:cNvPr id="1594371" name="Rectangle 3">
            <a:extLst>
              <a:ext uri="{FF2B5EF4-FFF2-40B4-BE49-F238E27FC236}">
                <a16:creationId xmlns:a16="http://schemas.microsoft.com/office/drawing/2014/main" id="{F8BE436B-B76C-412A-A384-3BD23CB75264}"/>
              </a:ext>
            </a:extLst>
          </p:cNvPr>
          <p:cNvSpPr>
            <a:spLocks noGrp="1"/>
          </p:cNvSpPr>
          <p:nvPr>
            <p:ph type="body" idx="1"/>
          </p:nvPr>
        </p:nvSpPr>
        <p:spPr>
          <a:xfrm>
            <a:off x="1738314" y="1600200"/>
            <a:ext cx="8643937" cy="5043488"/>
          </a:xfrm>
        </p:spPr>
        <p:txBody>
          <a:bodyPr/>
          <a:lstStyle/>
          <a:p>
            <a:pPr eaLnBrk="1" hangingPunct="1">
              <a:lnSpc>
                <a:spcPct val="90000"/>
              </a:lnSpc>
            </a:pPr>
            <a:r>
              <a:rPr altLang="en-US">
                <a:latin typeface="Arial" panose="020B0604020202020204" pitchFamily="34" charset="0"/>
                <a:ea typeface="Kozuka Gothic Pro R"/>
                <a:cs typeface="Arial" panose="020B0604020202020204" pitchFamily="34" charset="0"/>
              </a:rPr>
              <a:t>Who are the mentors? – Practitioners</a:t>
            </a:r>
          </a:p>
          <a:p>
            <a:pPr eaLnBrk="1" hangingPunct="1">
              <a:lnSpc>
                <a:spcPct val="90000"/>
              </a:lnSpc>
            </a:pPr>
            <a:r>
              <a:rPr altLang="en-US">
                <a:latin typeface="Arial" panose="020B0604020202020204" pitchFamily="34" charset="0"/>
                <a:ea typeface="Kozuka Gothic Pro R"/>
                <a:cs typeface="Arial" panose="020B0604020202020204" pitchFamily="34" charset="0"/>
              </a:rPr>
              <a:t>Who are we mentoring? – Patients and GAP </a:t>
            </a:r>
          </a:p>
          <a:p>
            <a:pPr eaLnBrk="1" hangingPunct="1">
              <a:lnSpc>
                <a:spcPct val="90000"/>
              </a:lnSpc>
            </a:pPr>
            <a:r>
              <a:rPr altLang="en-US">
                <a:latin typeface="Arial" panose="020B0604020202020204" pitchFamily="34" charset="0"/>
                <a:ea typeface="Kozuka Gothic Pro R"/>
                <a:cs typeface="Arial" panose="020B0604020202020204" pitchFamily="34" charset="0"/>
              </a:rPr>
              <a:t>What’s the purpose? – Optimized life</a:t>
            </a:r>
          </a:p>
          <a:p>
            <a:pPr eaLnBrk="1" hangingPunct="1">
              <a:lnSpc>
                <a:spcPct val="90000"/>
              </a:lnSpc>
            </a:pPr>
            <a:r>
              <a:rPr altLang="en-US">
                <a:latin typeface="Arial" panose="020B0604020202020204" pitchFamily="34" charset="0"/>
                <a:ea typeface="Kozuka Gothic Pro R"/>
                <a:cs typeface="Arial" panose="020B0604020202020204" pitchFamily="34" charset="0"/>
              </a:rPr>
              <a:t>How does it work? – Whatever you learn you teach someone else (anyone else)</a:t>
            </a:r>
          </a:p>
          <a:p>
            <a:pPr eaLnBrk="1" hangingPunct="1">
              <a:lnSpc>
                <a:spcPct val="90000"/>
              </a:lnSpc>
            </a:pPr>
            <a:r>
              <a:rPr altLang="en-US">
                <a:latin typeface="Arial" panose="020B0604020202020204" pitchFamily="34" charset="0"/>
                <a:ea typeface="Kozuka Gothic Pro R"/>
                <a:cs typeface="Arial" panose="020B0604020202020204" pitchFamily="34" charset="0"/>
              </a:rPr>
              <a:t>Who’s is included? – Self selection, you pick yourself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lt">
                                    <p:tmPct val="100000"/>
                                  </p:iterate>
                                  <p:childTnLst>
                                    <p:set>
                                      <p:cBhvr>
                                        <p:cTn id="6" dur="1" fill="hold">
                                          <p:stCondLst>
                                            <p:cond delay="0"/>
                                          </p:stCondLst>
                                        </p:cTn>
                                        <p:tgtEl>
                                          <p:spTgt spid="1594370"/>
                                        </p:tgtEl>
                                        <p:attrNameLst>
                                          <p:attrName>style.visibility</p:attrName>
                                        </p:attrNameLst>
                                      </p:cBhvr>
                                      <p:to>
                                        <p:strVal val="visible"/>
                                      </p:to>
                                    </p:set>
                                    <p:anim calcmode="lin" valueType="num">
                                      <p:cBhvr additive="base">
                                        <p:cTn id="7" dur="75" fill="hold"/>
                                        <p:tgtEl>
                                          <p:spTgt spid="1594370"/>
                                        </p:tgtEl>
                                        <p:attrNameLst>
                                          <p:attrName>ppt_x</p:attrName>
                                        </p:attrNameLst>
                                      </p:cBhvr>
                                      <p:tavLst>
                                        <p:tav tm="0">
                                          <p:val>
                                            <p:strVal val="#ppt_x"/>
                                          </p:val>
                                        </p:tav>
                                        <p:tav tm="100000">
                                          <p:val>
                                            <p:strVal val="#ppt_x"/>
                                          </p:val>
                                        </p:tav>
                                      </p:tavLst>
                                    </p:anim>
                                    <p:anim calcmode="lin" valueType="num">
                                      <p:cBhvr additive="base">
                                        <p:cTn id="8" dur="75" fill="hold"/>
                                        <p:tgtEl>
                                          <p:spTgt spid="159437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594371">
                                            <p:txEl>
                                              <p:pRg st="0" end="0"/>
                                            </p:txEl>
                                          </p:spTgt>
                                        </p:tgtEl>
                                        <p:attrNameLst>
                                          <p:attrName>style.visibility</p:attrName>
                                        </p:attrNameLst>
                                      </p:cBhvr>
                                      <p:to>
                                        <p:strVal val="visible"/>
                                      </p:to>
                                    </p:set>
                                    <p:animEffect transition="in" filter="blinds(horizontal)">
                                      <p:cBhvr>
                                        <p:cTn id="13" dur="500"/>
                                        <p:tgtEl>
                                          <p:spTgt spid="159437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594371">
                                            <p:txEl>
                                              <p:pRg st="1" end="1"/>
                                            </p:txEl>
                                          </p:spTgt>
                                        </p:tgtEl>
                                        <p:attrNameLst>
                                          <p:attrName>style.visibility</p:attrName>
                                        </p:attrNameLst>
                                      </p:cBhvr>
                                      <p:to>
                                        <p:strVal val="visible"/>
                                      </p:to>
                                    </p:set>
                                    <p:animEffect transition="in" filter="blinds(horizontal)">
                                      <p:cBhvr>
                                        <p:cTn id="18" dur="500"/>
                                        <p:tgtEl>
                                          <p:spTgt spid="159437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594371">
                                            <p:txEl>
                                              <p:pRg st="2" end="2"/>
                                            </p:txEl>
                                          </p:spTgt>
                                        </p:tgtEl>
                                        <p:attrNameLst>
                                          <p:attrName>style.visibility</p:attrName>
                                        </p:attrNameLst>
                                      </p:cBhvr>
                                      <p:to>
                                        <p:strVal val="visible"/>
                                      </p:to>
                                    </p:set>
                                    <p:animEffect transition="in" filter="blinds(horizontal)">
                                      <p:cBhvr>
                                        <p:cTn id="23" dur="500"/>
                                        <p:tgtEl>
                                          <p:spTgt spid="159437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594371">
                                            <p:txEl>
                                              <p:pRg st="3" end="3"/>
                                            </p:txEl>
                                          </p:spTgt>
                                        </p:tgtEl>
                                        <p:attrNameLst>
                                          <p:attrName>style.visibility</p:attrName>
                                        </p:attrNameLst>
                                      </p:cBhvr>
                                      <p:to>
                                        <p:strVal val="visible"/>
                                      </p:to>
                                    </p:set>
                                    <p:animEffect transition="in" filter="blinds(horizontal)">
                                      <p:cBhvr>
                                        <p:cTn id="28" dur="500"/>
                                        <p:tgtEl>
                                          <p:spTgt spid="1594371">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594371">
                                            <p:txEl>
                                              <p:pRg st="4" end="4"/>
                                            </p:txEl>
                                          </p:spTgt>
                                        </p:tgtEl>
                                        <p:attrNameLst>
                                          <p:attrName>style.visibility</p:attrName>
                                        </p:attrNameLst>
                                      </p:cBhvr>
                                      <p:to>
                                        <p:strVal val="visible"/>
                                      </p:to>
                                    </p:set>
                                    <p:animEffect transition="in" filter="blinds(horizontal)">
                                      <p:cBhvr>
                                        <p:cTn id="33" dur="500"/>
                                        <p:tgtEl>
                                          <p:spTgt spid="15943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4370" grpId="0" autoUpdateAnimBg="0"/>
      <p:bldP spid="1594371"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a:extLst>
              <a:ext uri="{FF2B5EF4-FFF2-40B4-BE49-F238E27FC236}">
                <a16:creationId xmlns:a16="http://schemas.microsoft.com/office/drawing/2014/main" id="{5984E1B4-FDAC-2DBD-27BE-FA24A4B0D375}"/>
              </a:ext>
            </a:extLst>
          </p:cNvPr>
          <p:cNvSpPr>
            <a:spLocks noGrp="1" noChangeArrowheads="1"/>
          </p:cNvSpPr>
          <p:nvPr>
            <p:ph type="title"/>
          </p:nvPr>
        </p:nvSpPr>
        <p:spPr/>
        <p:txBody>
          <a:bodyPr/>
          <a:lstStyle/>
          <a:p>
            <a:r>
              <a:rPr lang="en-US" altLang="en-US"/>
              <a:t>New thinking about purpose</a:t>
            </a:r>
          </a:p>
        </p:txBody>
      </p:sp>
      <p:sp>
        <p:nvSpPr>
          <p:cNvPr id="218115" name="Text Placeholder 2">
            <a:extLst>
              <a:ext uri="{FF2B5EF4-FFF2-40B4-BE49-F238E27FC236}">
                <a16:creationId xmlns:a16="http://schemas.microsoft.com/office/drawing/2014/main" id="{5F2F7328-470C-23E1-795B-6CB41655D1A1}"/>
              </a:ext>
            </a:extLst>
          </p:cNvPr>
          <p:cNvSpPr>
            <a:spLocks noGrp="1" noChangeArrowheads="1"/>
          </p:cNvSpPr>
          <p:nvPr>
            <p:ph type="body" sz="half" idx="1"/>
          </p:nvPr>
        </p:nvSpPr>
        <p:spPr>
          <a:xfrm>
            <a:off x="266700" y="1371600"/>
            <a:ext cx="11658600" cy="5486400"/>
          </a:xfrm>
        </p:spPr>
        <p:txBody>
          <a:bodyPr/>
          <a:lstStyle/>
          <a:p>
            <a:r>
              <a:rPr lang="en-US" altLang="en-US" sz="2000"/>
              <a:t>What makes this study remarkable is that it explains in evolutionary terms why human evolution has failed to weed out autoimmune diseases, says Gabriele Sorci, an evolutionary biologist at the University of Bourgogne in France.</a:t>
            </a:r>
          </a:p>
          <a:p>
            <a:r>
              <a:rPr lang="en-US" altLang="en-US" sz="2000"/>
              <a:t>The work was inspired by Graham’s findings from a similar study in the UK that involves not humans but sheep. For the last 30 years, researchers have been painstakingly recording the health and life details of more than 7000 Soay sheep on the Scottish island of St Kilda.</a:t>
            </a:r>
          </a:p>
          <a:p>
            <a:r>
              <a:rPr lang="en-US" altLang="en-US" sz="2000"/>
              <a:t>By analyzing the antibodies in sheep blood samples, Graham’s team had found that there was a correlation between levels of self-reactive antibodies and those of antibodies against parasites, and that a high level of self-reactive antibodies runs in sheep families. Together, the findings suggest that genetics influences levels of self-reactive antibodies, and that this is linked to mounting a stronger defense against parasites. This seems to provide an evolutionary advantage – sheep with higher levels of self-reactive antibodies live longer.</a:t>
            </a:r>
          </a:p>
          <a:p>
            <a:r>
              <a:rPr lang="en-US" altLang="en-US" sz="2000"/>
              <a:t>“Autoimmunity has previously been considered to be a bad thing, and a consequence of the immune system misfiring instead of attacking what it’s supposed to,” says Aaron Blackwell, an evolutionary anthropologist at the University of California, Santa Barbara. “These studies show that there may be a function for autoimmunity,” says Blackwell.</a:t>
            </a:r>
          </a:p>
        </p:txBody>
      </p:sp>
      <p:sp>
        <p:nvSpPr>
          <p:cNvPr id="218116" name="Slide Number Placeholder 4">
            <a:extLst>
              <a:ext uri="{FF2B5EF4-FFF2-40B4-BE49-F238E27FC236}">
                <a16:creationId xmlns:a16="http://schemas.microsoft.com/office/drawing/2014/main" id="{EE93AB7B-98CC-A3B7-9CD8-AC795D73716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C7B9C1F-A92D-443D-9B17-464DFF4FB72A}"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30</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med">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90433-F676-964F-76E4-ACBD38E3D691}"/>
              </a:ext>
            </a:extLst>
          </p:cNvPr>
          <p:cNvSpPr>
            <a:spLocks noGrp="1" noChangeArrowheads="1"/>
          </p:cNvSpPr>
          <p:nvPr>
            <p:ph type="title"/>
          </p:nvPr>
        </p:nvSpPr>
        <p:spPr/>
        <p:txBody>
          <a:bodyPr/>
          <a:lstStyle/>
          <a:p>
            <a:r>
              <a:rPr lang="en-US" altLang="en-US" sz="3600"/>
              <a:t>So many clues about how to think – how to treat</a:t>
            </a:r>
          </a:p>
        </p:txBody>
      </p:sp>
      <p:sp>
        <p:nvSpPr>
          <p:cNvPr id="3" name="Text Placeholder 2">
            <a:extLst>
              <a:ext uri="{FF2B5EF4-FFF2-40B4-BE49-F238E27FC236}">
                <a16:creationId xmlns:a16="http://schemas.microsoft.com/office/drawing/2014/main" id="{0BCC93F1-0735-DC3B-6A4B-95CEB5DFCDAD}"/>
              </a:ext>
            </a:extLst>
          </p:cNvPr>
          <p:cNvSpPr>
            <a:spLocks noGrp="1" noChangeArrowheads="1"/>
          </p:cNvSpPr>
          <p:nvPr>
            <p:ph type="body" sz="half" idx="1"/>
          </p:nvPr>
        </p:nvSpPr>
        <p:spPr>
          <a:xfrm>
            <a:off x="266700" y="1600200"/>
            <a:ext cx="11658600" cy="4114800"/>
          </a:xfrm>
        </p:spPr>
        <p:txBody>
          <a:bodyPr/>
          <a:lstStyle/>
          <a:p>
            <a:r>
              <a:rPr lang="en-US" altLang="en-US" sz="2400"/>
              <a:t>Statistical analysis of the sheep data revealed that the correlation between survival and high levels of self-reactive antibodies isn’t completely explained by being better at beating parasites. This may mean that self-reactive antibodies are not just a side effect of a strong immune system – perhaps they are doing something useful too. Other studies suggest that self-reactive antibodies can help clear dying cells and other debris from the body, and it is possible that they may play a role in watching for cancer cells.</a:t>
            </a:r>
          </a:p>
          <a:p>
            <a:r>
              <a:rPr lang="en-US" altLang="en-US" sz="2400"/>
              <a:t>The emerging picture is that physiological responses are a product of long evolutionary processes, and often serve a function that makes an animal more likely to survive under the right circumstances, says Blackwell. “I would expect these results to be applicable across many species and across different human populations,” he says.</a:t>
            </a:r>
          </a:p>
        </p:txBody>
      </p:sp>
      <p:sp>
        <p:nvSpPr>
          <p:cNvPr id="219140" name="Slide Number Placeholder 4">
            <a:extLst>
              <a:ext uri="{FF2B5EF4-FFF2-40B4-BE49-F238E27FC236}">
                <a16:creationId xmlns:a16="http://schemas.microsoft.com/office/drawing/2014/main" id="{2F852A90-8CDB-92D3-930A-9639762E6F7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2C4D341-CFB8-4346-85CA-89C350C7AEC2}"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31</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8021F17E-68B8-C32F-25F6-6125536CEA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a:extLst>
              <a:ext uri="{FF2B5EF4-FFF2-40B4-BE49-F238E27FC236}">
                <a16:creationId xmlns:a16="http://schemas.microsoft.com/office/drawing/2014/main" id="{F047BBED-B8BF-F251-9471-5CBC36DC71CB}"/>
              </a:ext>
            </a:extLst>
          </p:cNvPr>
          <p:cNvSpPr>
            <a:spLocks noGrp="1" noChangeArrowheads="1"/>
          </p:cNvSpPr>
          <p:nvPr>
            <p:ph type="title"/>
          </p:nvPr>
        </p:nvSpPr>
        <p:spPr>
          <a:xfrm>
            <a:off x="812800" y="152400"/>
            <a:ext cx="10363200" cy="1143000"/>
          </a:xfrm>
        </p:spPr>
        <p:txBody>
          <a:bodyPr/>
          <a:lstStyle/>
          <a:p>
            <a:r>
              <a:rPr lang="en-US" altLang="en-US"/>
              <a:t>Infection or autoimmunity or both???</a:t>
            </a:r>
          </a:p>
        </p:txBody>
      </p:sp>
      <p:sp>
        <p:nvSpPr>
          <p:cNvPr id="220163" name="Text Placeholder 2">
            <a:extLst>
              <a:ext uri="{FF2B5EF4-FFF2-40B4-BE49-F238E27FC236}">
                <a16:creationId xmlns:a16="http://schemas.microsoft.com/office/drawing/2014/main" id="{F44FF9E4-1C10-30A5-E6CB-124B4D3AE937}"/>
              </a:ext>
            </a:extLst>
          </p:cNvPr>
          <p:cNvSpPr>
            <a:spLocks noGrp="1" noChangeArrowheads="1"/>
          </p:cNvSpPr>
          <p:nvPr>
            <p:ph type="body" sz="half" idx="1"/>
          </p:nvPr>
        </p:nvSpPr>
        <p:spPr>
          <a:xfrm>
            <a:off x="152400" y="1143000"/>
            <a:ext cx="6069013" cy="4953000"/>
          </a:xfrm>
        </p:spPr>
        <p:txBody>
          <a:bodyPr/>
          <a:lstStyle/>
          <a:p>
            <a:r>
              <a:rPr lang="en-US" altLang="en-US" sz="1800"/>
              <a:t>TB is an infectious disease caused by the bacteria Mycobacterium tuberculosis. While the bacteria primarily attack the lungs, they can also affect the brain, spine, kidney, and other parts of the body.</a:t>
            </a:r>
          </a:p>
          <a:p>
            <a:r>
              <a:rPr lang="en-US" altLang="en-US" sz="1800"/>
              <a:t>M. tuberculosis is an airborne bacterium; when a person with TB in the lungs or throat coughs, sneezes, or even speaks, TB bacteria enter the air, where they can be inhaled by another person, though not all individuals infected with the bacteria become ill.</a:t>
            </a:r>
          </a:p>
          <a:p>
            <a:r>
              <a:rPr lang="en-US" altLang="en-US" sz="1800"/>
              <a:t>Still, last year, TB infected around 10.4 million people across the globe, causing around 1.8 million deaths – 95 percent of which occurred in low and middle income countries.</a:t>
            </a:r>
          </a:p>
          <a:p>
            <a:r>
              <a:rPr lang="en-US" altLang="en-US" sz="1800"/>
              <a:t>While there are vaccines that can prevent TB and drugs that can treat it, TB bacteria are becoming increasingly resistant to current medications.</a:t>
            </a:r>
          </a:p>
          <a:p>
            <a:r>
              <a:rPr lang="en-US" altLang="en-US" sz="1800"/>
              <a:t>Last year, around 480,000 TB cases worldwide were multidrug-resistant, and only 52 percent of these cases were successfully treated. </a:t>
            </a:r>
          </a:p>
        </p:txBody>
      </p:sp>
      <p:sp>
        <p:nvSpPr>
          <p:cNvPr id="220164" name="Slide Number Placeholder 4">
            <a:extLst>
              <a:ext uri="{FF2B5EF4-FFF2-40B4-BE49-F238E27FC236}">
                <a16:creationId xmlns:a16="http://schemas.microsoft.com/office/drawing/2014/main" id="{97FAA2CB-475A-1D38-74AE-B379B8C5E04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C5D0AB1-ABD5-4CD0-ACAA-38B68829ECC4}"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32</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20165" name="Picture 5">
            <a:extLst>
              <a:ext uri="{FF2B5EF4-FFF2-40B4-BE49-F238E27FC236}">
                <a16:creationId xmlns:a16="http://schemas.microsoft.com/office/drawing/2014/main" id="{06F6D8FB-E625-FB78-2B54-F7179A51B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1413" y="1295400"/>
            <a:ext cx="5994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1">
            <a:extLst>
              <a:ext uri="{FF2B5EF4-FFF2-40B4-BE49-F238E27FC236}">
                <a16:creationId xmlns:a16="http://schemas.microsoft.com/office/drawing/2014/main" id="{BDC9CAAC-743F-DFD0-B42B-2000BA10F2FD}"/>
              </a:ext>
            </a:extLst>
          </p:cNvPr>
          <p:cNvSpPr>
            <a:spLocks noGrp="1" noChangeArrowheads="1"/>
          </p:cNvSpPr>
          <p:nvPr>
            <p:ph type="title"/>
          </p:nvPr>
        </p:nvSpPr>
        <p:spPr>
          <a:xfrm>
            <a:off x="885825" y="-131763"/>
            <a:ext cx="10363200" cy="1143001"/>
          </a:xfrm>
        </p:spPr>
        <p:txBody>
          <a:bodyPr/>
          <a:lstStyle/>
          <a:p>
            <a:r>
              <a:rPr lang="en-US" altLang="en-US"/>
              <a:t>Infection/Autoimmunity</a:t>
            </a:r>
          </a:p>
        </p:txBody>
      </p:sp>
      <p:sp>
        <p:nvSpPr>
          <p:cNvPr id="221187" name="Text Placeholder 2">
            <a:extLst>
              <a:ext uri="{FF2B5EF4-FFF2-40B4-BE49-F238E27FC236}">
                <a16:creationId xmlns:a16="http://schemas.microsoft.com/office/drawing/2014/main" id="{EB707B9F-F76F-FAAA-FAC7-E2B478ABD787}"/>
              </a:ext>
            </a:extLst>
          </p:cNvPr>
          <p:cNvSpPr>
            <a:spLocks noGrp="1" noChangeArrowheads="1"/>
          </p:cNvSpPr>
          <p:nvPr>
            <p:ph type="body" sz="half" idx="1"/>
          </p:nvPr>
        </p:nvSpPr>
        <p:spPr>
          <a:xfrm>
            <a:off x="152400" y="914400"/>
            <a:ext cx="8382000" cy="5181600"/>
          </a:xfrm>
        </p:spPr>
        <p:txBody>
          <a:bodyPr/>
          <a:lstStyle/>
          <a:p>
            <a:r>
              <a:rPr lang="en-US" altLang="en-US" sz="1800"/>
              <a:t>Now, a new study may pave the way for new vaccines and drugs for TB, after finding evidence that suggests TB “tricks” the immune system into attacking the lungs, enabling the bacteria to become more infectious.</a:t>
            </a:r>
          </a:p>
          <a:p>
            <a:r>
              <a:rPr lang="en-US" altLang="en-US" sz="1800"/>
              <a:t>The research team – led by Prof. Paul Elkington of the University of Southampton in the United Kingdom – reviewed a number of published studies that looked at the TB infection process.</a:t>
            </a:r>
          </a:p>
          <a:p>
            <a:r>
              <a:rPr lang="en-US" altLang="en-US" sz="1800"/>
              <a:t>The review published in the journal Trends in Immunology, uncovered evidence that TB bacteria trigger autoimmunity, prompting the immune system to launch an attack on healthy lung tissue.</a:t>
            </a:r>
          </a:p>
          <a:p>
            <a:r>
              <a:rPr lang="en-US" altLang="en-US" sz="1800"/>
              <a:t>“It seems that TB tricks the immune system into damaging our own lung tissue, which therefore makes the person highly infectious through coughing and the TB then spreads by aerosol droplets to other individuals.”</a:t>
            </a:r>
          </a:p>
          <a:p>
            <a:r>
              <a:rPr lang="en-US" altLang="en-US" sz="1800"/>
              <a:t>The researchers believe this theory is feasible, given that some patients with TB also experience eye and joint inflammation and skin rashes – symptoms that are not normally associated with TB, but which arise in certain autoimmune diseases.</a:t>
            </a:r>
          </a:p>
          <a:p>
            <a:r>
              <a:rPr lang="en-US" altLang="en-US" sz="1800"/>
              <a:t>“These symptoms are usually associated with diseases like rheumatoid arthritis and Crohn’s disease, which led us to believe autoimmunity plays a key role in the TB disease process,” notes Prof. Elkington.</a:t>
            </a:r>
          </a:p>
        </p:txBody>
      </p:sp>
      <p:sp>
        <p:nvSpPr>
          <p:cNvPr id="221188" name="Slide Number Placeholder 4">
            <a:extLst>
              <a:ext uri="{FF2B5EF4-FFF2-40B4-BE49-F238E27FC236}">
                <a16:creationId xmlns:a16="http://schemas.microsoft.com/office/drawing/2014/main" id="{5B7ABDC5-81C1-5E14-AED6-4076CCF25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CAA2720D-F54C-4D55-A7C9-C8868EEB8FF8}"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33</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21189" name="Picture 8">
            <a:extLst>
              <a:ext uri="{FF2B5EF4-FFF2-40B4-BE49-F238E27FC236}">
                <a16:creationId xmlns:a16="http://schemas.microsoft.com/office/drawing/2014/main" id="{843E6B73-80C6-E31B-4466-9756F2A37A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0" y="914400"/>
            <a:ext cx="3657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a:extLst>
              <a:ext uri="{FF2B5EF4-FFF2-40B4-BE49-F238E27FC236}">
                <a16:creationId xmlns:a16="http://schemas.microsoft.com/office/drawing/2014/main" id="{FA0261BB-DE56-0EA8-2734-0E40BF786412}"/>
              </a:ext>
            </a:extLst>
          </p:cNvPr>
          <p:cNvSpPr>
            <a:spLocks noGrp="1" noChangeArrowheads="1"/>
          </p:cNvSpPr>
          <p:nvPr>
            <p:ph type="title"/>
          </p:nvPr>
        </p:nvSpPr>
        <p:spPr>
          <a:xfrm>
            <a:off x="228600" y="165100"/>
            <a:ext cx="5181600" cy="1143000"/>
          </a:xfrm>
        </p:spPr>
        <p:txBody>
          <a:bodyPr/>
          <a:lstStyle/>
          <a:p>
            <a:r>
              <a:rPr lang="en-US" altLang="en-US"/>
              <a:t>Methylation of DNA</a:t>
            </a:r>
          </a:p>
        </p:txBody>
      </p:sp>
      <p:sp>
        <p:nvSpPr>
          <p:cNvPr id="222211" name="Slide Number Placeholder 4">
            <a:extLst>
              <a:ext uri="{FF2B5EF4-FFF2-40B4-BE49-F238E27FC236}">
                <a16:creationId xmlns:a16="http://schemas.microsoft.com/office/drawing/2014/main" id="{FE331090-D28F-43B0-C10E-5EE3C4A2353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4D115BAF-4052-4AE0-B1CF-92ACF2703ABB}"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34</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22212" name="Picture 5">
            <a:extLst>
              <a:ext uri="{FF2B5EF4-FFF2-40B4-BE49-F238E27FC236}">
                <a16:creationId xmlns:a16="http://schemas.microsoft.com/office/drawing/2014/main" id="{DCDB56DC-FBC9-C4FA-1391-BAF72D8AD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11963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4">
            <a:extLst>
              <a:ext uri="{FF2B5EF4-FFF2-40B4-BE49-F238E27FC236}">
                <a16:creationId xmlns:a16="http://schemas.microsoft.com/office/drawing/2014/main" id="{8B4F123E-7E81-C9BE-E8BC-0BD672C28F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40B5E13-0776-4326-8177-C0F0A68F804C}"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35</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23235" name="Picture 5">
            <a:extLst>
              <a:ext uri="{FF2B5EF4-FFF2-40B4-BE49-F238E27FC236}">
                <a16:creationId xmlns:a16="http://schemas.microsoft.com/office/drawing/2014/main" id="{E1221AFA-0D2A-AE81-D33F-60CCB5A6D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a:extLst>
              <a:ext uri="{FF2B5EF4-FFF2-40B4-BE49-F238E27FC236}">
                <a16:creationId xmlns:a16="http://schemas.microsoft.com/office/drawing/2014/main" id="{DFB048CB-259C-85A0-EAC5-545535448255}"/>
              </a:ext>
            </a:extLst>
          </p:cNvPr>
          <p:cNvSpPr>
            <a:spLocks noGrp="1" noChangeArrowheads="1"/>
          </p:cNvSpPr>
          <p:nvPr>
            <p:ph type="title"/>
          </p:nvPr>
        </p:nvSpPr>
        <p:spPr>
          <a:xfrm>
            <a:off x="7848600" y="457200"/>
            <a:ext cx="4343400" cy="1143000"/>
          </a:xfrm>
        </p:spPr>
        <p:txBody>
          <a:bodyPr/>
          <a:lstStyle/>
          <a:p>
            <a:r>
              <a:rPr lang="en-US" altLang="en-US"/>
              <a:t>Methylated DNA</a:t>
            </a:r>
          </a:p>
        </p:txBody>
      </p:sp>
      <p:sp>
        <p:nvSpPr>
          <p:cNvPr id="224259" name="Text Placeholder 2">
            <a:extLst>
              <a:ext uri="{FF2B5EF4-FFF2-40B4-BE49-F238E27FC236}">
                <a16:creationId xmlns:a16="http://schemas.microsoft.com/office/drawing/2014/main" id="{89523B0B-F8DD-F061-D766-F2D6DDC37100}"/>
              </a:ext>
            </a:extLst>
          </p:cNvPr>
          <p:cNvSpPr>
            <a:spLocks noGrp="1" noChangeArrowheads="1"/>
          </p:cNvSpPr>
          <p:nvPr>
            <p:ph type="body" sz="half" idx="1"/>
          </p:nvPr>
        </p:nvSpPr>
        <p:spPr>
          <a:xfrm>
            <a:off x="76200" y="457200"/>
            <a:ext cx="7696200" cy="6019800"/>
          </a:xfrm>
        </p:spPr>
        <p:txBody>
          <a:bodyPr/>
          <a:lstStyle/>
          <a:p>
            <a:r>
              <a:rPr lang="en-US" altLang="en-US" sz="1800"/>
              <a:t>DNA methylation is one of the earliest epigenetic modifications to be discovered in human beings. It involves the transfer of methyl (CH3) groups to the C5 position of cytosine bases that comprise deoxyribonucleic acid (DNA) – the reaction is catalyzed by a family of enzymes called DNA methyltransferases (DNMTs).</a:t>
            </a:r>
          </a:p>
          <a:p>
            <a:r>
              <a:rPr lang="en-US" altLang="en-US" sz="1800"/>
              <a:t>DNMTs have several distinct roles, for instance, they may function as de novo DNMTs, which involves establishing the initial pattern of methyl groups on a DNA molecule. While other DNMTs adopt maintenance roles, copying the methylation pattern from an existing DNA strand to its new partner after replication has occurred.</a:t>
            </a:r>
          </a:p>
          <a:p>
            <a:r>
              <a:rPr lang="en-US" altLang="en-US" sz="1800"/>
              <a:t>Several studies in the 1980s revealed that DNA methylation played a major part in both gene regulation and cell differentiation. Since then, further research has confirmed the role of abnormal methylation in the development and progression of various diseases. According to Manel Esteller, director at the University of Barcelona, “DNA methylation is one of the main controllers for specific-tissue expression allowing the correct expression of a gene in the right organ or cell type.” He further added, “DNA methylation acts as a buffer to stabilize our genome and silence repetitive chromosomic regions. Many diseases show an alteration of DNA methylation that disrupts cellular activity.”</a:t>
            </a:r>
          </a:p>
        </p:txBody>
      </p:sp>
      <p:sp>
        <p:nvSpPr>
          <p:cNvPr id="224260" name="Slide Number Placeholder 4">
            <a:extLst>
              <a:ext uri="{FF2B5EF4-FFF2-40B4-BE49-F238E27FC236}">
                <a16:creationId xmlns:a16="http://schemas.microsoft.com/office/drawing/2014/main" id="{6C8E4457-0DEB-7C5F-4875-A63A728FEB9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D65BE260-BE13-4950-B9F7-A98F689538E8}"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36</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24261" name="Picture 5">
            <a:extLst>
              <a:ext uri="{FF2B5EF4-FFF2-40B4-BE49-F238E27FC236}">
                <a16:creationId xmlns:a16="http://schemas.microsoft.com/office/drawing/2014/main" id="{52ACBFEB-DE5F-CCC4-E10F-68187AF78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2209800"/>
            <a:ext cx="4343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1">
            <a:extLst>
              <a:ext uri="{FF2B5EF4-FFF2-40B4-BE49-F238E27FC236}">
                <a16:creationId xmlns:a16="http://schemas.microsoft.com/office/drawing/2014/main" id="{1A9D65A0-A9B0-4230-66CB-B3E694168E8A}"/>
              </a:ext>
            </a:extLst>
          </p:cNvPr>
          <p:cNvSpPr>
            <a:spLocks noGrp="1" noChangeArrowheads="1"/>
          </p:cNvSpPr>
          <p:nvPr>
            <p:ph type="title"/>
          </p:nvPr>
        </p:nvSpPr>
        <p:spPr>
          <a:xfrm>
            <a:off x="838200" y="152400"/>
            <a:ext cx="10363200" cy="1143000"/>
          </a:xfrm>
        </p:spPr>
        <p:txBody>
          <a:bodyPr/>
          <a:lstStyle/>
          <a:p>
            <a:r>
              <a:rPr lang="en-US" altLang="en-US"/>
              <a:t>Repletion vs. Depletion</a:t>
            </a:r>
          </a:p>
        </p:txBody>
      </p:sp>
      <p:sp>
        <p:nvSpPr>
          <p:cNvPr id="225283" name="Slide Number Placeholder 4">
            <a:extLst>
              <a:ext uri="{FF2B5EF4-FFF2-40B4-BE49-F238E27FC236}">
                <a16:creationId xmlns:a16="http://schemas.microsoft.com/office/drawing/2014/main" id="{CE743B73-992A-C52B-B462-ECB66F457E1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CEF276CE-EB60-4FD9-97C7-02B4574EC2A9}"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37</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25284" name="Picture 5">
            <a:extLst>
              <a:ext uri="{FF2B5EF4-FFF2-40B4-BE49-F238E27FC236}">
                <a16:creationId xmlns:a16="http://schemas.microsoft.com/office/drawing/2014/main" id="{BD2D43CE-F6DD-3FCC-6A00-63FA29295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33600"/>
            <a:ext cx="55721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5" name="Picture 6">
            <a:extLst>
              <a:ext uri="{FF2B5EF4-FFF2-40B4-BE49-F238E27FC236}">
                <a16:creationId xmlns:a16="http://schemas.microsoft.com/office/drawing/2014/main" id="{465891E3-0EC1-765F-5DE8-19934D942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752600"/>
            <a:ext cx="60293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76834" name="Title 1">
            <a:extLst>
              <a:ext uri="{FF2B5EF4-FFF2-40B4-BE49-F238E27FC236}">
                <a16:creationId xmlns:a16="http://schemas.microsoft.com/office/drawing/2014/main" id="{87F20AE6-5093-43F2-BB54-4C43D4F28113}"/>
              </a:ext>
            </a:extLst>
          </p:cNvPr>
          <p:cNvSpPr>
            <a:spLocks noGrp="1"/>
          </p:cNvSpPr>
          <p:nvPr>
            <p:ph type="title"/>
          </p:nvPr>
        </p:nvSpPr>
        <p:spPr>
          <a:xfrm>
            <a:off x="1676400" y="228600"/>
            <a:ext cx="8305800" cy="685800"/>
          </a:xfrm>
        </p:spPr>
        <p:txBody>
          <a:bodyPr/>
          <a:lstStyle/>
          <a:p>
            <a:pPr>
              <a:defRPr/>
            </a:pPr>
            <a:r>
              <a:rPr lang="en-US" dirty="0">
                <a:solidFill>
                  <a:schemeClr val="bg1">
                    <a:lumMod val="20000"/>
                    <a:lumOff val="80000"/>
                  </a:schemeClr>
                </a:solidFill>
                <a:cs typeface="Arial" pitchFamily="34" charset="0"/>
              </a:rPr>
              <a:t>Autoimmune Issues -</a:t>
            </a:r>
          </a:p>
        </p:txBody>
      </p:sp>
      <p:sp>
        <p:nvSpPr>
          <p:cNvPr id="376835" name="Content Placeholder 2">
            <a:extLst>
              <a:ext uri="{FF2B5EF4-FFF2-40B4-BE49-F238E27FC236}">
                <a16:creationId xmlns:a16="http://schemas.microsoft.com/office/drawing/2014/main" id="{444E5314-C8A8-E9D9-9AF3-A5CC35B795AC}"/>
              </a:ext>
            </a:extLst>
          </p:cNvPr>
          <p:cNvSpPr>
            <a:spLocks noGrp="1"/>
          </p:cNvSpPr>
          <p:nvPr>
            <p:ph idx="1"/>
          </p:nvPr>
        </p:nvSpPr>
        <p:spPr>
          <a:xfrm>
            <a:off x="1524000" y="1066800"/>
            <a:ext cx="9144000" cy="5562600"/>
          </a:xfrm>
        </p:spPr>
        <p:txBody>
          <a:bodyPr/>
          <a:lstStyle/>
          <a:p>
            <a:pPr>
              <a:defRPr/>
            </a:pPr>
            <a:r>
              <a:rPr lang="en-US" b="1" dirty="0"/>
              <a:t> </a:t>
            </a:r>
            <a:r>
              <a:rPr lang="en-US" sz="2800" dirty="0">
                <a:solidFill>
                  <a:schemeClr val="bg1">
                    <a:lumMod val="20000"/>
                    <a:lumOff val="80000"/>
                  </a:schemeClr>
                </a:solidFill>
                <a:cs typeface="Arial" pitchFamily="34" charset="0"/>
              </a:rPr>
              <a:t>There are over 2,000 named autoimmune diseases, with approximately 200-300 new ones being identified yearly</a:t>
            </a:r>
          </a:p>
          <a:p>
            <a:pPr>
              <a:defRPr/>
            </a:pPr>
            <a:r>
              <a:rPr lang="en-US" sz="2800" dirty="0">
                <a:solidFill>
                  <a:schemeClr val="bg1">
                    <a:lumMod val="20000"/>
                    <a:lumOff val="80000"/>
                  </a:schemeClr>
                </a:solidFill>
                <a:cs typeface="Arial" pitchFamily="34" charset="0"/>
              </a:rPr>
              <a:t> Each disease is treated by medicine as a syndrome and collection of symptoms without any respect for the etiology and mechanisms of disease</a:t>
            </a:r>
          </a:p>
          <a:p>
            <a:pPr>
              <a:defRPr/>
            </a:pPr>
            <a:r>
              <a:rPr lang="en-US" sz="2800" dirty="0">
                <a:solidFill>
                  <a:schemeClr val="bg1">
                    <a:lumMod val="20000"/>
                    <a:lumOff val="80000"/>
                  </a:schemeClr>
                </a:solidFill>
                <a:cs typeface="Arial" pitchFamily="34" charset="0"/>
              </a:rPr>
              <a:t> Is the fundamental mechanisms are examined rational intervention is mandated</a:t>
            </a:r>
          </a:p>
          <a:p>
            <a:pPr>
              <a:defRPr/>
            </a:pPr>
            <a:r>
              <a:rPr lang="en-US" sz="2800" dirty="0">
                <a:solidFill>
                  <a:schemeClr val="bg1">
                    <a:lumMod val="20000"/>
                    <a:lumOff val="80000"/>
                  </a:schemeClr>
                </a:solidFill>
                <a:cs typeface="Arial" pitchFamily="34" charset="0"/>
              </a:rPr>
              <a:t> As long as we focus on symptoms and ignore the cascade of events the process is progressing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solidFill>
          <a:srgbClr val="002060"/>
        </a:solidFill>
        <a:effectLst/>
      </p:bgPr>
    </p:bg>
    <p:spTree>
      <p:nvGrpSpPr>
        <p:cNvPr id="1" name=""/>
        <p:cNvGrpSpPr/>
        <p:nvPr/>
      </p:nvGrpSpPr>
      <p:grpSpPr>
        <a:xfrm>
          <a:off x="0" y="0"/>
          <a:ext cx="0" cy="0"/>
          <a:chOff x="0" y="0"/>
          <a:chExt cx="0" cy="0"/>
        </a:xfrm>
      </p:grpSpPr>
      <p:sp>
        <p:nvSpPr>
          <p:cNvPr id="377858" name="Rectangle 2">
            <a:extLst>
              <a:ext uri="{FF2B5EF4-FFF2-40B4-BE49-F238E27FC236}">
                <a16:creationId xmlns:a16="http://schemas.microsoft.com/office/drawing/2014/main" id="{FF6AE414-CB87-D07F-18CF-562DFBFB8172}"/>
              </a:ext>
            </a:extLst>
          </p:cNvPr>
          <p:cNvSpPr>
            <a:spLocks noGrp="1" noChangeArrowheads="1"/>
          </p:cNvSpPr>
          <p:nvPr>
            <p:ph type="title"/>
          </p:nvPr>
        </p:nvSpPr>
        <p:spPr>
          <a:xfrm>
            <a:off x="1828800" y="0"/>
            <a:ext cx="8305800" cy="838200"/>
          </a:xfrm>
        </p:spPr>
        <p:txBody>
          <a:bodyPr/>
          <a:lstStyle/>
          <a:p>
            <a:pPr algn="ctr" eaLnBrk="1" hangingPunct="1">
              <a:defRPr/>
            </a:pPr>
            <a:r>
              <a:rPr lang="en-US" sz="3200" dirty="0">
                <a:solidFill>
                  <a:schemeClr val="bg1">
                    <a:lumMod val="20000"/>
                    <a:lumOff val="80000"/>
                  </a:schemeClr>
                </a:solidFill>
                <a:cs typeface="Arial" pitchFamily="34" charset="0"/>
              </a:rPr>
              <a:t>Autoimmunity – Is it increasing?</a:t>
            </a:r>
          </a:p>
        </p:txBody>
      </p:sp>
      <p:sp>
        <p:nvSpPr>
          <p:cNvPr id="1665027" name="Rectangle 3">
            <a:extLst>
              <a:ext uri="{FF2B5EF4-FFF2-40B4-BE49-F238E27FC236}">
                <a16:creationId xmlns:a16="http://schemas.microsoft.com/office/drawing/2014/main" id="{9E892AA1-EF00-2BF4-B5F3-84DBCD9C4BB0}"/>
              </a:ext>
            </a:extLst>
          </p:cNvPr>
          <p:cNvSpPr>
            <a:spLocks noGrp="1" noChangeArrowheads="1"/>
          </p:cNvSpPr>
          <p:nvPr>
            <p:ph type="body" idx="1"/>
          </p:nvPr>
        </p:nvSpPr>
        <p:spPr>
          <a:xfrm>
            <a:off x="1524000" y="914400"/>
            <a:ext cx="9144000" cy="5943600"/>
          </a:xfrm>
        </p:spPr>
        <p:txBody>
          <a:bodyPr/>
          <a:lstStyle/>
          <a:p>
            <a:pPr eaLnBrk="1" hangingPunct="1">
              <a:lnSpc>
                <a:spcPct val="90000"/>
              </a:lnSpc>
              <a:defRPr/>
            </a:pPr>
            <a:r>
              <a:rPr lang="en-US" sz="2600" dirty="0">
                <a:solidFill>
                  <a:schemeClr val="bg1">
                    <a:lumMod val="20000"/>
                    <a:lumOff val="80000"/>
                  </a:schemeClr>
                </a:solidFill>
                <a:cs typeface="Arial" pitchFamily="34" charset="0"/>
              </a:rPr>
              <a:t>Chronic inflammatory disease is clearly increasing worldwide (atopic syndrome, asthma, metabolic syndrome, atherosclerosis)</a:t>
            </a:r>
          </a:p>
          <a:p>
            <a:pPr eaLnBrk="1" hangingPunct="1">
              <a:lnSpc>
                <a:spcPct val="90000"/>
              </a:lnSpc>
              <a:defRPr/>
            </a:pPr>
            <a:r>
              <a:rPr lang="en-US" sz="2600" dirty="0">
                <a:solidFill>
                  <a:schemeClr val="bg1">
                    <a:lumMod val="20000"/>
                    <a:lumOff val="80000"/>
                  </a:schemeClr>
                </a:solidFill>
                <a:cs typeface="Arial" pitchFamily="34" charset="0"/>
              </a:rPr>
              <a:t>Corresponding epidemiological data on autoimmune disease is limited because: AD not reportable – estimates of incidence and increase are much lower than actual, many estimates on incidence is decades old and based on small sample size, apparent increase in incidence could be due to improved diagnostics</a:t>
            </a:r>
          </a:p>
          <a:p>
            <a:pPr eaLnBrk="1" hangingPunct="1">
              <a:lnSpc>
                <a:spcPct val="90000"/>
              </a:lnSpc>
              <a:defRPr/>
            </a:pPr>
            <a:r>
              <a:rPr lang="en-US" sz="2600" dirty="0">
                <a:solidFill>
                  <a:schemeClr val="bg1">
                    <a:lumMod val="20000"/>
                    <a:lumOff val="80000"/>
                  </a:schemeClr>
                </a:solidFill>
                <a:cs typeface="Arial" pitchFamily="34" charset="0"/>
              </a:rPr>
              <a:t>Despite poor reporting it appears AD increases, especially: 3,000 new cases annually of Type 1 Diabetes, Crohn’s Disease has more than tripled in last 30 years, MS has doubled in Europe, US data shows significant increase in women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65027">
                                            <p:txEl>
                                              <p:pRg st="0" end="0"/>
                                            </p:txEl>
                                          </p:spTgt>
                                        </p:tgtEl>
                                        <p:attrNameLst>
                                          <p:attrName>style.visibility</p:attrName>
                                        </p:attrNameLst>
                                      </p:cBhvr>
                                      <p:to>
                                        <p:strVal val="visible"/>
                                      </p:to>
                                    </p:set>
                                    <p:animEffect transition="in" filter="checkerboard(across)">
                                      <p:cBhvr>
                                        <p:cTn id="7" dur="500"/>
                                        <p:tgtEl>
                                          <p:spTgt spid="16650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65027">
                                            <p:txEl>
                                              <p:pRg st="1" end="1"/>
                                            </p:txEl>
                                          </p:spTgt>
                                        </p:tgtEl>
                                        <p:attrNameLst>
                                          <p:attrName>style.visibility</p:attrName>
                                        </p:attrNameLst>
                                      </p:cBhvr>
                                      <p:to>
                                        <p:strVal val="visible"/>
                                      </p:to>
                                    </p:set>
                                    <p:animEffect transition="in" filter="checkerboard(across)">
                                      <p:cBhvr>
                                        <p:cTn id="12" dur="500"/>
                                        <p:tgtEl>
                                          <p:spTgt spid="16650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65027">
                                            <p:txEl>
                                              <p:pRg st="2" end="2"/>
                                            </p:txEl>
                                          </p:spTgt>
                                        </p:tgtEl>
                                        <p:attrNameLst>
                                          <p:attrName>style.visibility</p:attrName>
                                        </p:attrNameLst>
                                      </p:cBhvr>
                                      <p:to>
                                        <p:strVal val="visible"/>
                                      </p:to>
                                    </p:set>
                                    <p:animEffect transition="in" filter="checkerboard(across)">
                                      <p:cBhvr>
                                        <p:cTn id="17" dur="500"/>
                                        <p:tgtEl>
                                          <p:spTgt spid="16650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5027"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Slide Number Placeholder 5">
            <a:extLst>
              <a:ext uri="{FF2B5EF4-FFF2-40B4-BE49-F238E27FC236}">
                <a16:creationId xmlns:a16="http://schemas.microsoft.com/office/drawing/2014/main" id="{0E1CEA48-9570-4128-91ED-45BB503E4344}"/>
              </a:ext>
            </a:extLst>
          </p:cNvPr>
          <p:cNvSpPr>
            <a:spLocks noGrp="1"/>
          </p:cNvSpPr>
          <p:nvPr>
            <p:ph type="sldNum" sz="quarter" idx="10"/>
          </p:nvPr>
        </p:nvSpPr>
        <p:spPr bwMode="auto">
          <a:xfrm>
            <a:off x="80772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1pPr>
            <a:lvl2pPr marL="742950" indent="-28575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2pPr>
            <a:lvl3pPr marL="1143000" indent="-22860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3pPr>
            <a:lvl4pPr marL="1600200" indent="-228600">
              <a:spcBef>
                <a:spcPct val="20000"/>
              </a:spcBef>
              <a:buFont typeface="Arial" panose="020B0604020202020204" pitchFamily="34" charset="0"/>
              <a:buChar char="–"/>
              <a:defRPr sz="2000">
                <a:solidFill>
                  <a:srgbClr val="FFFF99"/>
                </a:solidFill>
                <a:latin typeface="Verdana" panose="020B0604030504040204" pitchFamily="34" charset="0"/>
                <a:ea typeface="Kozuka Gothic Pro R"/>
                <a:cs typeface="Tahoma" panose="020B0604030504040204" pitchFamily="34" charset="0"/>
              </a:defRPr>
            </a:lvl4pPr>
            <a:lvl5pPr marL="2057400" indent="-228600">
              <a:spcBef>
                <a:spcPct val="20000"/>
              </a:spcBef>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9pPr>
          </a:lstStyle>
          <a:p>
            <a:pPr eaLnBrk="1" hangingPunct="1">
              <a:spcBef>
                <a:spcPct val="50000"/>
              </a:spcBef>
              <a:buFontTx/>
              <a:buNone/>
            </a:pPr>
            <a:fld id="{56B97B56-84B1-4669-9E8F-83921043B40E}" type="slidenum">
              <a:rPr lang="en-US" altLang="en-US" sz="1400">
                <a:solidFill>
                  <a:srgbClr val="1F497D"/>
                </a:solidFill>
                <a:latin typeface="Times New Roman" panose="02020603050405020304" pitchFamily="18" charset="0"/>
              </a:rPr>
              <a:pPr eaLnBrk="1" hangingPunct="1">
                <a:spcBef>
                  <a:spcPct val="50000"/>
                </a:spcBef>
                <a:buFontTx/>
                <a:buNone/>
              </a:pPr>
              <a:t>4</a:t>
            </a:fld>
            <a:endParaRPr lang="en-US" altLang="en-US" sz="1400">
              <a:solidFill>
                <a:srgbClr val="1F497D"/>
              </a:solidFill>
              <a:latin typeface="Times New Roman" panose="02020603050405020304" pitchFamily="18" charset="0"/>
            </a:endParaRPr>
          </a:p>
        </p:txBody>
      </p:sp>
      <p:sp>
        <p:nvSpPr>
          <p:cNvPr id="1595394" name="Rectangle 2">
            <a:extLst>
              <a:ext uri="{FF2B5EF4-FFF2-40B4-BE49-F238E27FC236}">
                <a16:creationId xmlns:a16="http://schemas.microsoft.com/office/drawing/2014/main" id="{D3DA7F4B-2142-4894-9625-6FC6E9743E02}"/>
              </a:ext>
            </a:extLst>
          </p:cNvPr>
          <p:cNvSpPr>
            <a:spLocks noGrp="1"/>
          </p:cNvSpPr>
          <p:nvPr>
            <p:ph type="title"/>
          </p:nvPr>
        </p:nvSpPr>
        <p:spPr>
          <a:xfrm>
            <a:off x="2209800" y="0"/>
            <a:ext cx="7772400" cy="1143000"/>
          </a:xfrm>
        </p:spPr>
        <p:txBody>
          <a:bodyPr/>
          <a:lstStyle/>
          <a:p>
            <a:pPr eaLnBrk="1" hangingPunct="1"/>
            <a:r>
              <a:rPr lang="en-US" altLang="en-US" sz="5400">
                <a:latin typeface="Arial" panose="020B0604020202020204" pitchFamily="34" charset="0"/>
                <a:cs typeface="Arial" panose="020B0604020202020204" pitchFamily="34" charset="0"/>
              </a:rPr>
              <a:t>Mentoring the mentor:</a:t>
            </a:r>
            <a:endParaRPr lang="en-US" altLang="en-US">
              <a:latin typeface="Arial" panose="020B0604020202020204" pitchFamily="34" charset="0"/>
              <a:cs typeface="Arial" panose="020B0604020202020204" pitchFamily="34" charset="0"/>
            </a:endParaRPr>
          </a:p>
        </p:txBody>
      </p:sp>
      <p:sp>
        <p:nvSpPr>
          <p:cNvPr id="1595395" name="Rectangle 3">
            <a:extLst>
              <a:ext uri="{FF2B5EF4-FFF2-40B4-BE49-F238E27FC236}">
                <a16:creationId xmlns:a16="http://schemas.microsoft.com/office/drawing/2014/main" id="{3369458A-9EE4-447E-BAD0-6005CAE81354}"/>
              </a:ext>
            </a:extLst>
          </p:cNvPr>
          <p:cNvSpPr>
            <a:spLocks noGrp="1"/>
          </p:cNvSpPr>
          <p:nvPr>
            <p:ph type="body" idx="1"/>
          </p:nvPr>
        </p:nvSpPr>
        <p:spPr>
          <a:xfrm>
            <a:off x="1828800" y="1905000"/>
            <a:ext cx="8610600" cy="4953000"/>
          </a:xfrm>
        </p:spPr>
        <p:txBody>
          <a:bodyPr/>
          <a:lstStyle/>
          <a:p>
            <a:pPr eaLnBrk="1" hangingPunct="1">
              <a:lnSpc>
                <a:spcPct val="80000"/>
              </a:lnSpc>
            </a:pPr>
            <a:r>
              <a:rPr altLang="en-US">
                <a:latin typeface="Arial" panose="020B0604020202020204" pitchFamily="34" charset="0"/>
                <a:ea typeface="Kozuka Gothic Pro R"/>
                <a:cs typeface="Arial" panose="020B0604020202020204" pitchFamily="34" charset="0"/>
              </a:rPr>
              <a:t>Each participant attends monthly teleconferences (1 hour in duration, 3rd Wednesday of every 2nd month) creating a round table discussion/exploration of the dynamics and details of a nutrition-based holistic practice</a:t>
            </a:r>
          </a:p>
          <a:p>
            <a:pPr eaLnBrk="1" hangingPunct="1">
              <a:lnSpc>
                <a:spcPct val="80000"/>
              </a:lnSpc>
            </a:pPr>
            <a:r>
              <a:rPr altLang="en-US">
                <a:latin typeface="Arial" panose="020B0604020202020204" pitchFamily="34" charset="0"/>
                <a:ea typeface="Kozuka Gothic Pro R"/>
                <a:cs typeface="Arial" panose="020B0604020202020204" pitchFamily="34" charset="0"/>
              </a:rPr>
              <a:t>Each participant chooses how to convey the notes and information to their world and community – no information squandering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lt">
                                    <p:tmPct val="100000"/>
                                  </p:iterate>
                                  <p:childTnLst>
                                    <p:set>
                                      <p:cBhvr>
                                        <p:cTn id="6" dur="1" fill="hold">
                                          <p:stCondLst>
                                            <p:cond delay="0"/>
                                          </p:stCondLst>
                                        </p:cTn>
                                        <p:tgtEl>
                                          <p:spTgt spid="1595394"/>
                                        </p:tgtEl>
                                        <p:attrNameLst>
                                          <p:attrName>style.visibility</p:attrName>
                                        </p:attrNameLst>
                                      </p:cBhvr>
                                      <p:to>
                                        <p:strVal val="visible"/>
                                      </p:to>
                                    </p:set>
                                    <p:anim calcmode="lin" valueType="num">
                                      <p:cBhvr additive="base">
                                        <p:cTn id="7" dur="75" fill="hold"/>
                                        <p:tgtEl>
                                          <p:spTgt spid="1595394"/>
                                        </p:tgtEl>
                                        <p:attrNameLst>
                                          <p:attrName>ppt_x</p:attrName>
                                        </p:attrNameLst>
                                      </p:cBhvr>
                                      <p:tavLst>
                                        <p:tav tm="0">
                                          <p:val>
                                            <p:strVal val="#ppt_x"/>
                                          </p:val>
                                        </p:tav>
                                        <p:tav tm="100000">
                                          <p:val>
                                            <p:strVal val="#ppt_x"/>
                                          </p:val>
                                        </p:tav>
                                      </p:tavLst>
                                    </p:anim>
                                    <p:anim calcmode="lin" valueType="num">
                                      <p:cBhvr additive="base">
                                        <p:cTn id="8" dur="75" fill="hold"/>
                                        <p:tgtEl>
                                          <p:spTgt spid="159539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595395">
                                            <p:txEl>
                                              <p:pRg st="0" end="0"/>
                                            </p:txEl>
                                          </p:spTgt>
                                        </p:tgtEl>
                                        <p:attrNameLst>
                                          <p:attrName>style.visibility</p:attrName>
                                        </p:attrNameLst>
                                      </p:cBhvr>
                                      <p:to>
                                        <p:strVal val="visible"/>
                                      </p:to>
                                    </p:set>
                                    <p:animEffect transition="in" filter="blinds(horizontal)">
                                      <p:cBhvr>
                                        <p:cTn id="13" dur="500"/>
                                        <p:tgtEl>
                                          <p:spTgt spid="159539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595395">
                                            <p:txEl>
                                              <p:pRg st="1" end="1"/>
                                            </p:txEl>
                                          </p:spTgt>
                                        </p:tgtEl>
                                        <p:attrNameLst>
                                          <p:attrName>style.visibility</p:attrName>
                                        </p:attrNameLst>
                                      </p:cBhvr>
                                      <p:to>
                                        <p:strVal val="visible"/>
                                      </p:to>
                                    </p:set>
                                    <p:animEffect transition="in" filter="blinds(horizontal)">
                                      <p:cBhvr>
                                        <p:cTn id="18" dur="500"/>
                                        <p:tgtEl>
                                          <p:spTgt spid="15953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5394" grpId="0" autoUpdateAnimBg="0"/>
      <p:bldP spid="1595395"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solidFill>
          <a:srgbClr val="002060"/>
        </a:solidFill>
        <a:effectLst/>
      </p:bgPr>
    </p:bg>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475F6BDA-5B81-4BE3-D4A3-DCF2C18962CF}"/>
              </a:ext>
            </a:extLst>
          </p:cNvPr>
          <p:cNvSpPr>
            <a:spLocks noGrp="1" noChangeArrowheads="1"/>
          </p:cNvSpPr>
          <p:nvPr>
            <p:ph type="title"/>
          </p:nvPr>
        </p:nvSpPr>
        <p:spPr>
          <a:xfrm>
            <a:off x="1828800" y="0"/>
            <a:ext cx="8305800" cy="1143000"/>
          </a:xfrm>
        </p:spPr>
        <p:txBody>
          <a:bodyPr/>
          <a:lstStyle/>
          <a:p>
            <a:pPr algn="ctr" eaLnBrk="1" hangingPunct="1">
              <a:defRPr/>
            </a:pPr>
            <a:r>
              <a:rPr lang="en-US" sz="3200" dirty="0">
                <a:solidFill>
                  <a:schemeClr val="bg1">
                    <a:lumMod val="20000"/>
                    <a:lumOff val="80000"/>
                  </a:schemeClr>
                </a:solidFill>
                <a:cs typeface="Arial" pitchFamily="34" charset="0"/>
              </a:rPr>
              <a:t>Autoimmunity – Estimated US prevalence</a:t>
            </a:r>
          </a:p>
        </p:txBody>
      </p:sp>
      <p:sp>
        <p:nvSpPr>
          <p:cNvPr id="1664003" name="Rectangle 3">
            <a:extLst>
              <a:ext uri="{FF2B5EF4-FFF2-40B4-BE49-F238E27FC236}">
                <a16:creationId xmlns:a16="http://schemas.microsoft.com/office/drawing/2014/main" id="{5E9BC6CA-532C-0D42-B6E3-7B58165D999D}"/>
              </a:ext>
            </a:extLst>
          </p:cNvPr>
          <p:cNvSpPr>
            <a:spLocks noGrp="1" noChangeArrowheads="1"/>
          </p:cNvSpPr>
          <p:nvPr>
            <p:ph type="body" idx="1"/>
          </p:nvPr>
        </p:nvSpPr>
        <p:spPr>
          <a:xfrm>
            <a:off x="1524000" y="1371600"/>
            <a:ext cx="9144000" cy="5257800"/>
          </a:xfrm>
        </p:spPr>
        <p:txBody>
          <a:bodyPr/>
          <a:lstStyle/>
          <a:p>
            <a:pPr eaLnBrk="1" hangingPunct="1">
              <a:lnSpc>
                <a:spcPct val="90000"/>
              </a:lnSpc>
              <a:defRPr/>
            </a:pPr>
            <a:r>
              <a:rPr lang="en-US" sz="2400" dirty="0">
                <a:solidFill>
                  <a:schemeClr val="bg1">
                    <a:lumMod val="20000"/>
                    <a:lumOff val="80000"/>
                  </a:schemeClr>
                </a:solidFill>
                <a:cs typeface="Arial" pitchFamily="34" charset="0"/>
              </a:rPr>
              <a:t>Psoriasis – 7 million cases</a:t>
            </a:r>
          </a:p>
          <a:p>
            <a:pPr eaLnBrk="1" hangingPunct="1">
              <a:lnSpc>
                <a:spcPct val="90000"/>
              </a:lnSpc>
              <a:defRPr/>
            </a:pPr>
            <a:r>
              <a:rPr lang="en-US" sz="2400" dirty="0">
                <a:solidFill>
                  <a:schemeClr val="bg1">
                    <a:lumMod val="20000"/>
                    <a:lumOff val="80000"/>
                  </a:schemeClr>
                </a:solidFill>
                <a:cs typeface="Arial" pitchFamily="34" charset="0"/>
              </a:rPr>
              <a:t>Graves Disease – 3.5 million cases</a:t>
            </a:r>
          </a:p>
          <a:p>
            <a:pPr eaLnBrk="1" hangingPunct="1">
              <a:lnSpc>
                <a:spcPct val="90000"/>
              </a:lnSpc>
              <a:defRPr/>
            </a:pPr>
            <a:r>
              <a:rPr lang="en-US" sz="2400" dirty="0">
                <a:solidFill>
                  <a:schemeClr val="bg1">
                    <a:lumMod val="20000"/>
                    <a:lumOff val="80000"/>
                  </a:schemeClr>
                </a:solidFill>
                <a:cs typeface="Arial" pitchFamily="34" charset="0"/>
              </a:rPr>
              <a:t>Vitiligo – 3.5 million cases</a:t>
            </a:r>
          </a:p>
          <a:p>
            <a:pPr eaLnBrk="1" hangingPunct="1">
              <a:lnSpc>
                <a:spcPct val="90000"/>
              </a:lnSpc>
              <a:defRPr/>
            </a:pPr>
            <a:r>
              <a:rPr lang="en-US" sz="2400" dirty="0">
                <a:solidFill>
                  <a:schemeClr val="bg1">
                    <a:lumMod val="20000"/>
                    <a:lumOff val="80000"/>
                  </a:schemeClr>
                </a:solidFill>
                <a:cs typeface="Arial" pitchFamily="34" charset="0"/>
              </a:rPr>
              <a:t>Rheumatoid Arthritis – 2.1 million cases (30-50 K children)</a:t>
            </a:r>
          </a:p>
          <a:p>
            <a:pPr eaLnBrk="1" hangingPunct="1">
              <a:lnSpc>
                <a:spcPct val="90000"/>
              </a:lnSpc>
              <a:defRPr/>
            </a:pPr>
            <a:r>
              <a:rPr lang="en-US" sz="2400" dirty="0">
                <a:solidFill>
                  <a:schemeClr val="bg1">
                    <a:lumMod val="20000"/>
                    <a:lumOff val="80000"/>
                  </a:schemeClr>
                </a:solidFill>
                <a:cs typeface="Arial" pitchFamily="34" charset="0"/>
              </a:rPr>
              <a:t>Celiac Disease – 2 million cases (1 in every 133 people)</a:t>
            </a:r>
          </a:p>
          <a:p>
            <a:pPr eaLnBrk="1" hangingPunct="1">
              <a:lnSpc>
                <a:spcPct val="90000"/>
              </a:lnSpc>
              <a:defRPr/>
            </a:pPr>
            <a:r>
              <a:rPr lang="en-US" sz="2400" dirty="0">
                <a:solidFill>
                  <a:schemeClr val="bg1">
                    <a:lumMod val="20000"/>
                    <a:lumOff val="80000"/>
                  </a:schemeClr>
                </a:solidFill>
                <a:cs typeface="Arial" pitchFamily="34" charset="0"/>
              </a:rPr>
              <a:t>Hashimoto’s Thyroiditis – 1.5 million cases</a:t>
            </a:r>
          </a:p>
          <a:p>
            <a:pPr eaLnBrk="1" hangingPunct="1">
              <a:lnSpc>
                <a:spcPct val="90000"/>
              </a:lnSpc>
              <a:defRPr/>
            </a:pPr>
            <a:r>
              <a:rPr lang="en-US" sz="2400" dirty="0">
                <a:solidFill>
                  <a:schemeClr val="bg1">
                    <a:lumMod val="20000"/>
                    <a:lumOff val="80000"/>
                  </a:schemeClr>
                </a:solidFill>
                <a:cs typeface="Arial" pitchFamily="34" charset="0"/>
              </a:rPr>
              <a:t>Inflammatory Bowel Disease – 800,000 cases (2/3 colitis, 1/3 Crohn’s)</a:t>
            </a:r>
          </a:p>
          <a:p>
            <a:pPr eaLnBrk="1" hangingPunct="1">
              <a:lnSpc>
                <a:spcPct val="90000"/>
              </a:lnSpc>
              <a:defRPr/>
            </a:pPr>
            <a:r>
              <a:rPr lang="en-US" sz="2400" dirty="0">
                <a:solidFill>
                  <a:schemeClr val="bg1">
                    <a:lumMod val="20000"/>
                    <a:lumOff val="80000"/>
                  </a:schemeClr>
                </a:solidFill>
                <a:cs typeface="Arial" pitchFamily="34" charset="0"/>
              </a:rPr>
              <a:t>Type 1 Diabetes – 300-500,000 cases</a:t>
            </a:r>
          </a:p>
          <a:p>
            <a:pPr eaLnBrk="1" hangingPunct="1">
              <a:lnSpc>
                <a:spcPct val="90000"/>
              </a:lnSpc>
              <a:defRPr/>
            </a:pPr>
            <a:r>
              <a:rPr lang="en-US" sz="2400" dirty="0">
                <a:solidFill>
                  <a:schemeClr val="bg1">
                    <a:lumMod val="20000"/>
                    <a:lumOff val="80000"/>
                  </a:schemeClr>
                </a:solidFill>
                <a:cs typeface="Arial" pitchFamily="34" charset="0"/>
              </a:rPr>
              <a:t>Multiple Sclerosis – 250-350,000 cases</a:t>
            </a:r>
          </a:p>
          <a:p>
            <a:pPr eaLnBrk="1" hangingPunct="1">
              <a:lnSpc>
                <a:spcPct val="90000"/>
              </a:lnSpc>
              <a:defRPr/>
            </a:pPr>
            <a:r>
              <a:rPr lang="en-US" sz="2400" dirty="0">
                <a:solidFill>
                  <a:schemeClr val="bg1">
                    <a:lumMod val="20000"/>
                    <a:lumOff val="80000"/>
                  </a:schemeClr>
                </a:solidFill>
                <a:cs typeface="Arial" pitchFamily="34" charset="0"/>
              </a:rPr>
              <a:t>Systemic Lupus Erythematosus – 240,000 cases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64003">
                                            <p:txEl>
                                              <p:pRg st="0" end="0"/>
                                            </p:txEl>
                                          </p:spTgt>
                                        </p:tgtEl>
                                        <p:attrNameLst>
                                          <p:attrName>style.visibility</p:attrName>
                                        </p:attrNameLst>
                                      </p:cBhvr>
                                      <p:to>
                                        <p:strVal val="visible"/>
                                      </p:to>
                                    </p:set>
                                    <p:animEffect transition="in" filter="checkerboard(across)">
                                      <p:cBhvr>
                                        <p:cTn id="7" dur="500"/>
                                        <p:tgtEl>
                                          <p:spTgt spid="16640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64003">
                                            <p:txEl>
                                              <p:pRg st="1" end="1"/>
                                            </p:txEl>
                                          </p:spTgt>
                                        </p:tgtEl>
                                        <p:attrNameLst>
                                          <p:attrName>style.visibility</p:attrName>
                                        </p:attrNameLst>
                                      </p:cBhvr>
                                      <p:to>
                                        <p:strVal val="visible"/>
                                      </p:to>
                                    </p:set>
                                    <p:animEffect transition="in" filter="checkerboard(across)">
                                      <p:cBhvr>
                                        <p:cTn id="12" dur="500"/>
                                        <p:tgtEl>
                                          <p:spTgt spid="16640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64003">
                                            <p:txEl>
                                              <p:pRg st="2" end="2"/>
                                            </p:txEl>
                                          </p:spTgt>
                                        </p:tgtEl>
                                        <p:attrNameLst>
                                          <p:attrName>style.visibility</p:attrName>
                                        </p:attrNameLst>
                                      </p:cBhvr>
                                      <p:to>
                                        <p:strVal val="visible"/>
                                      </p:to>
                                    </p:set>
                                    <p:animEffect transition="in" filter="checkerboard(across)">
                                      <p:cBhvr>
                                        <p:cTn id="17" dur="500"/>
                                        <p:tgtEl>
                                          <p:spTgt spid="16640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64003">
                                            <p:txEl>
                                              <p:pRg st="3" end="3"/>
                                            </p:txEl>
                                          </p:spTgt>
                                        </p:tgtEl>
                                        <p:attrNameLst>
                                          <p:attrName>style.visibility</p:attrName>
                                        </p:attrNameLst>
                                      </p:cBhvr>
                                      <p:to>
                                        <p:strVal val="visible"/>
                                      </p:to>
                                    </p:set>
                                    <p:animEffect transition="in" filter="checkerboard(across)">
                                      <p:cBhvr>
                                        <p:cTn id="22" dur="500"/>
                                        <p:tgtEl>
                                          <p:spTgt spid="16640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664003">
                                            <p:txEl>
                                              <p:pRg st="4" end="4"/>
                                            </p:txEl>
                                          </p:spTgt>
                                        </p:tgtEl>
                                        <p:attrNameLst>
                                          <p:attrName>style.visibility</p:attrName>
                                        </p:attrNameLst>
                                      </p:cBhvr>
                                      <p:to>
                                        <p:strVal val="visible"/>
                                      </p:to>
                                    </p:set>
                                    <p:animEffect transition="in" filter="checkerboard(across)">
                                      <p:cBhvr>
                                        <p:cTn id="27" dur="500"/>
                                        <p:tgtEl>
                                          <p:spTgt spid="166400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664003">
                                            <p:txEl>
                                              <p:pRg st="5" end="5"/>
                                            </p:txEl>
                                          </p:spTgt>
                                        </p:tgtEl>
                                        <p:attrNameLst>
                                          <p:attrName>style.visibility</p:attrName>
                                        </p:attrNameLst>
                                      </p:cBhvr>
                                      <p:to>
                                        <p:strVal val="visible"/>
                                      </p:to>
                                    </p:set>
                                    <p:animEffect transition="in" filter="checkerboard(across)">
                                      <p:cBhvr>
                                        <p:cTn id="32" dur="500"/>
                                        <p:tgtEl>
                                          <p:spTgt spid="166400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664003">
                                            <p:txEl>
                                              <p:pRg st="6" end="6"/>
                                            </p:txEl>
                                          </p:spTgt>
                                        </p:tgtEl>
                                        <p:attrNameLst>
                                          <p:attrName>style.visibility</p:attrName>
                                        </p:attrNameLst>
                                      </p:cBhvr>
                                      <p:to>
                                        <p:strVal val="visible"/>
                                      </p:to>
                                    </p:set>
                                    <p:animEffect transition="in" filter="checkerboard(across)">
                                      <p:cBhvr>
                                        <p:cTn id="37" dur="500"/>
                                        <p:tgtEl>
                                          <p:spTgt spid="166400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664003">
                                            <p:txEl>
                                              <p:pRg st="7" end="7"/>
                                            </p:txEl>
                                          </p:spTgt>
                                        </p:tgtEl>
                                        <p:attrNameLst>
                                          <p:attrName>style.visibility</p:attrName>
                                        </p:attrNameLst>
                                      </p:cBhvr>
                                      <p:to>
                                        <p:strVal val="visible"/>
                                      </p:to>
                                    </p:set>
                                    <p:animEffect transition="in" filter="checkerboard(across)">
                                      <p:cBhvr>
                                        <p:cTn id="42" dur="500"/>
                                        <p:tgtEl>
                                          <p:spTgt spid="166400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664003">
                                            <p:txEl>
                                              <p:pRg st="8" end="8"/>
                                            </p:txEl>
                                          </p:spTgt>
                                        </p:tgtEl>
                                        <p:attrNameLst>
                                          <p:attrName>style.visibility</p:attrName>
                                        </p:attrNameLst>
                                      </p:cBhvr>
                                      <p:to>
                                        <p:strVal val="visible"/>
                                      </p:to>
                                    </p:set>
                                    <p:animEffect transition="in" filter="checkerboard(across)">
                                      <p:cBhvr>
                                        <p:cTn id="47" dur="500"/>
                                        <p:tgtEl>
                                          <p:spTgt spid="1664003">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664003">
                                            <p:txEl>
                                              <p:pRg st="9" end="9"/>
                                            </p:txEl>
                                          </p:spTgt>
                                        </p:tgtEl>
                                        <p:attrNameLst>
                                          <p:attrName>style.visibility</p:attrName>
                                        </p:attrNameLst>
                                      </p:cBhvr>
                                      <p:to>
                                        <p:strVal val="visible"/>
                                      </p:to>
                                    </p:set>
                                    <p:animEffect transition="in" filter="checkerboard(across)">
                                      <p:cBhvr>
                                        <p:cTn id="52" dur="500"/>
                                        <p:tgtEl>
                                          <p:spTgt spid="166400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4003"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rgbClr val="002060"/>
        </a:solidFill>
        <a:effectLst/>
      </p:bgPr>
    </p:bg>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DBF071A3-6032-1690-710E-47F7393B40AD}"/>
              </a:ext>
            </a:extLst>
          </p:cNvPr>
          <p:cNvSpPr>
            <a:spLocks noGrp="1" noChangeArrowheads="1"/>
          </p:cNvSpPr>
          <p:nvPr>
            <p:ph type="title"/>
          </p:nvPr>
        </p:nvSpPr>
        <p:spPr>
          <a:xfrm>
            <a:off x="1828800" y="0"/>
            <a:ext cx="8305800" cy="685800"/>
          </a:xfrm>
        </p:spPr>
        <p:txBody>
          <a:bodyPr/>
          <a:lstStyle/>
          <a:p>
            <a:pPr algn="ctr" eaLnBrk="1" hangingPunct="1">
              <a:defRPr/>
            </a:pPr>
            <a:r>
              <a:rPr lang="en-US" sz="3200" u="sng" dirty="0">
                <a:solidFill>
                  <a:schemeClr val="bg1">
                    <a:lumMod val="20000"/>
                    <a:lumOff val="80000"/>
                  </a:schemeClr>
                </a:solidFill>
                <a:cs typeface="Arial" pitchFamily="34" charset="0"/>
              </a:rPr>
              <a:t>Autoimmunity as early immune signaling</a:t>
            </a:r>
          </a:p>
        </p:txBody>
      </p:sp>
      <p:sp>
        <p:nvSpPr>
          <p:cNvPr id="1660931" name="Rectangle 3">
            <a:extLst>
              <a:ext uri="{FF2B5EF4-FFF2-40B4-BE49-F238E27FC236}">
                <a16:creationId xmlns:a16="http://schemas.microsoft.com/office/drawing/2014/main" id="{898892C3-0BC3-70C3-C71E-DFE06851F271}"/>
              </a:ext>
            </a:extLst>
          </p:cNvPr>
          <p:cNvSpPr>
            <a:spLocks noGrp="1" noChangeArrowheads="1"/>
          </p:cNvSpPr>
          <p:nvPr>
            <p:ph type="body" idx="1"/>
          </p:nvPr>
        </p:nvSpPr>
        <p:spPr>
          <a:xfrm>
            <a:off x="1524000" y="685800"/>
            <a:ext cx="9144000" cy="5943600"/>
          </a:xfrm>
        </p:spPr>
        <p:txBody>
          <a:bodyPr/>
          <a:lstStyle/>
          <a:p>
            <a:pPr eaLnBrk="1" hangingPunct="1">
              <a:lnSpc>
                <a:spcPct val="90000"/>
              </a:lnSpc>
              <a:defRPr/>
            </a:pPr>
            <a:r>
              <a:rPr lang="en-US" sz="2600" dirty="0">
                <a:solidFill>
                  <a:schemeClr val="bg1">
                    <a:lumMod val="20000"/>
                    <a:lumOff val="80000"/>
                  </a:schemeClr>
                </a:solidFill>
                <a:cs typeface="Arial" pitchFamily="34" charset="0"/>
              </a:rPr>
              <a:t>Autoimmune conditions are nothing more than undifferentiated immune failure, ultimately leading to defined cancers, infections, and degeneration</a:t>
            </a:r>
          </a:p>
          <a:p>
            <a:pPr eaLnBrk="1" hangingPunct="1">
              <a:lnSpc>
                <a:spcPct val="90000"/>
              </a:lnSpc>
              <a:defRPr/>
            </a:pPr>
            <a:r>
              <a:rPr lang="en-US" sz="2600" dirty="0">
                <a:solidFill>
                  <a:schemeClr val="bg1">
                    <a:lumMod val="20000"/>
                    <a:lumOff val="80000"/>
                  </a:schemeClr>
                </a:solidFill>
                <a:cs typeface="Arial" pitchFamily="34" charset="0"/>
              </a:rPr>
              <a:t>Natural tissue antibodies are the first seen up-regulation wherein the immune system is attempting to confront the burden of unmethylated DNA (nuclear proteins) in the blood</a:t>
            </a:r>
          </a:p>
          <a:p>
            <a:pPr eaLnBrk="1" hangingPunct="1">
              <a:lnSpc>
                <a:spcPct val="90000"/>
              </a:lnSpc>
              <a:defRPr/>
            </a:pPr>
            <a:r>
              <a:rPr lang="en-US" sz="2600" dirty="0">
                <a:solidFill>
                  <a:schemeClr val="bg1">
                    <a:lumMod val="20000"/>
                    <a:lumOff val="80000"/>
                  </a:schemeClr>
                </a:solidFill>
                <a:cs typeface="Arial" pitchFamily="34" charset="0"/>
              </a:rPr>
              <a:t>Lack of methylation, inability to accomplish Phase I and Phase II detoxification results in failure of the methylation processes and subsequent accumulation of nuclear proteins in the blood compelling an immune response</a:t>
            </a:r>
          </a:p>
          <a:p>
            <a:pPr eaLnBrk="1" hangingPunct="1">
              <a:lnSpc>
                <a:spcPct val="90000"/>
              </a:lnSpc>
              <a:defRPr/>
            </a:pPr>
            <a:r>
              <a:rPr lang="en-US" sz="2600" dirty="0">
                <a:solidFill>
                  <a:schemeClr val="bg1">
                    <a:lumMod val="20000"/>
                    <a:lumOff val="80000"/>
                  </a:schemeClr>
                </a:solidFill>
                <a:cs typeface="Arial" pitchFamily="34" charset="0"/>
              </a:rPr>
              <a:t>The primary factors that contribute to autoimmunity are genetic predisposition to methylation difficulty, toxic burdens, psychological stress, and immune dysregulation due to immune burdens chief of which is leaky gut syndrome</a:t>
            </a:r>
          </a:p>
          <a:p>
            <a:pPr eaLnBrk="1" hangingPunct="1">
              <a:lnSpc>
                <a:spcPct val="90000"/>
              </a:lnSpc>
              <a:defRPr/>
            </a:pPr>
            <a:endParaRPr lang="en-US" sz="2200" b="1" dirty="0"/>
          </a:p>
          <a:p>
            <a:pPr eaLnBrk="1" hangingPunct="1">
              <a:lnSpc>
                <a:spcPct val="90000"/>
              </a:lnSpc>
              <a:defRPr/>
            </a:pP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60931">
                                            <p:txEl>
                                              <p:pRg st="0" end="0"/>
                                            </p:txEl>
                                          </p:spTgt>
                                        </p:tgtEl>
                                        <p:attrNameLst>
                                          <p:attrName>style.visibility</p:attrName>
                                        </p:attrNameLst>
                                      </p:cBhvr>
                                      <p:to>
                                        <p:strVal val="visible"/>
                                      </p:to>
                                    </p:set>
                                    <p:animEffect transition="in" filter="checkerboard(across)">
                                      <p:cBhvr>
                                        <p:cTn id="7" dur="500"/>
                                        <p:tgtEl>
                                          <p:spTgt spid="16609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60931">
                                            <p:txEl>
                                              <p:pRg st="1" end="1"/>
                                            </p:txEl>
                                          </p:spTgt>
                                        </p:tgtEl>
                                        <p:attrNameLst>
                                          <p:attrName>style.visibility</p:attrName>
                                        </p:attrNameLst>
                                      </p:cBhvr>
                                      <p:to>
                                        <p:strVal val="visible"/>
                                      </p:to>
                                    </p:set>
                                    <p:animEffect transition="in" filter="checkerboard(across)">
                                      <p:cBhvr>
                                        <p:cTn id="12" dur="500"/>
                                        <p:tgtEl>
                                          <p:spTgt spid="16609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60931">
                                            <p:txEl>
                                              <p:pRg st="2" end="2"/>
                                            </p:txEl>
                                          </p:spTgt>
                                        </p:tgtEl>
                                        <p:attrNameLst>
                                          <p:attrName>style.visibility</p:attrName>
                                        </p:attrNameLst>
                                      </p:cBhvr>
                                      <p:to>
                                        <p:strVal val="visible"/>
                                      </p:to>
                                    </p:set>
                                    <p:animEffect transition="in" filter="checkerboard(across)">
                                      <p:cBhvr>
                                        <p:cTn id="17" dur="500"/>
                                        <p:tgtEl>
                                          <p:spTgt spid="16609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60931">
                                            <p:txEl>
                                              <p:pRg st="3" end="3"/>
                                            </p:txEl>
                                          </p:spTgt>
                                        </p:tgtEl>
                                        <p:attrNameLst>
                                          <p:attrName>style.visibility</p:attrName>
                                        </p:attrNameLst>
                                      </p:cBhvr>
                                      <p:to>
                                        <p:strVal val="visible"/>
                                      </p:to>
                                    </p:set>
                                    <p:animEffect transition="in" filter="checkerboard(across)">
                                      <p:cBhvr>
                                        <p:cTn id="22" dur="500"/>
                                        <p:tgtEl>
                                          <p:spTgt spid="16609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0931"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4498" name="Slide Number Placeholder 5">
            <a:extLst>
              <a:ext uri="{FF2B5EF4-FFF2-40B4-BE49-F238E27FC236}">
                <a16:creationId xmlns:a16="http://schemas.microsoft.com/office/drawing/2014/main" id="{96B16004-8EC0-E76F-15AA-C2CB4765421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50000"/>
              <a:buFont typeface="Monotype Sorts" pitchFamily="2" charset="2"/>
              <a:buChar char="Ò"/>
              <a:defRPr kumimoji="1" sz="3200">
                <a:solidFill>
                  <a:schemeClr val="tx1"/>
                </a:solidFill>
                <a:latin typeface="Arial" panose="020B0604020202020204" pitchFamily="34" charset="0"/>
              </a:defRPr>
            </a:lvl1pPr>
            <a:lvl2pPr marL="742950" indent="-285750">
              <a:spcBef>
                <a:spcPct val="20000"/>
              </a:spcBef>
              <a:buClr>
                <a:schemeClr val="bg2"/>
              </a:buClr>
              <a:buSzPct val="50000"/>
              <a:buFont typeface="Monotype Sorts" pitchFamily="2" charset="2"/>
              <a:buChar char=""/>
              <a:defRPr kumimoji="1" sz="28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fld id="{5C2BC581-377C-455F-AF4F-21A2D33BBF6B}" type="slidenum">
              <a:rPr kumimoji="0" lang="en-US" altLang="en-US" sz="1400" b="1" i="0" u="none" strike="noStrike" kern="1200" cap="none" spc="0" normalizeH="0" baseline="0" noProof="0" smtClean="0">
                <a:ln>
                  <a:noFill/>
                </a:ln>
                <a:solidFill>
                  <a:srgbClr val="578963"/>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50000"/>
                </a:spcBef>
                <a:spcAft>
                  <a:spcPct val="0"/>
                </a:spcAft>
                <a:buClrTx/>
                <a:buSzTx/>
                <a:buFontTx/>
                <a:buNone/>
                <a:tabLst/>
                <a:defRPr/>
              </a:pPr>
              <a:t>42</a:t>
            </a:fld>
            <a:endParaRPr kumimoji="0" lang="en-US" altLang="en-US" sz="1400" b="1" i="0" u="none" strike="noStrike" kern="1200" cap="none" spc="0" normalizeH="0" baseline="0" noProof="0">
              <a:ln>
                <a:noFill/>
              </a:ln>
              <a:solidFill>
                <a:srgbClr val="578963"/>
              </a:solidFill>
              <a:effectLst/>
              <a:uLnTx/>
              <a:uFillTx/>
              <a:latin typeface="Arial" panose="020B0604020202020204" pitchFamily="34" charset="0"/>
              <a:ea typeface="+mn-ea"/>
              <a:cs typeface="Arial" panose="020B0604020202020204" pitchFamily="34" charset="0"/>
            </a:endParaRPr>
          </a:p>
        </p:txBody>
      </p:sp>
      <p:sp>
        <p:nvSpPr>
          <p:cNvPr id="1681410" name="Rectangle 2">
            <a:extLst>
              <a:ext uri="{FF2B5EF4-FFF2-40B4-BE49-F238E27FC236}">
                <a16:creationId xmlns:a16="http://schemas.microsoft.com/office/drawing/2014/main" id="{D46E669F-C735-4D41-96B8-56807D8C7D7F}"/>
              </a:ext>
            </a:extLst>
          </p:cNvPr>
          <p:cNvSpPr>
            <a:spLocks noGrp="1" noChangeArrowheads="1"/>
          </p:cNvSpPr>
          <p:nvPr>
            <p:ph type="title"/>
          </p:nvPr>
        </p:nvSpPr>
        <p:spPr>
          <a:xfrm>
            <a:off x="1524000" y="228600"/>
            <a:ext cx="9144000" cy="685800"/>
          </a:xfrm>
        </p:spPr>
        <p:txBody>
          <a:bodyPr/>
          <a:lstStyle/>
          <a:p>
            <a:pPr algn="ctr" eaLnBrk="1" hangingPunct="1"/>
            <a:r>
              <a:rPr lang="en-US" altLang="en-US" sz="4000">
                <a:solidFill>
                  <a:srgbClr val="6600CC"/>
                </a:solidFill>
                <a:cs typeface="Arial" panose="020B0604020202020204" pitchFamily="34" charset="0"/>
              </a:rPr>
              <a:t>Autoimmune antecedents schematic</a:t>
            </a:r>
          </a:p>
        </p:txBody>
      </p:sp>
      <p:sp>
        <p:nvSpPr>
          <p:cNvPr id="1681411" name="Oval 3">
            <a:extLst>
              <a:ext uri="{FF2B5EF4-FFF2-40B4-BE49-F238E27FC236}">
                <a16:creationId xmlns:a16="http://schemas.microsoft.com/office/drawing/2014/main" id="{9CAAD3D8-66B9-5147-78F6-7CF4B1C8EB16}"/>
              </a:ext>
            </a:extLst>
          </p:cNvPr>
          <p:cNvSpPr>
            <a:spLocks noChangeArrowheads="1"/>
          </p:cNvSpPr>
          <p:nvPr/>
        </p:nvSpPr>
        <p:spPr bwMode="auto">
          <a:xfrm>
            <a:off x="1828800" y="762000"/>
            <a:ext cx="9753600" cy="9372600"/>
          </a:xfrm>
          <a:prstGeom prst="ellipse">
            <a:avLst/>
          </a:prstGeom>
          <a:noFill/>
          <a:ln w="635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endParaRPr>
          </a:p>
        </p:txBody>
      </p:sp>
      <p:sp>
        <p:nvSpPr>
          <p:cNvPr id="1681412" name="Oval 4">
            <a:extLst>
              <a:ext uri="{FF2B5EF4-FFF2-40B4-BE49-F238E27FC236}">
                <a16:creationId xmlns:a16="http://schemas.microsoft.com/office/drawing/2014/main" id="{AD9D7630-AD96-79E0-7646-7DC092B0D4EE}"/>
              </a:ext>
            </a:extLst>
          </p:cNvPr>
          <p:cNvSpPr>
            <a:spLocks noChangeArrowheads="1"/>
          </p:cNvSpPr>
          <p:nvPr/>
        </p:nvSpPr>
        <p:spPr bwMode="auto">
          <a:xfrm>
            <a:off x="4800600" y="3048000"/>
            <a:ext cx="3962400" cy="3810000"/>
          </a:xfrm>
          <a:prstGeom prst="ellipse">
            <a:avLst/>
          </a:prstGeom>
          <a:noFill/>
          <a:ln w="63500">
            <a:solidFill>
              <a:srgbClr val="6DB9E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endParaRPr>
          </a:p>
        </p:txBody>
      </p:sp>
      <p:sp>
        <p:nvSpPr>
          <p:cNvPr id="1681413" name="Text Box 5">
            <a:extLst>
              <a:ext uri="{FF2B5EF4-FFF2-40B4-BE49-F238E27FC236}">
                <a16:creationId xmlns:a16="http://schemas.microsoft.com/office/drawing/2014/main" id="{4A3FFEA3-7636-D608-3144-5C828E6913FE}"/>
              </a:ext>
            </a:extLst>
          </p:cNvPr>
          <p:cNvSpPr txBox="1">
            <a:spLocks noChangeArrowheads="1"/>
          </p:cNvSpPr>
          <p:nvPr/>
        </p:nvSpPr>
        <p:spPr bwMode="auto">
          <a:xfrm>
            <a:off x="5486400" y="1828800"/>
            <a:ext cx="251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50000"/>
              <a:buFont typeface="Monotype Sorts" pitchFamily="2" charset="2"/>
              <a:buChar char="Ò"/>
              <a:defRPr kumimoji="1" sz="3200">
                <a:solidFill>
                  <a:schemeClr val="tx1"/>
                </a:solidFill>
                <a:latin typeface="Arial" panose="020B0604020202020204" pitchFamily="34" charset="0"/>
              </a:defRPr>
            </a:lvl1pPr>
            <a:lvl2pPr marL="742950" indent="-285750">
              <a:spcBef>
                <a:spcPct val="20000"/>
              </a:spcBef>
              <a:buClr>
                <a:schemeClr val="bg2"/>
              </a:buClr>
              <a:buSzPct val="50000"/>
              <a:buFont typeface="Monotype Sorts" pitchFamily="2" charset="2"/>
              <a:buChar char=""/>
              <a:defRPr kumimoji="1" sz="28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Blood/lymph fluids</a:t>
            </a:r>
          </a:p>
        </p:txBody>
      </p:sp>
      <p:sp>
        <p:nvSpPr>
          <p:cNvPr id="1681414" name="Text Box 6">
            <a:extLst>
              <a:ext uri="{FF2B5EF4-FFF2-40B4-BE49-F238E27FC236}">
                <a16:creationId xmlns:a16="http://schemas.microsoft.com/office/drawing/2014/main" id="{460DE808-65B0-1A96-6EA5-A61D0F5AC022}"/>
              </a:ext>
            </a:extLst>
          </p:cNvPr>
          <p:cNvSpPr txBox="1">
            <a:spLocks noChangeArrowheads="1"/>
          </p:cNvSpPr>
          <p:nvPr/>
        </p:nvSpPr>
        <p:spPr bwMode="auto">
          <a:xfrm>
            <a:off x="1752600" y="1143000"/>
            <a:ext cx="2514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50000"/>
              <a:buFont typeface="Monotype Sorts" pitchFamily="2" charset="2"/>
              <a:buChar char="Ò"/>
              <a:defRPr kumimoji="1" sz="3200">
                <a:solidFill>
                  <a:schemeClr val="tx1"/>
                </a:solidFill>
                <a:latin typeface="Arial" panose="020B0604020202020204" pitchFamily="34" charset="0"/>
              </a:defRPr>
            </a:lvl1pPr>
            <a:lvl2pPr marL="742950" indent="-285750">
              <a:spcBef>
                <a:spcPct val="20000"/>
              </a:spcBef>
              <a:buClr>
                <a:schemeClr val="bg2"/>
              </a:buClr>
              <a:buSzPct val="50000"/>
              <a:buFont typeface="Monotype Sorts" pitchFamily="2" charset="2"/>
              <a:buChar char=""/>
              <a:defRPr kumimoji="1" sz="28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Liver/systemic circulation</a:t>
            </a:r>
          </a:p>
        </p:txBody>
      </p:sp>
      <p:sp>
        <p:nvSpPr>
          <p:cNvPr id="1681415" name="Text Box 7">
            <a:extLst>
              <a:ext uri="{FF2B5EF4-FFF2-40B4-BE49-F238E27FC236}">
                <a16:creationId xmlns:a16="http://schemas.microsoft.com/office/drawing/2014/main" id="{DC2244F6-20C8-7F2C-A65A-022917543FC9}"/>
              </a:ext>
            </a:extLst>
          </p:cNvPr>
          <p:cNvSpPr txBox="1">
            <a:spLocks noChangeArrowheads="1"/>
          </p:cNvSpPr>
          <p:nvPr/>
        </p:nvSpPr>
        <p:spPr bwMode="auto">
          <a:xfrm>
            <a:off x="5638800" y="4495800"/>
            <a:ext cx="251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50000"/>
              <a:buFont typeface="Monotype Sorts" pitchFamily="2" charset="2"/>
              <a:buChar char="Ò"/>
              <a:defRPr kumimoji="1" sz="3200">
                <a:solidFill>
                  <a:schemeClr val="tx1"/>
                </a:solidFill>
                <a:latin typeface="Arial" panose="020B0604020202020204" pitchFamily="34" charset="0"/>
              </a:defRPr>
            </a:lvl1pPr>
            <a:lvl2pPr marL="742950" indent="-285750">
              <a:spcBef>
                <a:spcPct val="20000"/>
              </a:spcBef>
              <a:buClr>
                <a:schemeClr val="bg2"/>
              </a:buClr>
              <a:buSzPct val="50000"/>
              <a:buFont typeface="Monotype Sorts" pitchFamily="2" charset="2"/>
              <a:buChar char=""/>
              <a:defRPr kumimoji="1" sz="28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Cell Nucleus</a:t>
            </a:r>
          </a:p>
        </p:txBody>
      </p:sp>
      <p:sp>
        <p:nvSpPr>
          <p:cNvPr id="1681416" name="AutoShape 8">
            <a:extLst>
              <a:ext uri="{FF2B5EF4-FFF2-40B4-BE49-F238E27FC236}">
                <a16:creationId xmlns:a16="http://schemas.microsoft.com/office/drawing/2014/main" id="{C3558B7E-34C1-4389-5647-38341340D7DE}"/>
              </a:ext>
            </a:extLst>
          </p:cNvPr>
          <p:cNvSpPr>
            <a:spLocks noChangeArrowheads="1"/>
          </p:cNvSpPr>
          <p:nvPr/>
        </p:nvSpPr>
        <p:spPr bwMode="auto">
          <a:xfrm rot="7448252">
            <a:off x="7620000" y="4648200"/>
            <a:ext cx="609600" cy="457200"/>
          </a:xfrm>
          <a:prstGeom prst="lightningBolt">
            <a:avLst/>
          </a:prstGeom>
          <a:solidFill>
            <a:srgbClr val="00FFFF"/>
          </a:solidFill>
          <a:ln w="19050">
            <a:solidFill>
              <a:srgbClr val="FF66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endParaRPr>
          </a:p>
        </p:txBody>
      </p:sp>
      <p:sp>
        <p:nvSpPr>
          <p:cNvPr id="1681417" name="AutoShape 9">
            <a:extLst>
              <a:ext uri="{FF2B5EF4-FFF2-40B4-BE49-F238E27FC236}">
                <a16:creationId xmlns:a16="http://schemas.microsoft.com/office/drawing/2014/main" id="{EF7215CA-0E26-2437-35E9-4872CA246E1B}"/>
              </a:ext>
            </a:extLst>
          </p:cNvPr>
          <p:cNvSpPr>
            <a:spLocks noChangeArrowheads="1"/>
          </p:cNvSpPr>
          <p:nvPr/>
        </p:nvSpPr>
        <p:spPr bwMode="auto">
          <a:xfrm rot="5400000">
            <a:off x="8763000" y="4419600"/>
            <a:ext cx="609600" cy="457200"/>
          </a:xfrm>
          <a:prstGeom prst="lightningBolt">
            <a:avLst/>
          </a:prstGeom>
          <a:solidFill>
            <a:srgbClr val="00FFFF"/>
          </a:solidFill>
          <a:ln w="19050">
            <a:solidFill>
              <a:srgbClr val="FF66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endParaRPr>
          </a:p>
        </p:txBody>
      </p:sp>
      <p:sp>
        <p:nvSpPr>
          <p:cNvPr id="1681418" name="AutoShape 10">
            <a:extLst>
              <a:ext uri="{FF2B5EF4-FFF2-40B4-BE49-F238E27FC236}">
                <a16:creationId xmlns:a16="http://schemas.microsoft.com/office/drawing/2014/main" id="{B3AE57C7-5A0D-7E57-A873-38B679C0AE7E}"/>
              </a:ext>
            </a:extLst>
          </p:cNvPr>
          <p:cNvSpPr>
            <a:spLocks noChangeArrowheads="1"/>
          </p:cNvSpPr>
          <p:nvPr/>
        </p:nvSpPr>
        <p:spPr bwMode="auto">
          <a:xfrm rot="-1118972">
            <a:off x="5334000" y="5486400"/>
            <a:ext cx="457200" cy="533400"/>
          </a:xfrm>
          <a:prstGeom prst="star4">
            <a:avLst>
              <a:gd name="adj" fmla="val 12847"/>
            </a:avLst>
          </a:prstGeom>
          <a:solidFill>
            <a:srgbClr val="00FF00"/>
          </a:solidFill>
          <a:ln w="19050">
            <a:solidFill>
              <a:srgbClr val="993366"/>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endParaRPr>
          </a:p>
        </p:txBody>
      </p:sp>
      <p:sp>
        <p:nvSpPr>
          <p:cNvPr id="1681419" name="AutoShape 11">
            <a:extLst>
              <a:ext uri="{FF2B5EF4-FFF2-40B4-BE49-F238E27FC236}">
                <a16:creationId xmlns:a16="http://schemas.microsoft.com/office/drawing/2014/main" id="{D56F04E0-550E-C5C9-BC96-9EE593B8FB75}"/>
              </a:ext>
            </a:extLst>
          </p:cNvPr>
          <p:cNvSpPr>
            <a:spLocks noChangeArrowheads="1"/>
          </p:cNvSpPr>
          <p:nvPr/>
        </p:nvSpPr>
        <p:spPr bwMode="auto">
          <a:xfrm rot="1254908">
            <a:off x="6629400" y="5410200"/>
            <a:ext cx="457200" cy="533400"/>
          </a:xfrm>
          <a:prstGeom prst="star4">
            <a:avLst>
              <a:gd name="adj" fmla="val 12847"/>
            </a:avLst>
          </a:prstGeom>
          <a:solidFill>
            <a:srgbClr val="00FF00"/>
          </a:solidFill>
          <a:ln w="19050">
            <a:solidFill>
              <a:srgbClr val="993366"/>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endParaRPr>
          </a:p>
        </p:txBody>
      </p:sp>
      <p:sp>
        <p:nvSpPr>
          <p:cNvPr id="1681420" name="AutoShape 12">
            <a:extLst>
              <a:ext uri="{FF2B5EF4-FFF2-40B4-BE49-F238E27FC236}">
                <a16:creationId xmlns:a16="http://schemas.microsoft.com/office/drawing/2014/main" id="{4CBE73FA-44B2-6870-BDE0-2783F92923BE}"/>
              </a:ext>
            </a:extLst>
          </p:cNvPr>
          <p:cNvSpPr>
            <a:spLocks noChangeArrowheads="1"/>
          </p:cNvSpPr>
          <p:nvPr/>
        </p:nvSpPr>
        <p:spPr bwMode="auto">
          <a:xfrm rot="-1015650">
            <a:off x="4038600" y="4724400"/>
            <a:ext cx="457200" cy="533400"/>
          </a:xfrm>
          <a:prstGeom prst="star4">
            <a:avLst>
              <a:gd name="adj" fmla="val 12829"/>
            </a:avLst>
          </a:prstGeom>
          <a:solidFill>
            <a:srgbClr val="00FF00"/>
          </a:solidFill>
          <a:ln w="19050">
            <a:solidFill>
              <a:srgbClr val="993366"/>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endParaRPr>
          </a:p>
        </p:txBody>
      </p:sp>
      <p:sp>
        <p:nvSpPr>
          <p:cNvPr id="1681421" name="Text Box 13">
            <a:extLst>
              <a:ext uri="{FF2B5EF4-FFF2-40B4-BE49-F238E27FC236}">
                <a16:creationId xmlns:a16="http://schemas.microsoft.com/office/drawing/2014/main" id="{435CAB13-E6F2-E4B5-9E94-CC2903FE274D}"/>
              </a:ext>
            </a:extLst>
          </p:cNvPr>
          <p:cNvSpPr txBox="1">
            <a:spLocks noChangeArrowheads="1"/>
          </p:cNvSpPr>
          <p:nvPr/>
        </p:nvSpPr>
        <p:spPr bwMode="auto">
          <a:xfrm>
            <a:off x="5791200" y="4876800"/>
            <a:ext cx="2057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50000"/>
              <a:buFont typeface="Monotype Sorts" pitchFamily="2" charset="2"/>
              <a:buChar char="Ò"/>
              <a:defRPr kumimoji="1" sz="3200">
                <a:solidFill>
                  <a:schemeClr val="tx1"/>
                </a:solidFill>
                <a:latin typeface="Arial" panose="020B0604020202020204" pitchFamily="34" charset="0"/>
              </a:defRPr>
            </a:lvl1pPr>
            <a:lvl2pPr marL="742950" indent="-285750">
              <a:spcBef>
                <a:spcPct val="20000"/>
              </a:spcBef>
              <a:buClr>
                <a:schemeClr val="bg2"/>
              </a:buClr>
              <a:buSzPct val="50000"/>
              <a:buFont typeface="Monotype Sorts" pitchFamily="2" charset="2"/>
              <a:buChar char=""/>
              <a:defRPr kumimoji="1" sz="28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CC3300"/>
                </a:solidFill>
                <a:effectLst/>
                <a:uLnTx/>
                <a:uFillTx/>
                <a:latin typeface="Arial" panose="020B0604020202020204" pitchFamily="34" charset="0"/>
                <a:ea typeface="+mn-ea"/>
                <a:cs typeface="Arial" panose="020B0604020202020204" pitchFamily="34" charset="0"/>
              </a:rPr>
              <a:t>DNA nucleoproteins</a:t>
            </a:r>
          </a:p>
        </p:txBody>
      </p:sp>
      <p:sp>
        <p:nvSpPr>
          <p:cNvPr id="1681422" name="Line 14">
            <a:extLst>
              <a:ext uri="{FF2B5EF4-FFF2-40B4-BE49-F238E27FC236}">
                <a16:creationId xmlns:a16="http://schemas.microsoft.com/office/drawing/2014/main" id="{8A15C2AC-F8C3-D364-7C2F-5CDD79C77BC6}"/>
              </a:ext>
            </a:extLst>
          </p:cNvPr>
          <p:cNvSpPr>
            <a:spLocks noChangeShapeType="1"/>
          </p:cNvSpPr>
          <p:nvPr/>
        </p:nvSpPr>
        <p:spPr bwMode="auto">
          <a:xfrm flipV="1">
            <a:off x="8229600" y="4724400"/>
            <a:ext cx="762000" cy="76200"/>
          </a:xfrm>
          <a:prstGeom prst="line">
            <a:avLst/>
          </a:prstGeom>
          <a:noFill/>
          <a:ln w="38100">
            <a:solidFill>
              <a:srgbClr val="00FFFF"/>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endParaRPr>
          </a:p>
        </p:txBody>
      </p:sp>
      <p:sp>
        <p:nvSpPr>
          <p:cNvPr id="1681423" name="Text Box 15">
            <a:extLst>
              <a:ext uri="{FF2B5EF4-FFF2-40B4-BE49-F238E27FC236}">
                <a16:creationId xmlns:a16="http://schemas.microsoft.com/office/drawing/2014/main" id="{057DC0C3-31C4-1694-B782-ABA19F4B9633}"/>
              </a:ext>
            </a:extLst>
          </p:cNvPr>
          <p:cNvSpPr txBox="1">
            <a:spLocks noChangeArrowheads="1"/>
          </p:cNvSpPr>
          <p:nvPr/>
        </p:nvSpPr>
        <p:spPr bwMode="auto">
          <a:xfrm>
            <a:off x="1981200" y="5257800"/>
            <a:ext cx="2743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50000"/>
              <a:buFont typeface="Monotype Sorts" pitchFamily="2" charset="2"/>
              <a:buChar char="Ò"/>
              <a:defRPr kumimoji="1" sz="3200">
                <a:solidFill>
                  <a:schemeClr val="tx1"/>
                </a:solidFill>
                <a:latin typeface="Arial" panose="020B0604020202020204" pitchFamily="34" charset="0"/>
              </a:defRPr>
            </a:lvl1pPr>
            <a:lvl2pPr marL="742950" indent="-285750">
              <a:spcBef>
                <a:spcPct val="20000"/>
              </a:spcBef>
              <a:buClr>
                <a:schemeClr val="bg2"/>
              </a:buClr>
              <a:buSzPct val="50000"/>
              <a:buFont typeface="Monotype Sorts" pitchFamily="2" charset="2"/>
              <a:buChar char=""/>
              <a:defRPr kumimoji="1" sz="28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CC3300"/>
                </a:solidFill>
                <a:effectLst/>
                <a:uLnTx/>
                <a:uFillTx/>
                <a:latin typeface="Arial" panose="020B0604020202020204" pitchFamily="34" charset="0"/>
                <a:ea typeface="+mn-ea"/>
                <a:cs typeface="Arial" panose="020B0604020202020204" pitchFamily="34" charset="0"/>
              </a:rPr>
              <a:t>Unmethylated DNA in blood – Autoimmune activation</a:t>
            </a:r>
          </a:p>
        </p:txBody>
      </p:sp>
      <p:sp>
        <p:nvSpPr>
          <p:cNvPr id="1681424" name="Text Box 16">
            <a:extLst>
              <a:ext uri="{FF2B5EF4-FFF2-40B4-BE49-F238E27FC236}">
                <a16:creationId xmlns:a16="http://schemas.microsoft.com/office/drawing/2014/main" id="{836F5CD9-7F2C-F8AB-FD85-007AF2A3AB81}"/>
              </a:ext>
            </a:extLst>
          </p:cNvPr>
          <p:cNvSpPr txBox="1">
            <a:spLocks noChangeArrowheads="1"/>
          </p:cNvSpPr>
          <p:nvPr/>
        </p:nvSpPr>
        <p:spPr bwMode="auto">
          <a:xfrm>
            <a:off x="8458200" y="2895600"/>
            <a:ext cx="2209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50000"/>
              <a:buFont typeface="Monotype Sorts" pitchFamily="2" charset="2"/>
              <a:buChar char="Ò"/>
              <a:defRPr kumimoji="1" sz="3200">
                <a:solidFill>
                  <a:schemeClr val="tx1"/>
                </a:solidFill>
                <a:latin typeface="Arial" panose="020B0604020202020204" pitchFamily="34" charset="0"/>
              </a:defRPr>
            </a:lvl1pPr>
            <a:lvl2pPr marL="742950" indent="-285750">
              <a:spcBef>
                <a:spcPct val="20000"/>
              </a:spcBef>
              <a:buClr>
                <a:schemeClr val="bg2"/>
              </a:buClr>
              <a:buSzPct val="50000"/>
              <a:buFont typeface="Monotype Sorts" pitchFamily="2" charset="2"/>
              <a:buChar char=""/>
              <a:defRPr kumimoji="1" sz="28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6600CC"/>
                </a:solidFill>
                <a:effectLst/>
                <a:uLnTx/>
                <a:uFillTx/>
                <a:latin typeface="Arial" panose="020B0604020202020204" pitchFamily="34" charset="0"/>
                <a:ea typeface="+mn-ea"/>
                <a:cs typeface="Arial" panose="020B0604020202020204" pitchFamily="34" charset="0"/>
              </a:rPr>
              <a:t>Viral/radical oxygen species degradation of lipid membranes</a:t>
            </a:r>
          </a:p>
        </p:txBody>
      </p:sp>
      <p:sp>
        <p:nvSpPr>
          <p:cNvPr id="1681425" name="Text Box 17">
            <a:extLst>
              <a:ext uri="{FF2B5EF4-FFF2-40B4-BE49-F238E27FC236}">
                <a16:creationId xmlns:a16="http://schemas.microsoft.com/office/drawing/2014/main" id="{835FF7E5-9DB9-BDEF-EBB3-C05D964CC681}"/>
              </a:ext>
            </a:extLst>
          </p:cNvPr>
          <p:cNvSpPr txBox="1">
            <a:spLocks noChangeArrowheads="1"/>
          </p:cNvSpPr>
          <p:nvPr/>
        </p:nvSpPr>
        <p:spPr bwMode="auto">
          <a:xfrm>
            <a:off x="3352800" y="3429000"/>
            <a:ext cx="2514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50000"/>
              <a:buFont typeface="Monotype Sorts" pitchFamily="2" charset="2"/>
              <a:buChar char="Ò"/>
              <a:defRPr kumimoji="1" sz="3200">
                <a:solidFill>
                  <a:schemeClr val="tx1"/>
                </a:solidFill>
                <a:latin typeface="Arial" panose="020B0604020202020204" pitchFamily="34" charset="0"/>
              </a:defRPr>
            </a:lvl1pPr>
            <a:lvl2pPr marL="742950" indent="-285750">
              <a:spcBef>
                <a:spcPct val="20000"/>
              </a:spcBef>
              <a:buClr>
                <a:schemeClr val="bg2"/>
              </a:buClr>
              <a:buSzPct val="50000"/>
              <a:buFont typeface="Monotype Sorts" pitchFamily="2" charset="2"/>
              <a:buChar char=""/>
              <a:defRPr kumimoji="1" sz="28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3399"/>
                </a:solidFill>
                <a:effectLst/>
                <a:uLnTx/>
                <a:uFillTx/>
                <a:latin typeface="Arial" panose="020B0604020202020204" pitchFamily="34" charset="0"/>
                <a:ea typeface="+mn-ea"/>
                <a:cs typeface="Arial" panose="020B0604020202020204" pitchFamily="34" charset="0"/>
              </a:rPr>
              <a:t>Loss of membrane integrity resulting in cellular contents leaking into blood</a:t>
            </a:r>
          </a:p>
        </p:txBody>
      </p:sp>
      <p:sp>
        <p:nvSpPr>
          <p:cNvPr id="1681426" name="Oval 18">
            <a:extLst>
              <a:ext uri="{FF2B5EF4-FFF2-40B4-BE49-F238E27FC236}">
                <a16:creationId xmlns:a16="http://schemas.microsoft.com/office/drawing/2014/main" id="{B068A2DC-7F49-8F2E-F35B-5A691CE7441C}"/>
              </a:ext>
            </a:extLst>
          </p:cNvPr>
          <p:cNvSpPr>
            <a:spLocks noChangeArrowheads="1"/>
          </p:cNvSpPr>
          <p:nvPr/>
        </p:nvSpPr>
        <p:spPr bwMode="auto">
          <a:xfrm>
            <a:off x="5867400" y="4191000"/>
            <a:ext cx="1905000" cy="17526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endParaRPr>
          </a:p>
        </p:txBody>
      </p:sp>
      <p:sp>
        <p:nvSpPr>
          <p:cNvPr id="1681427" name="Text Box 19">
            <a:extLst>
              <a:ext uri="{FF2B5EF4-FFF2-40B4-BE49-F238E27FC236}">
                <a16:creationId xmlns:a16="http://schemas.microsoft.com/office/drawing/2014/main" id="{9000D104-FB4C-A302-E1DE-8DAD50ECAB52}"/>
              </a:ext>
            </a:extLst>
          </p:cNvPr>
          <p:cNvSpPr txBox="1">
            <a:spLocks noChangeArrowheads="1"/>
          </p:cNvSpPr>
          <p:nvPr/>
        </p:nvSpPr>
        <p:spPr bwMode="auto">
          <a:xfrm>
            <a:off x="1676400" y="1905000"/>
            <a:ext cx="2209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50000"/>
              <a:buFont typeface="Monotype Sorts" pitchFamily="2" charset="2"/>
              <a:buChar char="Ò"/>
              <a:defRPr kumimoji="1" sz="3200">
                <a:solidFill>
                  <a:schemeClr val="tx1"/>
                </a:solidFill>
                <a:latin typeface="Arial" panose="020B0604020202020204" pitchFamily="34" charset="0"/>
              </a:defRPr>
            </a:lvl1pPr>
            <a:lvl2pPr marL="742950" indent="-285750">
              <a:spcBef>
                <a:spcPct val="20000"/>
              </a:spcBef>
              <a:buClr>
                <a:schemeClr val="bg2"/>
              </a:buClr>
              <a:buSzPct val="50000"/>
              <a:buFont typeface="Monotype Sorts" pitchFamily="2" charset="2"/>
              <a:buChar char=""/>
              <a:defRPr kumimoji="1" sz="28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3399"/>
                </a:solidFill>
                <a:effectLst/>
                <a:uLnTx/>
                <a:uFillTx/>
                <a:latin typeface="Arial" panose="020B0604020202020204" pitchFamily="34" charset="0"/>
                <a:ea typeface="+mn-ea"/>
                <a:cs typeface="Arial" panose="020B0604020202020204" pitchFamily="34" charset="0"/>
              </a:rPr>
              <a:t>Natural Tissue Antibodies (NTA) produced in liver for self targeting</a:t>
            </a:r>
          </a:p>
        </p:txBody>
      </p:sp>
      <p:sp>
        <p:nvSpPr>
          <p:cNvPr id="1681428" name="AutoShape 20">
            <a:extLst>
              <a:ext uri="{FF2B5EF4-FFF2-40B4-BE49-F238E27FC236}">
                <a16:creationId xmlns:a16="http://schemas.microsoft.com/office/drawing/2014/main" id="{5BAB30B9-AB03-B709-5F4F-A43B26108AC3}"/>
              </a:ext>
            </a:extLst>
          </p:cNvPr>
          <p:cNvSpPr>
            <a:spLocks noChangeArrowheads="1"/>
          </p:cNvSpPr>
          <p:nvPr/>
        </p:nvSpPr>
        <p:spPr bwMode="auto">
          <a:xfrm rot="-1015650">
            <a:off x="1676400" y="3200400"/>
            <a:ext cx="457200" cy="533400"/>
          </a:xfrm>
          <a:prstGeom prst="star4">
            <a:avLst>
              <a:gd name="adj" fmla="val 12829"/>
            </a:avLst>
          </a:prstGeom>
          <a:solidFill>
            <a:srgbClr val="00FF00"/>
          </a:solidFill>
          <a:ln w="19050">
            <a:solidFill>
              <a:srgbClr val="993366"/>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endParaRPr>
          </a:p>
        </p:txBody>
      </p:sp>
      <p:sp>
        <p:nvSpPr>
          <p:cNvPr id="1681429" name="Line 21">
            <a:extLst>
              <a:ext uri="{FF2B5EF4-FFF2-40B4-BE49-F238E27FC236}">
                <a16:creationId xmlns:a16="http://schemas.microsoft.com/office/drawing/2014/main" id="{82E64420-39BE-AD20-6A4F-0526D010D17E}"/>
              </a:ext>
            </a:extLst>
          </p:cNvPr>
          <p:cNvSpPr>
            <a:spLocks noChangeShapeType="1"/>
          </p:cNvSpPr>
          <p:nvPr/>
        </p:nvSpPr>
        <p:spPr bwMode="auto">
          <a:xfrm flipH="1">
            <a:off x="5791200" y="5715000"/>
            <a:ext cx="838200" cy="0"/>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endParaRPr>
          </a:p>
        </p:txBody>
      </p:sp>
      <p:sp>
        <p:nvSpPr>
          <p:cNvPr id="1681430" name="Line 22">
            <a:extLst>
              <a:ext uri="{FF2B5EF4-FFF2-40B4-BE49-F238E27FC236}">
                <a16:creationId xmlns:a16="http://schemas.microsoft.com/office/drawing/2014/main" id="{DF078A1A-2AA8-4B0F-35EA-190351931FC8}"/>
              </a:ext>
            </a:extLst>
          </p:cNvPr>
          <p:cNvSpPr>
            <a:spLocks noChangeShapeType="1"/>
          </p:cNvSpPr>
          <p:nvPr/>
        </p:nvSpPr>
        <p:spPr bwMode="auto">
          <a:xfrm flipH="1" flipV="1">
            <a:off x="4419600" y="5105400"/>
            <a:ext cx="914400" cy="533400"/>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endParaRPr>
          </a:p>
        </p:txBody>
      </p:sp>
      <p:sp>
        <p:nvSpPr>
          <p:cNvPr id="1681431" name="Line 23">
            <a:extLst>
              <a:ext uri="{FF2B5EF4-FFF2-40B4-BE49-F238E27FC236}">
                <a16:creationId xmlns:a16="http://schemas.microsoft.com/office/drawing/2014/main" id="{6EC56414-A533-025D-77AC-A4EAFD2A88F6}"/>
              </a:ext>
            </a:extLst>
          </p:cNvPr>
          <p:cNvSpPr>
            <a:spLocks noChangeShapeType="1"/>
          </p:cNvSpPr>
          <p:nvPr/>
        </p:nvSpPr>
        <p:spPr bwMode="auto">
          <a:xfrm flipH="1" flipV="1">
            <a:off x="2057400" y="3581400"/>
            <a:ext cx="1981200" cy="1295400"/>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endParaRPr>
          </a:p>
        </p:txBody>
      </p:sp>
      <p:sp>
        <p:nvSpPr>
          <p:cNvPr id="1681432" name="Text Box 24">
            <a:extLst>
              <a:ext uri="{FF2B5EF4-FFF2-40B4-BE49-F238E27FC236}">
                <a16:creationId xmlns:a16="http://schemas.microsoft.com/office/drawing/2014/main" id="{24294CFC-1541-5821-E804-D755C5711B27}"/>
              </a:ext>
            </a:extLst>
          </p:cNvPr>
          <p:cNvSpPr txBox="1">
            <a:spLocks noChangeArrowheads="1"/>
          </p:cNvSpPr>
          <p:nvPr/>
        </p:nvSpPr>
        <p:spPr bwMode="auto">
          <a:xfrm>
            <a:off x="5562600" y="3124200"/>
            <a:ext cx="2514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50000"/>
              <a:buFont typeface="Monotype Sorts" pitchFamily="2" charset="2"/>
              <a:buChar char="Ò"/>
              <a:defRPr kumimoji="1" sz="3200">
                <a:solidFill>
                  <a:schemeClr val="tx1"/>
                </a:solidFill>
                <a:latin typeface="Arial" panose="020B0604020202020204" pitchFamily="34" charset="0"/>
              </a:defRPr>
            </a:lvl1pPr>
            <a:lvl2pPr marL="742950" indent="-285750">
              <a:spcBef>
                <a:spcPct val="20000"/>
              </a:spcBef>
              <a:buClr>
                <a:schemeClr val="bg2"/>
              </a:buClr>
              <a:buSzPct val="50000"/>
              <a:buFont typeface="Monotype Sorts" pitchFamily="2" charset="2"/>
              <a:buChar char=""/>
              <a:defRPr kumimoji="1" sz="28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Cytoplasmic membrane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681410"/>
                                        </p:tgtEl>
                                        <p:attrNameLst>
                                          <p:attrName>style.visibility</p:attrName>
                                        </p:attrNameLst>
                                      </p:cBhvr>
                                      <p:to>
                                        <p:strVal val="visible"/>
                                      </p:to>
                                    </p:set>
                                    <p:anim calcmode="lin" valueType="num">
                                      <p:cBhvr>
                                        <p:cTn id="7" dur="500" decel="50000" fill="hold">
                                          <p:stCondLst>
                                            <p:cond delay="0"/>
                                          </p:stCondLst>
                                        </p:cTn>
                                        <p:tgtEl>
                                          <p:spTgt spid="16814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814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81410"/>
                                        </p:tgtEl>
                                        <p:attrNameLst>
                                          <p:attrName>ppt_w</p:attrName>
                                        </p:attrNameLst>
                                      </p:cBhvr>
                                      <p:tavLst>
                                        <p:tav tm="0">
                                          <p:val>
                                            <p:strVal val="#ppt_w*.05"/>
                                          </p:val>
                                        </p:tav>
                                        <p:tav tm="100000">
                                          <p:val>
                                            <p:strVal val="#ppt_w"/>
                                          </p:val>
                                        </p:tav>
                                      </p:tavLst>
                                    </p:anim>
                                    <p:anim calcmode="lin" valueType="num">
                                      <p:cBhvr>
                                        <p:cTn id="10" dur="1000" fill="hold"/>
                                        <p:tgtEl>
                                          <p:spTgt spid="16814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814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814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814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8141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1681426"/>
                                        </p:tgtEl>
                                        <p:attrNameLst>
                                          <p:attrName>style.visibility</p:attrName>
                                        </p:attrNameLst>
                                      </p:cBhvr>
                                      <p:to>
                                        <p:strVal val="visible"/>
                                      </p:to>
                                    </p:set>
                                    <p:animEffect transition="in" filter="diamond(in)">
                                      <p:cBhvr>
                                        <p:cTn id="19" dur="2000"/>
                                        <p:tgtEl>
                                          <p:spTgt spid="1681426"/>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681415"/>
                                        </p:tgtEl>
                                        <p:attrNameLst>
                                          <p:attrName>style.visibility</p:attrName>
                                        </p:attrNameLst>
                                      </p:cBhvr>
                                      <p:to>
                                        <p:strVal val="visible"/>
                                      </p:to>
                                    </p:set>
                                    <p:animEffect transition="in" filter="diamond(in)">
                                      <p:cBhvr>
                                        <p:cTn id="22" dur="2000"/>
                                        <p:tgtEl>
                                          <p:spTgt spid="16814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681412"/>
                                        </p:tgtEl>
                                        <p:attrNameLst>
                                          <p:attrName>style.visibility</p:attrName>
                                        </p:attrNameLst>
                                      </p:cBhvr>
                                      <p:to>
                                        <p:strVal val="visible"/>
                                      </p:to>
                                    </p:set>
                                    <p:animEffect transition="in" filter="diamond(in)">
                                      <p:cBhvr>
                                        <p:cTn id="27" dur="2000"/>
                                        <p:tgtEl>
                                          <p:spTgt spid="1681412"/>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1681432"/>
                                        </p:tgtEl>
                                        <p:attrNameLst>
                                          <p:attrName>style.visibility</p:attrName>
                                        </p:attrNameLst>
                                      </p:cBhvr>
                                      <p:to>
                                        <p:strVal val="visible"/>
                                      </p:to>
                                    </p:set>
                                    <p:animEffect transition="in" filter="diamond(in)">
                                      <p:cBhvr>
                                        <p:cTn id="30" dur="2000"/>
                                        <p:tgtEl>
                                          <p:spTgt spid="168143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1681413"/>
                                        </p:tgtEl>
                                        <p:attrNameLst>
                                          <p:attrName>style.visibility</p:attrName>
                                        </p:attrNameLst>
                                      </p:cBhvr>
                                      <p:to>
                                        <p:strVal val="visible"/>
                                      </p:to>
                                    </p:set>
                                    <p:animEffect transition="in" filter="diamond(in)">
                                      <p:cBhvr>
                                        <p:cTn id="35" dur="2000"/>
                                        <p:tgtEl>
                                          <p:spTgt spid="1681413"/>
                                        </p:tgtEl>
                                      </p:cBhvr>
                                    </p:animEffect>
                                  </p:childTnLst>
                                </p:cTn>
                              </p:par>
                              <p:par>
                                <p:cTn id="36" presetID="8" presetClass="entr" presetSubtype="16" fill="hold" grpId="0" nodeType="withEffect">
                                  <p:stCondLst>
                                    <p:cond delay="0"/>
                                  </p:stCondLst>
                                  <p:childTnLst>
                                    <p:set>
                                      <p:cBhvr>
                                        <p:cTn id="37" dur="1" fill="hold">
                                          <p:stCondLst>
                                            <p:cond delay="0"/>
                                          </p:stCondLst>
                                        </p:cTn>
                                        <p:tgtEl>
                                          <p:spTgt spid="1681411"/>
                                        </p:tgtEl>
                                        <p:attrNameLst>
                                          <p:attrName>style.visibility</p:attrName>
                                        </p:attrNameLst>
                                      </p:cBhvr>
                                      <p:to>
                                        <p:strVal val="visible"/>
                                      </p:to>
                                    </p:set>
                                    <p:animEffect transition="in" filter="diamond(in)">
                                      <p:cBhvr>
                                        <p:cTn id="38" dur="2000"/>
                                        <p:tgtEl>
                                          <p:spTgt spid="1681411"/>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1681414"/>
                                        </p:tgtEl>
                                        <p:attrNameLst>
                                          <p:attrName>style.visibility</p:attrName>
                                        </p:attrNameLst>
                                      </p:cBhvr>
                                      <p:to>
                                        <p:strVal val="visible"/>
                                      </p:to>
                                    </p:set>
                                    <p:animEffect transition="in" filter="diamond(in)">
                                      <p:cBhvr>
                                        <p:cTn id="41" dur="2000"/>
                                        <p:tgtEl>
                                          <p:spTgt spid="168141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8" presetClass="entr" presetSubtype="16" fill="hold" grpId="0" nodeType="clickEffect">
                                  <p:stCondLst>
                                    <p:cond delay="0"/>
                                  </p:stCondLst>
                                  <p:childTnLst>
                                    <p:set>
                                      <p:cBhvr>
                                        <p:cTn id="45" dur="1" fill="hold">
                                          <p:stCondLst>
                                            <p:cond delay="0"/>
                                          </p:stCondLst>
                                        </p:cTn>
                                        <p:tgtEl>
                                          <p:spTgt spid="1681421"/>
                                        </p:tgtEl>
                                        <p:attrNameLst>
                                          <p:attrName>style.visibility</p:attrName>
                                        </p:attrNameLst>
                                      </p:cBhvr>
                                      <p:to>
                                        <p:strVal val="visible"/>
                                      </p:to>
                                    </p:set>
                                    <p:animEffect transition="in" filter="diamond(in)">
                                      <p:cBhvr>
                                        <p:cTn id="46" dur="2000"/>
                                        <p:tgtEl>
                                          <p:spTgt spid="1681421"/>
                                        </p:tgtEl>
                                      </p:cBhvr>
                                    </p:animEffect>
                                  </p:childTnLst>
                                </p:cTn>
                              </p:par>
                              <p:par>
                                <p:cTn id="47" presetID="8" presetClass="entr" presetSubtype="16" fill="hold" grpId="0" nodeType="withEffect">
                                  <p:stCondLst>
                                    <p:cond delay="0"/>
                                  </p:stCondLst>
                                  <p:childTnLst>
                                    <p:set>
                                      <p:cBhvr>
                                        <p:cTn id="48" dur="1" fill="hold">
                                          <p:stCondLst>
                                            <p:cond delay="0"/>
                                          </p:stCondLst>
                                        </p:cTn>
                                        <p:tgtEl>
                                          <p:spTgt spid="1681419"/>
                                        </p:tgtEl>
                                        <p:attrNameLst>
                                          <p:attrName>style.visibility</p:attrName>
                                        </p:attrNameLst>
                                      </p:cBhvr>
                                      <p:to>
                                        <p:strVal val="visible"/>
                                      </p:to>
                                    </p:set>
                                    <p:animEffect transition="in" filter="diamond(in)">
                                      <p:cBhvr>
                                        <p:cTn id="49" dur="2000"/>
                                        <p:tgtEl>
                                          <p:spTgt spid="1681419"/>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8" presetClass="entr" presetSubtype="0" accel="50000" fill="hold" grpId="0" nodeType="clickEffect">
                                  <p:stCondLst>
                                    <p:cond delay="0"/>
                                  </p:stCondLst>
                                  <p:childTnLst>
                                    <p:set>
                                      <p:cBhvr>
                                        <p:cTn id="53" dur="1" fill="hold">
                                          <p:stCondLst>
                                            <p:cond delay="0"/>
                                          </p:stCondLst>
                                        </p:cTn>
                                        <p:tgtEl>
                                          <p:spTgt spid="1681424"/>
                                        </p:tgtEl>
                                        <p:attrNameLst>
                                          <p:attrName>style.visibility</p:attrName>
                                        </p:attrNameLst>
                                      </p:cBhvr>
                                      <p:to>
                                        <p:strVal val="visible"/>
                                      </p:to>
                                    </p:set>
                                    <p:anim calcmode="lin" valueType="num">
                                      <p:cBhvr>
                                        <p:cTn id="54" dur="1000" fill="hold"/>
                                        <p:tgtEl>
                                          <p:spTgt spid="168142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5" dur="1000" fill="hold"/>
                                        <p:tgtEl>
                                          <p:spTgt spid="1681424"/>
                                        </p:tgtEl>
                                        <p:attrNameLst>
                                          <p:attrName>ppt_x</p:attrName>
                                        </p:attrNameLst>
                                      </p:cBhvr>
                                      <p:tavLst>
                                        <p:tav tm="0">
                                          <p:val>
                                            <p:fltVal val="-1"/>
                                          </p:val>
                                        </p:tav>
                                        <p:tav tm="50000">
                                          <p:val>
                                            <p:fltVal val="0.95"/>
                                          </p:val>
                                        </p:tav>
                                        <p:tav tm="100000">
                                          <p:val>
                                            <p:strVal val="#ppt_x"/>
                                          </p:val>
                                        </p:tav>
                                      </p:tavLst>
                                    </p:anim>
                                    <p:anim calcmode="lin" valueType="num">
                                      <p:cBhvr>
                                        <p:cTn id="56" dur="1000" fill="hold"/>
                                        <p:tgtEl>
                                          <p:spTgt spid="1681424"/>
                                        </p:tgtEl>
                                        <p:attrNameLst>
                                          <p:attrName>ppt_y</p:attrName>
                                        </p:attrNameLst>
                                      </p:cBhvr>
                                      <p:tavLst>
                                        <p:tav tm="0">
                                          <p:val>
                                            <p:strVal val="#ppt_y"/>
                                          </p:val>
                                        </p:tav>
                                        <p:tav tm="100000">
                                          <p:val>
                                            <p:strVal val="#ppt_y"/>
                                          </p:val>
                                        </p:tav>
                                      </p:tavLst>
                                    </p:anim>
                                    <p:animEffect transition="in" filter="fade">
                                      <p:cBhvr>
                                        <p:cTn id="57" dur="1000"/>
                                        <p:tgtEl>
                                          <p:spTgt spid="1681424"/>
                                        </p:tgtEl>
                                      </p:cBhvr>
                                    </p:animEffect>
                                  </p:childTnLst>
                                </p:cTn>
                              </p:par>
                              <p:par>
                                <p:cTn id="58" presetID="48" presetClass="entr" presetSubtype="0" accel="50000" fill="hold" grpId="0" nodeType="withEffect">
                                  <p:stCondLst>
                                    <p:cond delay="0"/>
                                  </p:stCondLst>
                                  <p:childTnLst>
                                    <p:set>
                                      <p:cBhvr>
                                        <p:cTn id="59" dur="1" fill="hold">
                                          <p:stCondLst>
                                            <p:cond delay="0"/>
                                          </p:stCondLst>
                                        </p:cTn>
                                        <p:tgtEl>
                                          <p:spTgt spid="1681417"/>
                                        </p:tgtEl>
                                        <p:attrNameLst>
                                          <p:attrName>style.visibility</p:attrName>
                                        </p:attrNameLst>
                                      </p:cBhvr>
                                      <p:to>
                                        <p:strVal val="visible"/>
                                      </p:to>
                                    </p:set>
                                    <p:anim calcmode="lin" valueType="num">
                                      <p:cBhvr>
                                        <p:cTn id="60" dur="1000" fill="hold"/>
                                        <p:tgtEl>
                                          <p:spTgt spid="168141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1" dur="1000" fill="hold"/>
                                        <p:tgtEl>
                                          <p:spTgt spid="1681417"/>
                                        </p:tgtEl>
                                        <p:attrNameLst>
                                          <p:attrName>ppt_x</p:attrName>
                                        </p:attrNameLst>
                                      </p:cBhvr>
                                      <p:tavLst>
                                        <p:tav tm="0">
                                          <p:val>
                                            <p:fltVal val="-1"/>
                                          </p:val>
                                        </p:tav>
                                        <p:tav tm="50000">
                                          <p:val>
                                            <p:fltVal val="0.95"/>
                                          </p:val>
                                        </p:tav>
                                        <p:tav tm="100000">
                                          <p:val>
                                            <p:strVal val="#ppt_x"/>
                                          </p:val>
                                        </p:tav>
                                      </p:tavLst>
                                    </p:anim>
                                    <p:anim calcmode="lin" valueType="num">
                                      <p:cBhvr>
                                        <p:cTn id="62" dur="1000" fill="hold"/>
                                        <p:tgtEl>
                                          <p:spTgt spid="1681417"/>
                                        </p:tgtEl>
                                        <p:attrNameLst>
                                          <p:attrName>ppt_y</p:attrName>
                                        </p:attrNameLst>
                                      </p:cBhvr>
                                      <p:tavLst>
                                        <p:tav tm="0">
                                          <p:val>
                                            <p:strVal val="#ppt_y"/>
                                          </p:val>
                                        </p:tav>
                                        <p:tav tm="100000">
                                          <p:val>
                                            <p:strVal val="#ppt_y"/>
                                          </p:val>
                                        </p:tav>
                                      </p:tavLst>
                                    </p:anim>
                                    <p:animEffect transition="in" filter="fade">
                                      <p:cBhvr>
                                        <p:cTn id="63" dur="1000"/>
                                        <p:tgtEl>
                                          <p:spTgt spid="1681417"/>
                                        </p:tgtEl>
                                      </p:cBhvr>
                                    </p:animEffect>
                                  </p:childTnLst>
                                </p:cTn>
                              </p:par>
                              <p:par>
                                <p:cTn id="64" presetID="48" presetClass="entr" presetSubtype="0" accel="50000" fill="hold" nodeType="withEffect">
                                  <p:stCondLst>
                                    <p:cond delay="0"/>
                                  </p:stCondLst>
                                  <p:childTnLst>
                                    <p:set>
                                      <p:cBhvr>
                                        <p:cTn id="65" dur="1" fill="hold">
                                          <p:stCondLst>
                                            <p:cond delay="0"/>
                                          </p:stCondLst>
                                        </p:cTn>
                                        <p:tgtEl>
                                          <p:spTgt spid="1681422"/>
                                        </p:tgtEl>
                                        <p:attrNameLst>
                                          <p:attrName>style.visibility</p:attrName>
                                        </p:attrNameLst>
                                      </p:cBhvr>
                                      <p:to>
                                        <p:strVal val="visible"/>
                                      </p:to>
                                    </p:set>
                                    <p:anim calcmode="lin" valueType="num">
                                      <p:cBhvr>
                                        <p:cTn id="66" dur="1000" fill="hold"/>
                                        <p:tgtEl>
                                          <p:spTgt spid="168142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7" dur="1000" fill="hold"/>
                                        <p:tgtEl>
                                          <p:spTgt spid="1681422"/>
                                        </p:tgtEl>
                                        <p:attrNameLst>
                                          <p:attrName>ppt_x</p:attrName>
                                        </p:attrNameLst>
                                      </p:cBhvr>
                                      <p:tavLst>
                                        <p:tav tm="0">
                                          <p:val>
                                            <p:fltVal val="-1"/>
                                          </p:val>
                                        </p:tav>
                                        <p:tav tm="50000">
                                          <p:val>
                                            <p:fltVal val="0.95"/>
                                          </p:val>
                                        </p:tav>
                                        <p:tav tm="100000">
                                          <p:val>
                                            <p:strVal val="#ppt_x"/>
                                          </p:val>
                                        </p:tav>
                                      </p:tavLst>
                                    </p:anim>
                                    <p:anim calcmode="lin" valueType="num">
                                      <p:cBhvr>
                                        <p:cTn id="68" dur="1000" fill="hold"/>
                                        <p:tgtEl>
                                          <p:spTgt spid="1681422"/>
                                        </p:tgtEl>
                                        <p:attrNameLst>
                                          <p:attrName>ppt_y</p:attrName>
                                        </p:attrNameLst>
                                      </p:cBhvr>
                                      <p:tavLst>
                                        <p:tav tm="0">
                                          <p:val>
                                            <p:strVal val="#ppt_y"/>
                                          </p:val>
                                        </p:tav>
                                        <p:tav tm="100000">
                                          <p:val>
                                            <p:strVal val="#ppt_y"/>
                                          </p:val>
                                        </p:tav>
                                      </p:tavLst>
                                    </p:anim>
                                    <p:animEffect transition="in" filter="fade">
                                      <p:cBhvr>
                                        <p:cTn id="69" dur="1000"/>
                                        <p:tgtEl>
                                          <p:spTgt spid="1681422"/>
                                        </p:tgtEl>
                                      </p:cBhvr>
                                    </p:animEffect>
                                  </p:childTnLst>
                                </p:cTn>
                              </p:par>
                              <p:par>
                                <p:cTn id="70" presetID="48" presetClass="entr" presetSubtype="0" accel="50000" fill="hold" grpId="0" nodeType="withEffect">
                                  <p:stCondLst>
                                    <p:cond delay="0"/>
                                  </p:stCondLst>
                                  <p:childTnLst>
                                    <p:set>
                                      <p:cBhvr>
                                        <p:cTn id="71" dur="1" fill="hold">
                                          <p:stCondLst>
                                            <p:cond delay="0"/>
                                          </p:stCondLst>
                                        </p:cTn>
                                        <p:tgtEl>
                                          <p:spTgt spid="1681416"/>
                                        </p:tgtEl>
                                        <p:attrNameLst>
                                          <p:attrName>style.visibility</p:attrName>
                                        </p:attrNameLst>
                                      </p:cBhvr>
                                      <p:to>
                                        <p:strVal val="visible"/>
                                      </p:to>
                                    </p:set>
                                    <p:anim calcmode="lin" valueType="num">
                                      <p:cBhvr>
                                        <p:cTn id="72" dur="1000" fill="hold"/>
                                        <p:tgtEl>
                                          <p:spTgt spid="168141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73" dur="1000" fill="hold"/>
                                        <p:tgtEl>
                                          <p:spTgt spid="1681416"/>
                                        </p:tgtEl>
                                        <p:attrNameLst>
                                          <p:attrName>ppt_x</p:attrName>
                                        </p:attrNameLst>
                                      </p:cBhvr>
                                      <p:tavLst>
                                        <p:tav tm="0">
                                          <p:val>
                                            <p:fltVal val="-1"/>
                                          </p:val>
                                        </p:tav>
                                        <p:tav tm="50000">
                                          <p:val>
                                            <p:fltVal val="0.95"/>
                                          </p:val>
                                        </p:tav>
                                        <p:tav tm="100000">
                                          <p:val>
                                            <p:strVal val="#ppt_x"/>
                                          </p:val>
                                        </p:tav>
                                      </p:tavLst>
                                    </p:anim>
                                    <p:anim calcmode="lin" valueType="num">
                                      <p:cBhvr>
                                        <p:cTn id="74" dur="1000" fill="hold"/>
                                        <p:tgtEl>
                                          <p:spTgt spid="1681416"/>
                                        </p:tgtEl>
                                        <p:attrNameLst>
                                          <p:attrName>ppt_y</p:attrName>
                                        </p:attrNameLst>
                                      </p:cBhvr>
                                      <p:tavLst>
                                        <p:tav tm="0">
                                          <p:val>
                                            <p:strVal val="#ppt_y"/>
                                          </p:val>
                                        </p:tav>
                                        <p:tav tm="100000">
                                          <p:val>
                                            <p:strVal val="#ppt_y"/>
                                          </p:val>
                                        </p:tav>
                                      </p:tavLst>
                                    </p:anim>
                                    <p:animEffect transition="in" filter="fade">
                                      <p:cBhvr>
                                        <p:cTn id="75" dur="1000"/>
                                        <p:tgtEl>
                                          <p:spTgt spid="1681416"/>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8" presetClass="entr" presetSubtype="0" accel="50000" fill="hold" nodeType="clickEffect">
                                  <p:stCondLst>
                                    <p:cond delay="0"/>
                                  </p:stCondLst>
                                  <p:childTnLst>
                                    <p:set>
                                      <p:cBhvr>
                                        <p:cTn id="79" dur="1" fill="hold">
                                          <p:stCondLst>
                                            <p:cond delay="0"/>
                                          </p:stCondLst>
                                        </p:cTn>
                                        <p:tgtEl>
                                          <p:spTgt spid="1681429"/>
                                        </p:tgtEl>
                                        <p:attrNameLst>
                                          <p:attrName>style.visibility</p:attrName>
                                        </p:attrNameLst>
                                      </p:cBhvr>
                                      <p:to>
                                        <p:strVal val="visible"/>
                                      </p:to>
                                    </p:set>
                                    <p:anim calcmode="lin" valueType="num">
                                      <p:cBhvr>
                                        <p:cTn id="80" dur="1000" fill="hold"/>
                                        <p:tgtEl>
                                          <p:spTgt spid="168142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1" dur="1000" fill="hold"/>
                                        <p:tgtEl>
                                          <p:spTgt spid="1681429"/>
                                        </p:tgtEl>
                                        <p:attrNameLst>
                                          <p:attrName>ppt_x</p:attrName>
                                        </p:attrNameLst>
                                      </p:cBhvr>
                                      <p:tavLst>
                                        <p:tav tm="0">
                                          <p:val>
                                            <p:fltVal val="-1"/>
                                          </p:val>
                                        </p:tav>
                                        <p:tav tm="50000">
                                          <p:val>
                                            <p:fltVal val="0.95"/>
                                          </p:val>
                                        </p:tav>
                                        <p:tav tm="100000">
                                          <p:val>
                                            <p:strVal val="#ppt_x"/>
                                          </p:val>
                                        </p:tav>
                                      </p:tavLst>
                                    </p:anim>
                                    <p:anim calcmode="lin" valueType="num">
                                      <p:cBhvr>
                                        <p:cTn id="82" dur="1000" fill="hold"/>
                                        <p:tgtEl>
                                          <p:spTgt spid="1681429"/>
                                        </p:tgtEl>
                                        <p:attrNameLst>
                                          <p:attrName>ppt_y</p:attrName>
                                        </p:attrNameLst>
                                      </p:cBhvr>
                                      <p:tavLst>
                                        <p:tav tm="0">
                                          <p:val>
                                            <p:strVal val="#ppt_y"/>
                                          </p:val>
                                        </p:tav>
                                        <p:tav tm="100000">
                                          <p:val>
                                            <p:strVal val="#ppt_y"/>
                                          </p:val>
                                        </p:tav>
                                      </p:tavLst>
                                    </p:anim>
                                    <p:animEffect transition="in" filter="fade">
                                      <p:cBhvr>
                                        <p:cTn id="83" dur="1000"/>
                                        <p:tgtEl>
                                          <p:spTgt spid="1681429"/>
                                        </p:tgtEl>
                                      </p:cBhvr>
                                    </p:animEffect>
                                  </p:childTnLst>
                                </p:cTn>
                              </p:par>
                              <p:par>
                                <p:cTn id="84" presetID="48" presetClass="entr" presetSubtype="0" accel="50000" fill="hold" grpId="0" nodeType="withEffect">
                                  <p:stCondLst>
                                    <p:cond delay="0"/>
                                  </p:stCondLst>
                                  <p:childTnLst>
                                    <p:set>
                                      <p:cBhvr>
                                        <p:cTn id="85" dur="1" fill="hold">
                                          <p:stCondLst>
                                            <p:cond delay="0"/>
                                          </p:stCondLst>
                                        </p:cTn>
                                        <p:tgtEl>
                                          <p:spTgt spid="1681418"/>
                                        </p:tgtEl>
                                        <p:attrNameLst>
                                          <p:attrName>style.visibility</p:attrName>
                                        </p:attrNameLst>
                                      </p:cBhvr>
                                      <p:to>
                                        <p:strVal val="visible"/>
                                      </p:to>
                                    </p:set>
                                    <p:anim calcmode="lin" valueType="num">
                                      <p:cBhvr>
                                        <p:cTn id="86" dur="1000" fill="hold"/>
                                        <p:tgtEl>
                                          <p:spTgt spid="168141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7" dur="1000" fill="hold"/>
                                        <p:tgtEl>
                                          <p:spTgt spid="1681418"/>
                                        </p:tgtEl>
                                        <p:attrNameLst>
                                          <p:attrName>ppt_x</p:attrName>
                                        </p:attrNameLst>
                                      </p:cBhvr>
                                      <p:tavLst>
                                        <p:tav tm="0">
                                          <p:val>
                                            <p:fltVal val="-1"/>
                                          </p:val>
                                        </p:tav>
                                        <p:tav tm="50000">
                                          <p:val>
                                            <p:fltVal val="0.95"/>
                                          </p:val>
                                        </p:tav>
                                        <p:tav tm="100000">
                                          <p:val>
                                            <p:strVal val="#ppt_x"/>
                                          </p:val>
                                        </p:tav>
                                      </p:tavLst>
                                    </p:anim>
                                    <p:anim calcmode="lin" valueType="num">
                                      <p:cBhvr>
                                        <p:cTn id="88" dur="1000" fill="hold"/>
                                        <p:tgtEl>
                                          <p:spTgt spid="1681418"/>
                                        </p:tgtEl>
                                        <p:attrNameLst>
                                          <p:attrName>ppt_y</p:attrName>
                                        </p:attrNameLst>
                                      </p:cBhvr>
                                      <p:tavLst>
                                        <p:tav tm="0">
                                          <p:val>
                                            <p:strVal val="#ppt_y"/>
                                          </p:val>
                                        </p:tav>
                                        <p:tav tm="100000">
                                          <p:val>
                                            <p:strVal val="#ppt_y"/>
                                          </p:val>
                                        </p:tav>
                                      </p:tavLst>
                                    </p:anim>
                                    <p:animEffect transition="in" filter="fade">
                                      <p:cBhvr>
                                        <p:cTn id="89" dur="1000"/>
                                        <p:tgtEl>
                                          <p:spTgt spid="1681418"/>
                                        </p:tgtEl>
                                      </p:cBhvr>
                                    </p:animEffect>
                                  </p:childTnLst>
                                </p:cTn>
                              </p:par>
                              <p:par>
                                <p:cTn id="90" presetID="48" presetClass="entr" presetSubtype="0" accel="50000" fill="hold" nodeType="withEffect">
                                  <p:stCondLst>
                                    <p:cond delay="0"/>
                                  </p:stCondLst>
                                  <p:childTnLst>
                                    <p:set>
                                      <p:cBhvr>
                                        <p:cTn id="91" dur="1" fill="hold">
                                          <p:stCondLst>
                                            <p:cond delay="0"/>
                                          </p:stCondLst>
                                        </p:cTn>
                                        <p:tgtEl>
                                          <p:spTgt spid="1681430"/>
                                        </p:tgtEl>
                                        <p:attrNameLst>
                                          <p:attrName>style.visibility</p:attrName>
                                        </p:attrNameLst>
                                      </p:cBhvr>
                                      <p:to>
                                        <p:strVal val="visible"/>
                                      </p:to>
                                    </p:set>
                                    <p:anim calcmode="lin" valueType="num">
                                      <p:cBhvr>
                                        <p:cTn id="92" dur="1000" fill="hold"/>
                                        <p:tgtEl>
                                          <p:spTgt spid="168143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93" dur="1000" fill="hold"/>
                                        <p:tgtEl>
                                          <p:spTgt spid="1681430"/>
                                        </p:tgtEl>
                                        <p:attrNameLst>
                                          <p:attrName>ppt_x</p:attrName>
                                        </p:attrNameLst>
                                      </p:cBhvr>
                                      <p:tavLst>
                                        <p:tav tm="0">
                                          <p:val>
                                            <p:fltVal val="-1"/>
                                          </p:val>
                                        </p:tav>
                                        <p:tav tm="50000">
                                          <p:val>
                                            <p:fltVal val="0.95"/>
                                          </p:val>
                                        </p:tav>
                                        <p:tav tm="100000">
                                          <p:val>
                                            <p:strVal val="#ppt_x"/>
                                          </p:val>
                                        </p:tav>
                                      </p:tavLst>
                                    </p:anim>
                                    <p:anim calcmode="lin" valueType="num">
                                      <p:cBhvr>
                                        <p:cTn id="94" dur="1000" fill="hold"/>
                                        <p:tgtEl>
                                          <p:spTgt spid="1681430"/>
                                        </p:tgtEl>
                                        <p:attrNameLst>
                                          <p:attrName>ppt_y</p:attrName>
                                        </p:attrNameLst>
                                      </p:cBhvr>
                                      <p:tavLst>
                                        <p:tav tm="0">
                                          <p:val>
                                            <p:strVal val="#ppt_y"/>
                                          </p:val>
                                        </p:tav>
                                        <p:tav tm="100000">
                                          <p:val>
                                            <p:strVal val="#ppt_y"/>
                                          </p:val>
                                        </p:tav>
                                      </p:tavLst>
                                    </p:anim>
                                    <p:animEffect transition="in" filter="fade">
                                      <p:cBhvr>
                                        <p:cTn id="95" dur="1000"/>
                                        <p:tgtEl>
                                          <p:spTgt spid="1681430"/>
                                        </p:tgtEl>
                                      </p:cBhvr>
                                    </p:animEffect>
                                  </p:childTnLst>
                                </p:cTn>
                              </p:par>
                              <p:par>
                                <p:cTn id="96" presetID="48" presetClass="entr" presetSubtype="0" accel="50000" fill="hold" grpId="0" nodeType="withEffect">
                                  <p:stCondLst>
                                    <p:cond delay="0"/>
                                  </p:stCondLst>
                                  <p:childTnLst>
                                    <p:set>
                                      <p:cBhvr>
                                        <p:cTn id="97" dur="1" fill="hold">
                                          <p:stCondLst>
                                            <p:cond delay="0"/>
                                          </p:stCondLst>
                                        </p:cTn>
                                        <p:tgtEl>
                                          <p:spTgt spid="1681420"/>
                                        </p:tgtEl>
                                        <p:attrNameLst>
                                          <p:attrName>style.visibility</p:attrName>
                                        </p:attrNameLst>
                                      </p:cBhvr>
                                      <p:to>
                                        <p:strVal val="visible"/>
                                      </p:to>
                                    </p:set>
                                    <p:anim calcmode="lin" valueType="num">
                                      <p:cBhvr>
                                        <p:cTn id="98" dur="1000" fill="hold"/>
                                        <p:tgtEl>
                                          <p:spTgt spid="168142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99" dur="1000" fill="hold"/>
                                        <p:tgtEl>
                                          <p:spTgt spid="1681420"/>
                                        </p:tgtEl>
                                        <p:attrNameLst>
                                          <p:attrName>ppt_x</p:attrName>
                                        </p:attrNameLst>
                                      </p:cBhvr>
                                      <p:tavLst>
                                        <p:tav tm="0">
                                          <p:val>
                                            <p:fltVal val="-1"/>
                                          </p:val>
                                        </p:tav>
                                        <p:tav tm="50000">
                                          <p:val>
                                            <p:fltVal val="0.95"/>
                                          </p:val>
                                        </p:tav>
                                        <p:tav tm="100000">
                                          <p:val>
                                            <p:strVal val="#ppt_x"/>
                                          </p:val>
                                        </p:tav>
                                      </p:tavLst>
                                    </p:anim>
                                    <p:anim calcmode="lin" valueType="num">
                                      <p:cBhvr>
                                        <p:cTn id="100" dur="1000" fill="hold"/>
                                        <p:tgtEl>
                                          <p:spTgt spid="1681420"/>
                                        </p:tgtEl>
                                        <p:attrNameLst>
                                          <p:attrName>ppt_y</p:attrName>
                                        </p:attrNameLst>
                                      </p:cBhvr>
                                      <p:tavLst>
                                        <p:tav tm="0">
                                          <p:val>
                                            <p:strVal val="#ppt_y"/>
                                          </p:val>
                                        </p:tav>
                                        <p:tav tm="100000">
                                          <p:val>
                                            <p:strVal val="#ppt_y"/>
                                          </p:val>
                                        </p:tav>
                                      </p:tavLst>
                                    </p:anim>
                                    <p:animEffect transition="in" filter="fade">
                                      <p:cBhvr>
                                        <p:cTn id="101" dur="1000"/>
                                        <p:tgtEl>
                                          <p:spTgt spid="1681420"/>
                                        </p:tgtEl>
                                      </p:cBhvr>
                                    </p:animEffect>
                                  </p:childTnLst>
                                </p:cTn>
                              </p:par>
                              <p:par>
                                <p:cTn id="102" presetID="48" presetClass="entr" presetSubtype="0" accel="50000" fill="hold" nodeType="withEffect">
                                  <p:stCondLst>
                                    <p:cond delay="0"/>
                                  </p:stCondLst>
                                  <p:childTnLst>
                                    <p:set>
                                      <p:cBhvr>
                                        <p:cTn id="103" dur="1" fill="hold">
                                          <p:stCondLst>
                                            <p:cond delay="0"/>
                                          </p:stCondLst>
                                        </p:cTn>
                                        <p:tgtEl>
                                          <p:spTgt spid="1681431"/>
                                        </p:tgtEl>
                                        <p:attrNameLst>
                                          <p:attrName>style.visibility</p:attrName>
                                        </p:attrNameLst>
                                      </p:cBhvr>
                                      <p:to>
                                        <p:strVal val="visible"/>
                                      </p:to>
                                    </p:set>
                                    <p:anim calcmode="lin" valueType="num">
                                      <p:cBhvr>
                                        <p:cTn id="104" dur="1000" fill="hold"/>
                                        <p:tgtEl>
                                          <p:spTgt spid="168143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05" dur="1000" fill="hold"/>
                                        <p:tgtEl>
                                          <p:spTgt spid="1681431"/>
                                        </p:tgtEl>
                                        <p:attrNameLst>
                                          <p:attrName>ppt_x</p:attrName>
                                        </p:attrNameLst>
                                      </p:cBhvr>
                                      <p:tavLst>
                                        <p:tav tm="0">
                                          <p:val>
                                            <p:fltVal val="-1"/>
                                          </p:val>
                                        </p:tav>
                                        <p:tav tm="50000">
                                          <p:val>
                                            <p:fltVal val="0.95"/>
                                          </p:val>
                                        </p:tav>
                                        <p:tav tm="100000">
                                          <p:val>
                                            <p:strVal val="#ppt_x"/>
                                          </p:val>
                                        </p:tav>
                                      </p:tavLst>
                                    </p:anim>
                                    <p:anim calcmode="lin" valueType="num">
                                      <p:cBhvr>
                                        <p:cTn id="106" dur="1000" fill="hold"/>
                                        <p:tgtEl>
                                          <p:spTgt spid="1681431"/>
                                        </p:tgtEl>
                                        <p:attrNameLst>
                                          <p:attrName>ppt_y</p:attrName>
                                        </p:attrNameLst>
                                      </p:cBhvr>
                                      <p:tavLst>
                                        <p:tav tm="0">
                                          <p:val>
                                            <p:strVal val="#ppt_y"/>
                                          </p:val>
                                        </p:tav>
                                        <p:tav tm="100000">
                                          <p:val>
                                            <p:strVal val="#ppt_y"/>
                                          </p:val>
                                        </p:tav>
                                      </p:tavLst>
                                    </p:anim>
                                    <p:animEffect transition="in" filter="fade">
                                      <p:cBhvr>
                                        <p:cTn id="107" dur="1000"/>
                                        <p:tgtEl>
                                          <p:spTgt spid="1681431"/>
                                        </p:tgtEl>
                                      </p:cBhvr>
                                    </p:animEffect>
                                  </p:childTnLst>
                                </p:cTn>
                              </p:par>
                              <p:par>
                                <p:cTn id="108" presetID="48" presetClass="entr" presetSubtype="0" accel="50000" fill="hold" grpId="0" nodeType="withEffect">
                                  <p:stCondLst>
                                    <p:cond delay="0"/>
                                  </p:stCondLst>
                                  <p:childTnLst>
                                    <p:set>
                                      <p:cBhvr>
                                        <p:cTn id="109" dur="1" fill="hold">
                                          <p:stCondLst>
                                            <p:cond delay="0"/>
                                          </p:stCondLst>
                                        </p:cTn>
                                        <p:tgtEl>
                                          <p:spTgt spid="1681428"/>
                                        </p:tgtEl>
                                        <p:attrNameLst>
                                          <p:attrName>style.visibility</p:attrName>
                                        </p:attrNameLst>
                                      </p:cBhvr>
                                      <p:to>
                                        <p:strVal val="visible"/>
                                      </p:to>
                                    </p:set>
                                    <p:anim calcmode="lin" valueType="num">
                                      <p:cBhvr>
                                        <p:cTn id="110" dur="1000" fill="hold"/>
                                        <p:tgtEl>
                                          <p:spTgt spid="168142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11" dur="1000" fill="hold"/>
                                        <p:tgtEl>
                                          <p:spTgt spid="1681428"/>
                                        </p:tgtEl>
                                        <p:attrNameLst>
                                          <p:attrName>ppt_x</p:attrName>
                                        </p:attrNameLst>
                                      </p:cBhvr>
                                      <p:tavLst>
                                        <p:tav tm="0">
                                          <p:val>
                                            <p:fltVal val="-1"/>
                                          </p:val>
                                        </p:tav>
                                        <p:tav tm="50000">
                                          <p:val>
                                            <p:fltVal val="0.95"/>
                                          </p:val>
                                        </p:tav>
                                        <p:tav tm="100000">
                                          <p:val>
                                            <p:strVal val="#ppt_x"/>
                                          </p:val>
                                        </p:tav>
                                      </p:tavLst>
                                    </p:anim>
                                    <p:anim calcmode="lin" valueType="num">
                                      <p:cBhvr>
                                        <p:cTn id="112" dur="1000" fill="hold"/>
                                        <p:tgtEl>
                                          <p:spTgt spid="1681428"/>
                                        </p:tgtEl>
                                        <p:attrNameLst>
                                          <p:attrName>ppt_y</p:attrName>
                                        </p:attrNameLst>
                                      </p:cBhvr>
                                      <p:tavLst>
                                        <p:tav tm="0">
                                          <p:val>
                                            <p:strVal val="#ppt_y"/>
                                          </p:val>
                                        </p:tav>
                                        <p:tav tm="100000">
                                          <p:val>
                                            <p:strVal val="#ppt_y"/>
                                          </p:val>
                                        </p:tav>
                                      </p:tavLst>
                                    </p:anim>
                                    <p:animEffect transition="in" filter="fade">
                                      <p:cBhvr>
                                        <p:cTn id="113" dur="1000"/>
                                        <p:tgtEl>
                                          <p:spTgt spid="1681428"/>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8" presetClass="entr" presetSubtype="16" fill="hold" grpId="0" nodeType="clickEffect">
                                  <p:stCondLst>
                                    <p:cond delay="0"/>
                                  </p:stCondLst>
                                  <p:childTnLst>
                                    <p:set>
                                      <p:cBhvr>
                                        <p:cTn id="117" dur="1" fill="hold">
                                          <p:stCondLst>
                                            <p:cond delay="0"/>
                                          </p:stCondLst>
                                        </p:cTn>
                                        <p:tgtEl>
                                          <p:spTgt spid="1681425"/>
                                        </p:tgtEl>
                                        <p:attrNameLst>
                                          <p:attrName>style.visibility</p:attrName>
                                        </p:attrNameLst>
                                      </p:cBhvr>
                                      <p:to>
                                        <p:strVal val="visible"/>
                                      </p:to>
                                    </p:set>
                                    <p:animEffect transition="in" filter="diamond(in)">
                                      <p:cBhvr>
                                        <p:cTn id="118" dur="2000"/>
                                        <p:tgtEl>
                                          <p:spTgt spid="1681425"/>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5" presetClass="entr" presetSubtype="0" fill="hold" grpId="0" nodeType="clickEffect">
                                  <p:stCondLst>
                                    <p:cond delay="0"/>
                                  </p:stCondLst>
                                  <p:childTnLst>
                                    <p:set>
                                      <p:cBhvr>
                                        <p:cTn id="122" dur="1" fill="hold">
                                          <p:stCondLst>
                                            <p:cond delay="0"/>
                                          </p:stCondLst>
                                        </p:cTn>
                                        <p:tgtEl>
                                          <p:spTgt spid="1681423"/>
                                        </p:tgtEl>
                                        <p:attrNameLst>
                                          <p:attrName>style.visibility</p:attrName>
                                        </p:attrNameLst>
                                      </p:cBhvr>
                                      <p:to>
                                        <p:strVal val="visible"/>
                                      </p:to>
                                    </p:set>
                                    <p:anim calcmode="lin" valueType="num">
                                      <p:cBhvr>
                                        <p:cTn id="123" dur="500" decel="50000" fill="hold">
                                          <p:stCondLst>
                                            <p:cond delay="0"/>
                                          </p:stCondLst>
                                        </p:cTn>
                                        <p:tgtEl>
                                          <p:spTgt spid="1681423"/>
                                        </p:tgtEl>
                                        <p:attrNameLst>
                                          <p:attrName>style.rotation</p:attrName>
                                        </p:attrNameLst>
                                      </p:cBhvr>
                                      <p:tavLst>
                                        <p:tav tm="0">
                                          <p:val>
                                            <p:fltVal val="-90"/>
                                          </p:val>
                                        </p:tav>
                                        <p:tav tm="100000">
                                          <p:val>
                                            <p:fltVal val="0"/>
                                          </p:val>
                                        </p:tav>
                                      </p:tavLst>
                                    </p:anim>
                                    <p:anim calcmode="lin" valueType="num">
                                      <p:cBhvr>
                                        <p:cTn id="124" dur="500" decel="50000" fill="hold">
                                          <p:stCondLst>
                                            <p:cond delay="0"/>
                                          </p:stCondLst>
                                        </p:cTn>
                                        <p:tgtEl>
                                          <p:spTgt spid="1681423"/>
                                        </p:tgtEl>
                                        <p:attrNameLst>
                                          <p:attrName>ppt_w</p:attrName>
                                        </p:attrNameLst>
                                      </p:cBhvr>
                                      <p:tavLst>
                                        <p:tav tm="0">
                                          <p:val>
                                            <p:strVal val="#ppt_w"/>
                                          </p:val>
                                        </p:tav>
                                        <p:tav tm="100000">
                                          <p:val>
                                            <p:strVal val="#ppt_w*.05"/>
                                          </p:val>
                                        </p:tav>
                                      </p:tavLst>
                                    </p:anim>
                                    <p:anim calcmode="lin" valueType="num">
                                      <p:cBhvr>
                                        <p:cTn id="125" dur="500" accel="50000" fill="hold">
                                          <p:stCondLst>
                                            <p:cond delay="500"/>
                                          </p:stCondLst>
                                        </p:cTn>
                                        <p:tgtEl>
                                          <p:spTgt spid="1681423"/>
                                        </p:tgtEl>
                                        <p:attrNameLst>
                                          <p:attrName>ppt_w</p:attrName>
                                        </p:attrNameLst>
                                      </p:cBhvr>
                                      <p:tavLst>
                                        <p:tav tm="0">
                                          <p:val>
                                            <p:strVal val="#ppt_w*.05"/>
                                          </p:val>
                                        </p:tav>
                                        <p:tav tm="100000">
                                          <p:val>
                                            <p:strVal val="#ppt_w"/>
                                          </p:val>
                                        </p:tav>
                                      </p:tavLst>
                                    </p:anim>
                                    <p:anim calcmode="lin" valueType="num">
                                      <p:cBhvr>
                                        <p:cTn id="126" dur="1000" fill="hold"/>
                                        <p:tgtEl>
                                          <p:spTgt spid="1681423"/>
                                        </p:tgtEl>
                                        <p:attrNameLst>
                                          <p:attrName>ppt_h</p:attrName>
                                        </p:attrNameLst>
                                      </p:cBhvr>
                                      <p:tavLst>
                                        <p:tav tm="0">
                                          <p:val>
                                            <p:strVal val="#ppt_h"/>
                                          </p:val>
                                        </p:tav>
                                        <p:tav tm="100000">
                                          <p:val>
                                            <p:strVal val="#ppt_h"/>
                                          </p:val>
                                        </p:tav>
                                      </p:tavLst>
                                    </p:anim>
                                    <p:anim calcmode="lin" valueType="num">
                                      <p:cBhvr>
                                        <p:cTn id="127" dur="500" decel="50000" fill="hold">
                                          <p:stCondLst>
                                            <p:cond delay="0"/>
                                          </p:stCondLst>
                                        </p:cTn>
                                        <p:tgtEl>
                                          <p:spTgt spid="1681423"/>
                                        </p:tgtEl>
                                        <p:attrNameLst>
                                          <p:attrName>ppt_x</p:attrName>
                                        </p:attrNameLst>
                                      </p:cBhvr>
                                      <p:tavLst>
                                        <p:tav tm="0">
                                          <p:val>
                                            <p:strVal val="#ppt_x+.4"/>
                                          </p:val>
                                        </p:tav>
                                        <p:tav tm="100000">
                                          <p:val>
                                            <p:strVal val="#ppt_x"/>
                                          </p:val>
                                        </p:tav>
                                      </p:tavLst>
                                    </p:anim>
                                    <p:anim calcmode="lin" valueType="num">
                                      <p:cBhvr>
                                        <p:cTn id="128" dur="500" decel="50000" fill="hold">
                                          <p:stCondLst>
                                            <p:cond delay="0"/>
                                          </p:stCondLst>
                                        </p:cTn>
                                        <p:tgtEl>
                                          <p:spTgt spid="1681423"/>
                                        </p:tgtEl>
                                        <p:attrNameLst>
                                          <p:attrName>ppt_y</p:attrName>
                                        </p:attrNameLst>
                                      </p:cBhvr>
                                      <p:tavLst>
                                        <p:tav tm="0">
                                          <p:val>
                                            <p:strVal val="#ppt_y-.2"/>
                                          </p:val>
                                        </p:tav>
                                        <p:tav tm="100000">
                                          <p:val>
                                            <p:strVal val="#ppt_y+.1"/>
                                          </p:val>
                                        </p:tav>
                                      </p:tavLst>
                                    </p:anim>
                                    <p:anim calcmode="lin" valueType="num">
                                      <p:cBhvr>
                                        <p:cTn id="129" dur="500" accel="50000" fill="hold">
                                          <p:stCondLst>
                                            <p:cond delay="500"/>
                                          </p:stCondLst>
                                        </p:cTn>
                                        <p:tgtEl>
                                          <p:spTgt spid="1681423"/>
                                        </p:tgtEl>
                                        <p:attrNameLst>
                                          <p:attrName>ppt_y</p:attrName>
                                        </p:attrNameLst>
                                      </p:cBhvr>
                                      <p:tavLst>
                                        <p:tav tm="0">
                                          <p:val>
                                            <p:strVal val="#ppt_y+.1"/>
                                          </p:val>
                                        </p:tav>
                                        <p:tav tm="100000">
                                          <p:val>
                                            <p:strVal val="#ppt_y"/>
                                          </p:val>
                                        </p:tav>
                                      </p:tavLst>
                                    </p:anim>
                                    <p:animEffect transition="in" filter="fade">
                                      <p:cBhvr>
                                        <p:cTn id="130" dur="1000" decel="50000">
                                          <p:stCondLst>
                                            <p:cond delay="0"/>
                                          </p:stCondLst>
                                        </p:cTn>
                                        <p:tgtEl>
                                          <p:spTgt spid="1681423"/>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8" presetClass="entr" presetSubtype="16" fill="hold" grpId="0" nodeType="clickEffect">
                                  <p:stCondLst>
                                    <p:cond delay="0"/>
                                  </p:stCondLst>
                                  <p:childTnLst>
                                    <p:set>
                                      <p:cBhvr>
                                        <p:cTn id="134" dur="1" fill="hold">
                                          <p:stCondLst>
                                            <p:cond delay="0"/>
                                          </p:stCondLst>
                                        </p:cTn>
                                        <p:tgtEl>
                                          <p:spTgt spid="1681427"/>
                                        </p:tgtEl>
                                        <p:attrNameLst>
                                          <p:attrName>style.visibility</p:attrName>
                                        </p:attrNameLst>
                                      </p:cBhvr>
                                      <p:to>
                                        <p:strVal val="visible"/>
                                      </p:to>
                                    </p:set>
                                    <p:animEffect transition="in" filter="diamond(in)">
                                      <p:cBhvr>
                                        <p:cTn id="135" dur="2000"/>
                                        <p:tgtEl>
                                          <p:spTgt spid="1681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1410" grpId="0"/>
      <p:bldP spid="1681411" grpId="0" animBg="1"/>
      <p:bldP spid="1681412" grpId="0" animBg="1"/>
      <p:bldP spid="1681413" grpId="0"/>
      <p:bldP spid="1681414" grpId="0"/>
      <p:bldP spid="1681415" grpId="0"/>
      <p:bldP spid="1681416" grpId="0" animBg="1"/>
      <p:bldP spid="1681417" grpId="0" animBg="1"/>
      <p:bldP spid="1681418" grpId="0" animBg="1"/>
      <p:bldP spid="1681419" grpId="0" animBg="1"/>
      <p:bldP spid="1681420" grpId="0" animBg="1"/>
      <p:bldP spid="1681421" grpId="0"/>
      <p:bldP spid="1681423" grpId="0"/>
      <p:bldP spid="1681424" grpId="0"/>
      <p:bldP spid="1681425" grpId="0"/>
      <p:bldP spid="1681426" grpId="0" animBg="1"/>
      <p:bldP spid="1681427" grpId="0"/>
      <p:bldP spid="1681428" grpId="0" animBg="1"/>
      <p:bldP spid="168143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1954" name="Title 1">
            <a:extLst>
              <a:ext uri="{FF2B5EF4-FFF2-40B4-BE49-F238E27FC236}">
                <a16:creationId xmlns:a16="http://schemas.microsoft.com/office/drawing/2014/main" id="{70235D62-61BF-4946-6015-646DC864AF2C}"/>
              </a:ext>
            </a:extLst>
          </p:cNvPr>
          <p:cNvSpPr>
            <a:spLocks noGrp="1"/>
          </p:cNvSpPr>
          <p:nvPr>
            <p:ph type="title"/>
          </p:nvPr>
        </p:nvSpPr>
        <p:spPr>
          <a:xfrm>
            <a:off x="1676400" y="228600"/>
            <a:ext cx="8305800" cy="685800"/>
          </a:xfrm>
        </p:spPr>
        <p:txBody>
          <a:bodyPr/>
          <a:lstStyle/>
          <a:p>
            <a:pPr>
              <a:defRPr/>
            </a:pPr>
            <a:r>
              <a:rPr lang="en-US" dirty="0">
                <a:solidFill>
                  <a:schemeClr val="bg1">
                    <a:lumMod val="20000"/>
                    <a:lumOff val="80000"/>
                  </a:schemeClr>
                </a:solidFill>
                <a:cs typeface="Arial" pitchFamily="34" charset="0"/>
              </a:rPr>
              <a:t>Robert in trouble - Pericarditis</a:t>
            </a:r>
          </a:p>
        </p:txBody>
      </p:sp>
      <p:sp>
        <p:nvSpPr>
          <p:cNvPr id="340995" name="Content Placeholder 2">
            <a:extLst>
              <a:ext uri="{FF2B5EF4-FFF2-40B4-BE49-F238E27FC236}">
                <a16:creationId xmlns:a16="http://schemas.microsoft.com/office/drawing/2014/main" id="{B10A67F1-E866-466C-6761-A36AADB9D22D}"/>
              </a:ext>
            </a:extLst>
          </p:cNvPr>
          <p:cNvSpPr>
            <a:spLocks noGrp="1"/>
          </p:cNvSpPr>
          <p:nvPr>
            <p:ph idx="1"/>
          </p:nvPr>
        </p:nvSpPr>
        <p:spPr>
          <a:xfrm>
            <a:off x="1524000" y="914400"/>
            <a:ext cx="9144000" cy="5715000"/>
          </a:xfrm>
        </p:spPr>
        <p:txBody>
          <a:bodyPr/>
          <a:lstStyle/>
          <a:p>
            <a:pPr>
              <a:defRPr/>
            </a:pPr>
            <a:r>
              <a:rPr lang="en-US" b="1" dirty="0"/>
              <a:t> </a:t>
            </a:r>
            <a:r>
              <a:rPr lang="en-US" dirty="0">
                <a:solidFill>
                  <a:schemeClr val="bg1">
                    <a:lumMod val="20000"/>
                    <a:lumOff val="80000"/>
                  </a:schemeClr>
                </a:solidFill>
                <a:cs typeface="Arial" pitchFamily="34" charset="0"/>
              </a:rPr>
              <a:t>Presented 08/08 with autoimmune pericarditis</a:t>
            </a:r>
          </a:p>
          <a:p>
            <a:pPr>
              <a:defRPr/>
            </a:pPr>
            <a:r>
              <a:rPr lang="en-US" dirty="0">
                <a:solidFill>
                  <a:schemeClr val="bg1">
                    <a:lumMod val="20000"/>
                    <a:lumOff val="80000"/>
                  </a:schemeClr>
                </a:solidFill>
                <a:cs typeface="Arial" pitchFamily="34" charset="0"/>
              </a:rPr>
              <a:t> Symptom free in two months</a:t>
            </a:r>
          </a:p>
          <a:p>
            <a:pPr>
              <a:defRPr/>
            </a:pPr>
            <a:r>
              <a:rPr lang="en-US" dirty="0">
                <a:solidFill>
                  <a:schemeClr val="bg1">
                    <a:lumMod val="20000"/>
                    <a:lumOff val="80000"/>
                  </a:schemeClr>
                </a:solidFill>
                <a:cs typeface="Arial" pitchFamily="34" charset="0"/>
              </a:rPr>
              <a:t> Ran marathon in 5 months</a:t>
            </a:r>
          </a:p>
          <a:p>
            <a:pPr>
              <a:defRPr/>
            </a:pPr>
            <a:r>
              <a:rPr lang="en-US" dirty="0">
                <a:solidFill>
                  <a:schemeClr val="bg1">
                    <a:lumMod val="20000"/>
                    <a:lumOff val="80000"/>
                  </a:schemeClr>
                </a:solidFill>
                <a:cs typeface="Arial" pitchFamily="34" charset="0"/>
              </a:rPr>
              <a:t> Treatment will still be total 12 months to minimally correct autoimmune vectors and attempt to insure a ‘never again’ experience</a:t>
            </a:r>
          </a:p>
        </p:txBody>
      </p:sp>
      <p:pic>
        <p:nvPicPr>
          <p:cNvPr id="5" name="Picture 4" descr="MVC-012F.JPG">
            <a:extLst>
              <a:ext uri="{FF2B5EF4-FFF2-40B4-BE49-F238E27FC236}">
                <a16:creationId xmlns:a16="http://schemas.microsoft.com/office/drawing/2014/main" id="{010F73FC-8521-667D-AEE4-20BA7101FB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40995">
                                            <p:txEl>
                                              <p:pRg st="0" end="0"/>
                                            </p:txEl>
                                          </p:spTgt>
                                        </p:tgtEl>
                                        <p:attrNameLst>
                                          <p:attrName>style.visibility</p:attrName>
                                        </p:attrNameLst>
                                      </p:cBhvr>
                                      <p:to>
                                        <p:strVal val="visible"/>
                                      </p:to>
                                    </p:set>
                                    <p:animEffect transition="in" filter="diamond(in)">
                                      <p:cBhvr>
                                        <p:cTn id="7" dur="2000"/>
                                        <p:tgtEl>
                                          <p:spTgt spid="340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40995">
                                            <p:txEl>
                                              <p:pRg st="1" end="1"/>
                                            </p:txEl>
                                          </p:spTgt>
                                        </p:tgtEl>
                                        <p:attrNameLst>
                                          <p:attrName>style.visibility</p:attrName>
                                        </p:attrNameLst>
                                      </p:cBhvr>
                                      <p:to>
                                        <p:strVal val="visible"/>
                                      </p:to>
                                    </p:set>
                                    <p:animEffect transition="in" filter="diamond(in)">
                                      <p:cBhvr>
                                        <p:cTn id="12" dur="2000"/>
                                        <p:tgtEl>
                                          <p:spTgt spid="3409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40995">
                                            <p:txEl>
                                              <p:pRg st="2" end="2"/>
                                            </p:txEl>
                                          </p:spTgt>
                                        </p:tgtEl>
                                        <p:attrNameLst>
                                          <p:attrName>style.visibility</p:attrName>
                                        </p:attrNameLst>
                                      </p:cBhvr>
                                      <p:to>
                                        <p:strVal val="visible"/>
                                      </p:to>
                                    </p:set>
                                    <p:animEffect transition="in" filter="diamond(in)">
                                      <p:cBhvr>
                                        <p:cTn id="17" dur="2000"/>
                                        <p:tgtEl>
                                          <p:spTgt spid="3409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40995">
                                            <p:txEl>
                                              <p:pRg st="3" end="3"/>
                                            </p:txEl>
                                          </p:spTgt>
                                        </p:tgtEl>
                                        <p:attrNameLst>
                                          <p:attrName>style.visibility</p:attrName>
                                        </p:attrNameLst>
                                      </p:cBhvr>
                                      <p:to>
                                        <p:strVal val="visible"/>
                                      </p:to>
                                    </p:set>
                                    <p:animEffect transition="in" filter="diamond(in)">
                                      <p:cBhvr>
                                        <p:cTn id="22" dur="2000"/>
                                        <p:tgtEl>
                                          <p:spTgt spid="34099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82978" name="Title 1">
            <a:extLst>
              <a:ext uri="{FF2B5EF4-FFF2-40B4-BE49-F238E27FC236}">
                <a16:creationId xmlns:a16="http://schemas.microsoft.com/office/drawing/2014/main" id="{9702D4BD-D5F0-EE7D-C355-E249867D051E}"/>
              </a:ext>
            </a:extLst>
          </p:cNvPr>
          <p:cNvSpPr>
            <a:spLocks noGrp="1"/>
          </p:cNvSpPr>
          <p:nvPr>
            <p:ph type="title"/>
          </p:nvPr>
        </p:nvSpPr>
        <p:spPr>
          <a:xfrm>
            <a:off x="1676400" y="228600"/>
            <a:ext cx="8305800" cy="685800"/>
          </a:xfrm>
        </p:spPr>
        <p:txBody>
          <a:bodyPr/>
          <a:lstStyle/>
          <a:p>
            <a:pPr>
              <a:defRPr/>
            </a:pPr>
            <a:r>
              <a:rPr lang="en-US" dirty="0">
                <a:solidFill>
                  <a:schemeClr val="bg1">
                    <a:lumMod val="20000"/>
                    <a:lumOff val="80000"/>
                  </a:schemeClr>
                </a:solidFill>
                <a:cs typeface="Arial" pitchFamily="34" charset="0"/>
              </a:rPr>
              <a:t>Autoimmune Issues -</a:t>
            </a:r>
          </a:p>
        </p:txBody>
      </p:sp>
      <p:sp>
        <p:nvSpPr>
          <p:cNvPr id="382979" name="Content Placeholder 2">
            <a:extLst>
              <a:ext uri="{FF2B5EF4-FFF2-40B4-BE49-F238E27FC236}">
                <a16:creationId xmlns:a16="http://schemas.microsoft.com/office/drawing/2014/main" id="{5267466B-B5F3-F705-51E8-B132F8444CD2}"/>
              </a:ext>
            </a:extLst>
          </p:cNvPr>
          <p:cNvSpPr>
            <a:spLocks noGrp="1"/>
          </p:cNvSpPr>
          <p:nvPr>
            <p:ph idx="1"/>
          </p:nvPr>
        </p:nvSpPr>
        <p:spPr>
          <a:xfrm>
            <a:off x="1524000" y="914400"/>
            <a:ext cx="9144000" cy="5715000"/>
          </a:xfrm>
        </p:spPr>
        <p:txBody>
          <a:bodyPr/>
          <a:lstStyle/>
          <a:p>
            <a:pPr>
              <a:defRPr/>
            </a:pPr>
            <a:r>
              <a:rPr lang="en-US" dirty="0"/>
              <a:t> </a:t>
            </a:r>
            <a:r>
              <a:rPr lang="en-US" sz="2600" dirty="0">
                <a:solidFill>
                  <a:schemeClr val="bg1">
                    <a:lumMod val="20000"/>
                    <a:lumOff val="80000"/>
                  </a:schemeClr>
                </a:solidFill>
                <a:cs typeface="Arial" pitchFamily="34" charset="0"/>
              </a:rPr>
              <a:t>Every person has a normal amount of autoimmune activity – this is normal and vital for immune management</a:t>
            </a:r>
          </a:p>
          <a:p>
            <a:pPr>
              <a:defRPr/>
            </a:pPr>
            <a:r>
              <a:rPr lang="en-US" sz="2600" dirty="0">
                <a:solidFill>
                  <a:schemeClr val="bg1">
                    <a:lumMod val="20000"/>
                    <a:lumOff val="80000"/>
                  </a:schemeClr>
                </a:solidFill>
                <a:cs typeface="Arial" pitchFamily="34" charset="0"/>
              </a:rPr>
              <a:t> Normal sampling of genetic material in the blood stream feedback to autoimmune mechanisms in the liver where natural tissue antibodies are formed to prevent the macroscopic exposure to infection brought about by weakened vulnerable tissue</a:t>
            </a:r>
          </a:p>
          <a:p>
            <a:pPr>
              <a:defRPr/>
            </a:pPr>
            <a:r>
              <a:rPr lang="en-US" sz="2600" dirty="0">
                <a:solidFill>
                  <a:schemeClr val="bg1">
                    <a:lumMod val="20000"/>
                    <a:lumOff val="80000"/>
                  </a:schemeClr>
                </a:solidFill>
                <a:cs typeface="Arial" pitchFamily="34" charset="0"/>
              </a:rPr>
              <a:t> Remember the inherent genetic code acquired over millennia is to prevent the primary cause of death which is infection</a:t>
            </a:r>
          </a:p>
          <a:p>
            <a:pPr>
              <a:defRPr/>
            </a:pPr>
            <a:r>
              <a:rPr lang="en-US" sz="2600" dirty="0">
                <a:solidFill>
                  <a:schemeClr val="bg1">
                    <a:lumMod val="20000"/>
                    <a:lumOff val="80000"/>
                  </a:schemeClr>
                </a:solidFill>
                <a:cs typeface="Arial" pitchFamily="34" charset="0"/>
              </a:rPr>
              <a:t> The body interprets genetic material in the blood as upstream tissue damage and degeneration vulnerable to infection and disease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84002" name="Title 1">
            <a:extLst>
              <a:ext uri="{FF2B5EF4-FFF2-40B4-BE49-F238E27FC236}">
                <a16:creationId xmlns:a16="http://schemas.microsoft.com/office/drawing/2014/main" id="{193BBEE7-E175-334A-5C19-C5929C1A26EF}"/>
              </a:ext>
            </a:extLst>
          </p:cNvPr>
          <p:cNvSpPr>
            <a:spLocks noGrp="1"/>
          </p:cNvSpPr>
          <p:nvPr>
            <p:ph type="title"/>
          </p:nvPr>
        </p:nvSpPr>
        <p:spPr>
          <a:xfrm>
            <a:off x="1752600" y="228600"/>
            <a:ext cx="8305800" cy="685800"/>
          </a:xfrm>
        </p:spPr>
        <p:txBody>
          <a:bodyPr/>
          <a:lstStyle/>
          <a:p>
            <a:pPr>
              <a:defRPr/>
            </a:pPr>
            <a:r>
              <a:rPr lang="en-US" dirty="0">
                <a:solidFill>
                  <a:schemeClr val="bg1">
                    <a:lumMod val="20000"/>
                    <a:lumOff val="80000"/>
                  </a:schemeClr>
                </a:solidFill>
                <a:cs typeface="Arial" pitchFamily="34" charset="0"/>
              </a:rPr>
              <a:t>Autoimmune Issues -</a:t>
            </a:r>
          </a:p>
        </p:txBody>
      </p:sp>
      <p:sp>
        <p:nvSpPr>
          <p:cNvPr id="384003" name="Content Placeholder 2">
            <a:extLst>
              <a:ext uri="{FF2B5EF4-FFF2-40B4-BE49-F238E27FC236}">
                <a16:creationId xmlns:a16="http://schemas.microsoft.com/office/drawing/2014/main" id="{2C362EE9-D451-5AAA-618C-89573FE539D8}"/>
              </a:ext>
            </a:extLst>
          </p:cNvPr>
          <p:cNvSpPr>
            <a:spLocks noGrp="1"/>
          </p:cNvSpPr>
          <p:nvPr>
            <p:ph idx="1"/>
          </p:nvPr>
        </p:nvSpPr>
        <p:spPr>
          <a:xfrm>
            <a:off x="1524000" y="762000"/>
            <a:ext cx="9144000" cy="6096000"/>
          </a:xfrm>
        </p:spPr>
        <p:txBody>
          <a:bodyPr/>
          <a:lstStyle/>
          <a:p>
            <a:pPr>
              <a:defRPr/>
            </a:pPr>
            <a:r>
              <a:rPr lang="en-US" b="1" dirty="0"/>
              <a:t> </a:t>
            </a:r>
            <a:r>
              <a:rPr lang="en-US" dirty="0">
                <a:solidFill>
                  <a:schemeClr val="bg1">
                    <a:lumMod val="20000"/>
                    <a:lumOff val="80000"/>
                  </a:schemeClr>
                </a:solidFill>
                <a:cs typeface="Arial" pitchFamily="34" charset="0"/>
              </a:rPr>
              <a:t>Methodical Intervention involves:</a:t>
            </a:r>
          </a:p>
          <a:p>
            <a:pPr lvl="1">
              <a:defRPr/>
            </a:pPr>
            <a:r>
              <a:rPr lang="en-US" sz="1600" dirty="0">
                <a:solidFill>
                  <a:schemeClr val="bg1">
                    <a:lumMod val="20000"/>
                    <a:lumOff val="80000"/>
                  </a:schemeClr>
                </a:solidFill>
                <a:cs typeface="Arial" pitchFamily="34" charset="0"/>
              </a:rPr>
              <a:t>Lipid membrane reinforcement to support cytoplasmic and nuclear membrane containment of genetic material</a:t>
            </a:r>
          </a:p>
          <a:p>
            <a:pPr lvl="1">
              <a:defRPr/>
            </a:pPr>
            <a:r>
              <a:rPr lang="en-US" sz="1600" dirty="0">
                <a:solidFill>
                  <a:schemeClr val="bg1">
                    <a:lumMod val="20000"/>
                    <a:lumOff val="80000"/>
                  </a:schemeClr>
                </a:solidFill>
                <a:cs typeface="Arial" pitchFamily="34" charset="0"/>
              </a:rPr>
              <a:t> Supporting methylation processes to keep circulating DNA methylated (attached to methyl groups) and thus avoid autoimmune activation</a:t>
            </a:r>
          </a:p>
          <a:p>
            <a:pPr lvl="1">
              <a:defRPr/>
            </a:pPr>
            <a:r>
              <a:rPr lang="en-US" sz="1600" dirty="0">
                <a:solidFill>
                  <a:schemeClr val="bg1">
                    <a:lumMod val="20000"/>
                    <a:lumOff val="80000"/>
                  </a:schemeClr>
                </a:solidFill>
                <a:cs typeface="Arial" pitchFamily="34" charset="0"/>
              </a:rPr>
              <a:t> Reducing body immune/inflammatory burdens thus helping the immune system to a state of tolerance</a:t>
            </a:r>
          </a:p>
          <a:p>
            <a:pPr lvl="1">
              <a:defRPr/>
            </a:pPr>
            <a:r>
              <a:rPr lang="en-US" sz="1600" dirty="0">
                <a:solidFill>
                  <a:schemeClr val="bg1">
                    <a:lumMod val="20000"/>
                    <a:lumOff val="80000"/>
                  </a:schemeClr>
                </a:solidFill>
                <a:cs typeface="Arial" pitchFamily="34" charset="0"/>
              </a:rPr>
              <a:t> Support target tissue repair and fortification</a:t>
            </a:r>
          </a:p>
          <a:p>
            <a:pPr lvl="1">
              <a:defRPr/>
            </a:pPr>
            <a:r>
              <a:rPr lang="en-US" sz="1600" dirty="0">
                <a:solidFill>
                  <a:schemeClr val="bg1">
                    <a:lumMod val="20000"/>
                    <a:lumOff val="80000"/>
                  </a:schemeClr>
                </a:solidFill>
                <a:cs typeface="Arial" pitchFamily="34" charset="0"/>
              </a:rPr>
              <a:t> Support liver health and detoxification since it is the site on autoimmune regulation</a:t>
            </a:r>
          </a:p>
          <a:p>
            <a:pPr lvl="1">
              <a:defRPr/>
            </a:pPr>
            <a:r>
              <a:rPr lang="en-US" sz="1600" dirty="0">
                <a:solidFill>
                  <a:schemeClr val="bg1">
                    <a:lumMod val="20000"/>
                    <a:lumOff val="80000"/>
                  </a:schemeClr>
                </a:solidFill>
                <a:cs typeface="Arial" pitchFamily="34" charset="0"/>
              </a:rPr>
              <a:t> Support adrenal cytokine proliferation as a means of reducing autoimmune amplitude – turn down the volume</a:t>
            </a:r>
          </a:p>
          <a:p>
            <a:pPr lvl="1" eaLnBrk="1" hangingPunct="1">
              <a:lnSpc>
                <a:spcPct val="80000"/>
              </a:lnSpc>
              <a:defRPr/>
            </a:pPr>
            <a:r>
              <a:rPr lang="en-US" sz="1600" dirty="0">
                <a:solidFill>
                  <a:schemeClr val="bg1">
                    <a:lumMod val="20000"/>
                    <a:lumOff val="80000"/>
                  </a:schemeClr>
                </a:solidFill>
                <a:cs typeface="Arial" pitchFamily="34" charset="0"/>
              </a:rPr>
              <a:t> Provide background endocrine disruption support, especially the more chronic the condition</a:t>
            </a:r>
          </a:p>
          <a:p>
            <a:pPr lvl="1" eaLnBrk="1" hangingPunct="1">
              <a:lnSpc>
                <a:spcPct val="80000"/>
              </a:lnSpc>
              <a:defRPr/>
            </a:pPr>
            <a:r>
              <a:rPr lang="en-US" sz="1600" dirty="0">
                <a:solidFill>
                  <a:schemeClr val="bg1">
                    <a:lumMod val="20000"/>
                    <a:lumOff val="80000"/>
                  </a:schemeClr>
                </a:solidFill>
                <a:cs typeface="Arial" pitchFamily="34" charset="0"/>
              </a:rPr>
              <a:t>Promote gut-lining health – pre and probiotic efforts as a source of immune genius</a:t>
            </a:r>
          </a:p>
          <a:p>
            <a:pPr lvl="1" eaLnBrk="1" hangingPunct="1">
              <a:lnSpc>
                <a:spcPct val="80000"/>
              </a:lnSpc>
              <a:defRPr/>
            </a:pPr>
            <a:r>
              <a:rPr lang="en-US" sz="1600" dirty="0">
                <a:solidFill>
                  <a:schemeClr val="bg1">
                    <a:lumMod val="20000"/>
                    <a:lumOff val="80000"/>
                  </a:schemeClr>
                </a:solidFill>
                <a:cs typeface="Arial" pitchFamily="34" charset="0"/>
              </a:rPr>
              <a:t>Detoxify toxic metals and </a:t>
            </a:r>
            <a:r>
              <a:rPr lang="en-US" sz="1600" dirty="0" err="1">
                <a:solidFill>
                  <a:schemeClr val="bg1">
                    <a:lumMod val="20000"/>
                    <a:lumOff val="80000"/>
                  </a:schemeClr>
                </a:solidFill>
                <a:cs typeface="Arial" pitchFamily="34" charset="0"/>
              </a:rPr>
              <a:t>exo</a:t>
            </a:r>
            <a:r>
              <a:rPr lang="en-US" sz="1600" dirty="0">
                <a:solidFill>
                  <a:schemeClr val="bg1">
                    <a:lumMod val="20000"/>
                    <a:lumOff val="80000"/>
                  </a:schemeClr>
                </a:solidFill>
                <a:cs typeface="Arial" pitchFamily="34" charset="0"/>
              </a:rPr>
              <a:t>/endogenous toxins</a:t>
            </a:r>
          </a:p>
          <a:p>
            <a:pPr lvl="1" eaLnBrk="1" hangingPunct="1">
              <a:lnSpc>
                <a:spcPct val="80000"/>
              </a:lnSpc>
              <a:defRPr/>
            </a:pPr>
            <a:r>
              <a:rPr lang="en-US" sz="1600" dirty="0">
                <a:solidFill>
                  <a:schemeClr val="bg1">
                    <a:lumMod val="20000"/>
                    <a:lumOff val="80000"/>
                  </a:schemeClr>
                </a:solidFill>
                <a:cs typeface="Arial" pitchFamily="34" charset="0"/>
              </a:rPr>
              <a:t>Balance dysglycemia and insulin resistance (the major dietary cause of inflammation) </a:t>
            </a:r>
          </a:p>
          <a:p>
            <a:pPr lvl="1" eaLnBrk="1" hangingPunct="1">
              <a:lnSpc>
                <a:spcPct val="80000"/>
              </a:lnSpc>
              <a:defRPr/>
            </a:pPr>
            <a:r>
              <a:rPr lang="en-US" sz="1600" dirty="0">
                <a:solidFill>
                  <a:schemeClr val="bg1">
                    <a:lumMod val="20000"/>
                    <a:lumOff val="80000"/>
                  </a:schemeClr>
                </a:solidFill>
                <a:cs typeface="Arial" pitchFamily="34" charset="0"/>
              </a:rPr>
              <a:t>Address lack of blood flow – sedentary lifestyle</a:t>
            </a:r>
          </a:p>
          <a:p>
            <a:pPr lvl="1" eaLnBrk="1" hangingPunct="1">
              <a:lnSpc>
                <a:spcPct val="80000"/>
              </a:lnSpc>
              <a:defRPr/>
            </a:pPr>
            <a:r>
              <a:rPr lang="en-US" sz="1600" dirty="0">
                <a:solidFill>
                  <a:schemeClr val="bg1">
                    <a:lumMod val="20000"/>
                    <a:lumOff val="80000"/>
                  </a:schemeClr>
                </a:solidFill>
                <a:cs typeface="Arial" pitchFamily="34" charset="0"/>
              </a:rPr>
              <a:t>Address malnutrition with improved diet</a:t>
            </a:r>
          </a:p>
          <a:p>
            <a:pPr lvl="1" eaLnBrk="1" hangingPunct="1">
              <a:lnSpc>
                <a:spcPct val="80000"/>
              </a:lnSpc>
              <a:defRPr/>
            </a:pPr>
            <a:r>
              <a:rPr lang="en-US" sz="1600" dirty="0">
                <a:solidFill>
                  <a:schemeClr val="bg1">
                    <a:lumMod val="20000"/>
                    <a:lumOff val="80000"/>
                  </a:schemeClr>
                </a:solidFill>
                <a:cs typeface="Arial" pitchFamily="34" charset="0"/>
              </a:rPr>
              <a:t>Promote widespread physiological potency</a:t>
            </a:r>
          </a:p>
          <a:p>
            <a:pPr lvl="1" eaLnBrk="1" hangingPunct="1">
              <a:lnSpc>
                <a:spcPct val="80000"/>
              </a:lnSpc>
              <a:defRPr/>
            </a:pPr>
            <a:r>
              <a:rPr lang="en-US" sz="1600" dirty="0">
                <a:solidFill>
                  <a:schemeClr val="bg1">
                    <a:lumMod val="20000"/>
                    <a:lumOff val="80000"/>
                  </a:schemeClr>
                </a:solidFill>
                <a:cs typeface="Arial" pitchFamily="34" charset="0"/>
              </a:rPr>
              <a:t>Address psychological stresses</a:t>
            </a:r>
          </a:p>
          <a:p>
            <a:pPr lvl="1">
              <a:defRPr/>
            </a:pPr>
            <a:endParaRPr lang="en-US" sz="2200"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85026" name="Content Placeholder 2">
            <a:extLst>
              <a:ext uri="{FF2B5EF4-FFF2-40B4-BE49-F238E27FC236}">
                <a16:creationId xmlns:a16="http://schemas.microsoft.com/office/drawing/2014/main" id="{3DE660C0-9EB7-E46C-1EC9-A3236A9125D7}"/>
              </a:ext>
            </a:extLst>
          </p:cNvPr>
          <p:cNvSpPr>
            <a:spLocks noGrp="1"/>
          </p:cNvSpPr>
          <p:nvPr>
            <p:ph idx="1"/>
          </p:nvPr>
        </p:nvSpPr>
        <p:spPr>
          <a:xfrm>
            <a:off x="1524000" y="0"/>
            <a:ext cx="9144000" cy="6858000"/>
          </a:xfrm>
        </p:spPr>
        <p:txBody>
          <a:bodyPr/>
          <a:lstStyle/>
          <a:p>
            <a:pPr>
              <a:defRPr/>
            </a:pPr>
            <a:r>
              <a:rPr lang="en-US" b="1" dirty="0"/>
              <a:t> </a:t>
            </a:r>
            <a:r>
              <a:rPr lang="en-US" dirty="0">
                <a:solidFill>
                  <a:schemeClr val="bg1">
                    <a:lumMod val="20000"/>
                    <a:lumOff val="80000"/>
                  </a:schemeClr>
                </a:solidFill>
                <a:cs typeface="Arial" pitchFamily="34" charset="0"/>
              </a:rPr>
              <a:t>Rational Intervention involves:</a:t>
            </a:r>
          </a:p>
          <a:p>
            <a:pPr lvl="1">
              <a:defRPr/>
            </a:pPr>
            <a:r>
              <a:rPr lang="en-US" sz="1700" dirty="0">
                <a:solidFill>
                  <a:schemeClr val="bg1">
                    <a:lumMod val="20000"/>
                    <a:lumOff val="80000"/>
                  </a:schemeClr>
                </a:solidFill>
                <a:cs typeface="Arial" pitchFamily="34" charset="0"/>
              </a:rPr>
              <a:t>Lipid membrane reinforcement – </a:t>
            </a:r>
            <a:r>
              <a:rPr lang="en-US" sz="1700" dirty="0">
                <a:solidFill>
                  <a:srgbClr val="FFC000"/>
                </a:solidFill>
                <a:cs typeface="Arial" pitchFamily="34" charset="0"/>
              </a:rPr>
              <a:t>Linum/B6 (4), Tuna Omega (4), Super EFF (2)</a:t>
            </a:r>
          </a:p>
          <a:p>
            <a:pPr lvl="1">
              <a:defRPr/>
            </a:pPr>
            <a:r>
              <a:rPr lang="en-US" sz="1700" dirty="0">
                <a:solidFill>
                  <a:schemeClr val="bg1">
                    <a:lumMod val="20000"/>
                    <a:lumOff val="80000"/>
                  </a:schemeClr>
                </a:solidFill>
                <a:cs typeface="Arial" pitchFamily="34" charset="0"/>
              </a:rPr>
              <a:t> Supporting methylation  - </a:t>
            </a:r>
            <a:r>
              <a:rPr lang="en-US" sz="1700" dirty="0">
                <a:solidFill>
                  <a:srgbClr val="FFC000"/>
                </a:solidFill>
                <a:cs typeface="Arial" pitchFamily="34" charset="0"/>
              </a:rPr>
              <a:t>Cruciferous (4), Greenfood (4), Spanish Black Radish (6)</a:t>
            </a:r>
          </a:p>
          <a:p>
            <a:pPr lvl="1">
              <a:defRPr/>
            </a:pPr>
            <a:r>
              <a:rPr lang="en-US" sz="1700" dirty="0">
                <a:solidFill>
                  <a:schemeClr val="bg1">
                    <a:lumMod val="20000"/>
                    <a:lumOff val="80000"/>
                  </a:schemeClr>
                </a:solidFill>
                <a:cs typeface="Arial" pitchFamily="34" charset="0"/>
              </a:rPr>
              <a:t> Reducing body immune/inflammatory burdens – </a:t>
            </a:r>
            <a:r>
              <a:rPr lang="en-US" sz="1700" dirty="0">
                <a:solidFill>
                  <a:srgbClr val="FFC000"/>
                </a:solidFill>
                <a:cs typeface="Arial" pitchFamily="34" charset="0"/>
              </a:rPr>
              <a:t>Food allergen elimination, Sequential immune up-regulation, Gut Flora Complex (4)</a:t>
            </a:r>
          </a:p>
          <a:p>
            <a:pPr lvl="1">
              <a:defRPr/>
            </a:pPr>
            <a:r>
              <a:rPr lang="en-US" sz="1700" dirty="0">
                <a:solidFill>
                  <a:schemeClr val="bg1">
                    <a:lumMod val="20000"/>
                    <a:lumOff val="80000"/>
                  </a:schemeClr>
                </a:solidFill>
                <a:cs typeface="Arial" pitchFamily="34" charset="0"/>
              </a:rPr>
              <a:t> Support target tissue – </a:t>
            </a:r>
            <a:r>
              <a:rPr lang="en-US" sz="1700" dirty="0">
                <a:solidFill>
                  <a:srgbClr val="FFC000"/>
                </a:solidFill>
                <a:cs typeface="Arial" pitchFamily="34" charset="0"/>
              </a:rPr>
              <a:t>PMG glandular therapy specific for target tissue (6)</a:t>
            </a:r>
          </a:p>
          <a:p>
            <a:pPr lvl="1">
              <a:defRPr/>
            </a:pPr>
            <a:r>
              <a:rPr lang="en-US" sz="1700" dirty="0">
                <a:solidFill>
                  <a:schemeClr val="bg1">
                    <a:lumMod val="20000"/>
                    <a:lumOff val="80000"/>
                  </a:schemeClr>
                </a:solidFill>
                <a:cs typeface="Arial" pitchFamily="34" charset="0"/>
              </a:rPr>
              <a:t> Support liver  - </a:t>
            </a:r>
            <a:r>
              <a:rPr lang="en-US" sz="1700" dirty="0">
                <a:solidFill>
                  <a:srgbClr val="FFC000"/>
                </a:solidFill>
                <a:cs typeface="Arial" pitchFamily="34" charset="0"/>
              </a:rPr>
              <a:t>Livaplex (6), Livco (4), </a:t>
            </a:r>
            <a:r>
              <a:rPr lang="en-US" sz="1700" dirty="0" err="1">
                <a:solidFill>
                  <a:srgbClr val="FFC000"/>
                </a:solidFill>
                <a:cs typeface="Arial" pitchFamily="34" charset="0"/>
              </a:rPr>
              <a:t>Livton</a:t>
            </a:r>
            <a:r>
              <a:rPr lang="en-US" sz="1700" dirty="0">
                <a:solidFill>
                  <a:srgbClr val="FFC000"/>
                </a:solidFill>
                <a:cs typeface="Arial" pitchFamily="34" charset="0"/>
              </a:rPr>
              <a:t> (4), Silymarin (4), Antronex (8)</a:t>
            </a:r>
          </a:p>
          <a:p>
            <a:pPr lvl="1">
              <a:defRPr/>
            </a:pPr>
            <a:r>
              <a:rPr lang="en-US" sz="1700" dirty="0">
                <a:solidFill>
                  <a:schemeClr val="bg1">
                    <a:lumMod val="20000"/>
                    <a:lumOff val="80000"/>
                  </a:schemeClr>
                </a:solidFill>
                <a:cs typeface="Arial" pitchFamily="34" charset="0"/>
              </a:rPr>
              <a:t> Support adrenal cytokine proliferation – </a:t>
            </a:r>
            <a:r>
              <a:rPr lang="en-US" sz="1700" dirty="0">
                <a:solidFill>
                  <a:srgbClr val="FFC000"/>
                </a:solidFill>
                <a:cs typeface="Arial" pitchFamily="34" charset="0"/>
              </a:rPr>
              <a:t>Rehmannia Complex (4), Drenamin (6),  Tuna Omega (4), Ginger &amp; Pomegranate &amp; anti-inflammatory </a:t>
            </a:r>
            <a:r>
              <a:rPr lang="en-US" sz="1700" dirty="0" err="1">
                <a:solidFill>
                  <a:srgbClr val="FFC000"/>
                </a:solidFill>
                <a:cs typeface="Arial" pitchFamily="34" charset="0"/>
              </a:rPr>
              <a:t>nutraceutical</a:t>
            </a:r>
            <a:r>
              <a:rPr lang="en-US" sz="1700" dirty="0">
                <a:solidFill>
                  <a:srgbClr val="FFC000"/>
                </a:solidFill>
                <a:cs typeface="Arial" pitchFamily="34" charset="0"/>
              </a:rPr>
              <a:t> devices</a:t>
            </a:r>
          </a:p>
          <a:p>
            <a:pPr lvl="1" eaLnBrk="1" hangingPunct="1">
              <a:lnSpc>
                <a:spcPct val="80000"/>
              </a:lnSpc>
              <a:defRPr/>
            </a:pPr>
            <a:r>
              <a:rPr lang="en-US" sz="1700" dirty="0">
                <a:solidFill>
                  <a:schemeClr val="bg1">
                    <a:lumMod val="20000"/>
                    <a:lumOff val="80000"/>
                  </a:schemeClr>
                </a:solidFill>
                <a:cs typeface="Arial" pitchFamily="34" charset="0"/>
              </a:rPr>
              <a:t> Provide endocrine support – </a:t>
            </a:r>
            <a:r>
              <a:rPr lang="en-US" sz="1700" dirty="0">
                <a:solidFill>
                  <a:srgbClr val="FFC000"/>
                </a:solidFill>
                <a:cs typeface="Arial" pitchFamily="34" charset="0"/>
              </a:rPr>
              <a:t>Symplex F/M (6), Hypothalmex (2), Hypothalmus PMG (2), Folic Acid/B12 (4), e-Poise (4) </a:t>
            </a:r>
          </a:p>
          <a:p>
            <a:pPr lvl="1" eaLnBrk="1" hangingPunct="1">
              <a:lnSpc>
                <a:spcPct val="80000"/>
              </a:lnSpc>
              <a:defRPr/>
            </a:pPr>
            <a:r>
              <a:rPr lang="en-US" sz="1700" dirty="0">
                <a:solidFill>
                  <a:schemeClr val="bg1">
                    <a:lumMod val="20000"/>
                    <a:lumOff val="80000"/>
                  </a:schemeClr>
                </a:solidFill>
                <a:cs typeface="Arial" pitchFamily="34" charset="0"/>
              </a:rPr>
              <a:t>Promote gut-lining health – pre and probiotic efforts – </a:t>
            </a:r>
            <a:r>
              <a:rPr lang="en-US" sz="1700" dirty="0">
                <a:solidFill>
                  <a:srgbClr val="FFC000"/>
                </a:solidFill>
                <a:cs typeface="Arial" pitchFamily="34" charset="0"/>
              </a:rPr>
              <a:t>Gastrofiber (4), Chlorophyll (4), </a:t>
            </a:r>
            <a:r>
              <a:rPr lang="en-US" sz="1700" dirty="0" err="1">
                <a:solidFill>
                  <a:srgbClr val="FFC000"/>
                </a:solidFill>
                <a:cs typeface="Arial" pitchFamily="34" charset="0"/>
              </a:rPr>
              <a:t>LactEnz</a:t>
            </a:r>
            <a:r>
              <a:rPr lang="en-US" sz="1700" dirty="0">
                <a:solidFill>
                  <a:srgbClr val="FFC000"/>
                </a:solidFill>
                <a:cs typeface="Arial" pitchFamily="34" charset="0"/>
              </a:rPr>
              <a:t> (4), </a:t>
            </a:r>
            <a:r>
              <a:rPr lang="en-US" sz="1700" dirty="0" err="1">
                <a:solidFill>
                  <a:srgbClr val="FFC000"/>
                </a:solidFill>
                <a:cs typeface="Arial" pitchFamily="34" charset="0"/>
              </a:rPr>
              <a:t>IgG</a:t>
            </a:r>
            <a:r>
              <a:rPr lang="en-US" sz="1700" dirty="0">
                <a:solidFill>
                  <a:srgbClr val="FFC000"/>
                </a:solidFill>
                <a:cs typeface="Arial" pitchFamily="34" charset="0"/>
              </a:rPr>
              <a:t> production with colostrum (Whey Pro Complete), Gut Flora Complex( (4), Prebiotic </a:t>
            </a:r>
            <a:r>
              <a:rPr lang="en-US" sz="1700" dirty="0" err="1">
                <a:solidFill>
                  <a:srgbClr val="FFC000"/>
                </a:solidFill>
                <a:cs typeface="Arial" pitchFamily="34" charset="0"/>
              </a:rPr>
              <a:t>Inulin</a:t>
            </a:r>
            <a:r>
              <a:rPr lang="en-US" sz="1700" dirty="0">
                <a:solidFill>
                  <a:srgbClr val="FFC000"/>
                </a:solidFill>
                <a:cs typeface="Arial" pitchFamily="34" charset="0"/>
              </a:rPr>
              <a:t> (I tsp), 2 Tbsp Flax seed for roughage </a:t>
            </a:r>
          </a:p>
          <a:p>
            <a:pPr lvl="1" eaLnBrk="1" hangingPunct="1">
              <a:lnSpc>
                <a:spcPct val="80000"/>
              </a:lnSpc>
              <a:defRPr/>
            </a:pPr>
            <a:r>
              <a:rPr lang="en-US" sz="1700" dirty="0">
                <a:solidFill>
                  <a:schemeClr val="bg1">
                    <a:lumMod val="20000"/>
                    <a:lumOff val="80000"/>
                  </a:schemeClr>
                </a:solidFill>
                <a:cs typeface="Arial" pitchFamily="34" charset="0"/>
              </a:rPr>
              <a:t>Detoxify toxic metals and </a:t>
            </a:r>
            <a:r>
              <a:rPr lang="en-US" sz="1700" dirty="0" err="1">
                <a:solidFill>
                  <a:schemeClr val="bg1">
                    <a:lumMod val="20000"/>
                    <a:lumOff val="80000"/>
                  </a:schemeClr>
                </a:solidFill>
                <a:cs typeface="Arial" pitchFamily="34" charset="0"/>
              </a:rPr>
              <a:t>exo</a:t>
            </a:r>
            <a:r>
              <a:rPr lang="en-US" sz="1700" dirty="0">
                <a:solidFill>
                  <a:schemeClr val="bg1">
                    <a:lumMod val="20000"/>
                    <a:lumOff val="80000"/>
                  </a:schemeClr>
                </a:solidFill>
                <a:cs typeface="Arial" pitchFamily="34" charset="0"/>
              </a:rPr>
              <a:t>/endogenous toxins – </a:t>
            </a:r>
            <a:r>
              <a:rPr lang="en-US" sz="1700" dirty="0">
                <a:solidFill>
                  <a:srgbClr val="FFC000"/>
                </a:solidFill>
                <a:cs typeface="Arial" pitchFamily="34" charset="0"/>
              </a:rPr>
              <a:t>Chelaco (2), Parotid PMG (2), methyl formers</a:t>
            </a:r>
          </a:p>
          <a:p>
            <a:pPr lvl="1" eaLnBrk="1" hangingPunct="1">
              <a:lnSpc>
                <a:spcPct val="80000"/>
              </a:lnSpc>
              <a:defRPr/>
            </a:pPr>
            <a:r>
              <a:rPr lang="en-US" sz="1700" dirty="0">
                <a:solidFill>
                  <a:schemeClr val="bg1">
                    <a:lumMod val="20000"/>
                    <a:lumOff val="80000"/>
                  </a:schemeClr>
                </a:solidFill>
                <a:cs typeface="Arial" pitchFamily="34" charset="0"/>
              </a:rPr>
              <a:t>Balance dysglycemia and insulin resistance– </a:t>
            </a:r>
            <a:r>
              <a:rPr lang="en-US" sz="1700" dirty="0">
                <a:solidFill>
                  <a:srgbClr val="FFC000"/>
                </a:solidFill>
                <a:cs typeface="Arial" pitchFamily="34" charset="0"/>
              </a:rPr>
              <a:t>Phase I/II diet</a:t>
            </a:r>
          </a:p>
          <a:p>
            <a:pPr lvl="1" eaLnBrk="1" hangingPunct="1">
              <a:lnSpc>
                <a:spcPct val="80000"/>
              </a:lnSpc>
              <a:defRPr/>
            </a:pPr>
            <a:r>
              <a:rPr lang="en-US" sz="1700" dirty="0">
                <a:solidFill>
                  <a:schemeClr val="bg1">
                    <a:lumMod val="20000"/>
                    <a:lumOff val="80000"/>
                  </a:schemeClr>
                </a:solidFill>
                <a:cs typeface="Arial" pitchFamily="34" charset="0"/>
              </a:rPr>
              <a:t>Lack of blood flow – </a:t>
            </a:r>
            <a:r>
              <a:rPr lang="en-US" sz="1700" dirty="0">
                <a:solidFill>
                  <a:srgbClr val="FFC000"/>
                </a:solidFill>
                <a:cs typeface="Arial" pitchFamily="34" charset="0"/>
              </a:rPr>
              <a:t>Promote movement and incremental conditioning</a:t>
            </a:r>
            <a:r>
              <a:rPr lang="en-US" sz="1700" dirty="0">
                <a:solidFill>
                  <a:schemeClr val="bg1">
                    <a:lumMod val="20000"/>
                    <a:lumOff val="80000"/>
                  </a:schemeClr>
                </a:solidFill>
                <a:cs typeface="Arial" pitchFamily="34" charset="0"/>
              </a:rPr>
              <a:t>	</a:t>
            </a:r>
          </a:p>
          <a:p>
            <a:pPr lvl="1" eaLnBrk="1" hangingPunct="1">
              <a:lnSpc>
                <a:spcPct val="80000"/>
              </a:lnSpc>
              <a:defRPr/>
            </a:pPr>
            <a:r>
              <a:rPr lang="en-US" sz="1700" dirty="0">
                <a:solidFill>
                  <a:schemeClr val="bg1">
                    <a:lumMod val="20000"/>
                    <a:lumOff val="80000"/>
                  </a:schemeClr>
                </a:solidFill>
                <a:cs typeface="Arial" pitchFamily="34" charset="0"/>
              </a:rPr>
              <a:t>Address malnutrition with improved diet – </a:t>
            </a:r>
            <a:r>
              <a:rPr lang="en-US" sz="1700" dirty="0">
                <a:solidFill>
                  <a:srgbClr val="FFC000"/>
                </a:solidFill>
                <a:cs typeface="Arial" pitchFamily="34" charset="0"/>
              </a:rPr>
              <a:t>raw food sources, minerals, whole foods</a:t>
            </a:r>
          </a:p>
          <a:p>
            <a:pPr lvl="1" eaLnBrk="1" hangingPunct="1">
              <a:lnSpc>
                <a:spcPct val="80000"/>
              </a:lnSpc>
              <a:defRPr/>
            </a:pPr>
            <a:r>
              <a:rPr lang="en-US" sz="1700" dirty="0">
                <a:solidFill>
                  <a:schemeClr val="bg1">
                    <a:lumMod val="20000"/>
                    <a:lumOff val="80000"/>
                  </a:schemeClr>
                </a:solidFill>
                <a:cs typeface="Arial" pitchFamily="34" charset="0"/>
              </a:rPr>
              <a:t>Promote widespread physiological potency - </a:t>
            </a:r>
            <a:r>
              <a:rPr lang="en-US" sz="1700" dirty="0">
                <a:solidFill>
                  <a:srgbClr val="FFC000"/>
                </a:solidFill>
                <a:cs typeface="Arial" pitchFamily="34" charset="0"/>
              </a:rPr>
              <a:t>Address all 7 pillars of health </a:t>
            </a:r>
          </a:p>
          <a:p>
            <a:pPr lvl="1" eaLnBrk="1" hangingPunct="1">
              <a:lnSpc>
                <a:spcPct val="80000"/>
              </a:lnSpc>
              <a:defRPr/>
            </a:pPr>
            <a:r>
              <a:rPr lang="en-US" sz="1700" dirty="0">
                <a:solidFill>
                  <a:schemeClr val="bg1">
                    <a:lumMod val="20000"/>
                    <a:lumOff val="80000"/>
                  </a:schemeClr>
                </a:solidFill>
                <a:cs typeface="Arial" pitchFamily="34" charset="0"/>
              </a:rPr>
              <a:t>Address psychological stresses – </a:t>
            </a:r>
            <a:r>
              <a:rPr lang="en-US" sz="1700" dirty="0">
                <a:solidFill>
                  <a:srgbClr val="FFC000"/>
                </a:solidFill>
                <a:cs typeface="Arial" pitchFamily="34" charset="0"/>
              </a:rPr>
              <a:t>NET, Tissue memory techniques</a:t>
            </a:r>
          </a:p>
          <a:p>
            <a:pPr lvl="1">
              <a:defRPr/>
            </a:pPr>
            <a:endParaRPr lang="en-US" sz="2200" b="1"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solidFill>
          <a:srgbClr val="002060"/>
        </a:solidFill>
        <a:effectLst/>
      </p:bgPr>
    </p:bg>
    <p:spTree>
      <p:nvGrpSpPr>
        <p:cNvPr id="1" name=""/>
        <p:cNvGrpSpPr/>
        <p:nvPr/>
      </p:nvGrpSpPr>
      <p:grpSpPr>
        <a:xfrm>
          <a:off x="0" y="0"/>
          <a:ext cx="0" cy="0"/>
          <a:chOff x="0" y="0"/>
          <a:chExt cx="0" cy="0"/>
        </a:xfrm>
      </p:grpSpPr>
      <p:sp>
        <p:nvSpPr>
          <p:cNvPr id="1062914" name="Rectangle 2">
            <a:extLst>
              <a:ext uri="{FF2B5EF4-FFF2-40B4-BE49-F238E27FC236}">
                <a16:creationId xmlns:a16="http://schemas.microsoft.com/office/drawing/2014/main" id="{53F84993-D88D-056E-30D8-C5126EBE1C1E}"/>
              </a:ext>
            </a:extLst>
          </p:cNvPr>
          <p:cNvSpPr>
            <a:spLocks noGrp="1" noChangeArrowheads="1"/>
          </p:cNvSpPr>
          <p:nvPr>
            <p:ph type="title"/>
          </p:nvPr>
        </p:nvSpPr>
        <p:spPr/>
        <p:txBody>
          <a:bodyPr/>
          <a:lstStyle/>
          <a:p>
            <a:pPr algn="ctr" eaLnBrk="1" hangingPunct="1">
              <a:defRPr/>
            </a:pPr>
            <a:r>
              <a:rPr lang="en-US" sz="4800" u="sng" dirty="0">
                <a:solidFill>
                  <a:schemeClr val="bg1">
                    <a:lumMod val="20000"/>
                    <a:lumOff val="80000"/>
                  </a:schemeClr>
                </a:solidFill>
                <a:cs typeface="Arial" pitchFamily="34" charset="0"/>
              </a:rPr>
              <a:t>Immune Tolerance</a:t>
            </a:r>
            <a:br>
              <a:rPr lang="en-US" sz="4800" dirty="0">
                <a:solidFill>
                  <a:schemeClr val="bg1">
                    <a:lumMod val="20000"/>
                    <a:lumOff val="80000"/>
                  </a:schemeClr>
                </a:solidFill>
                <a:cs typeface="Arial" pitchFamily="34" charset="0"/>
              </a:rPr>
            </a:br>
            <a:r>
              <a:rPr lang="en-US" sz="2800" dirty="0">
                <a:solidFill>
                  <a:schemeClr val="bg1">
                    <a:lumMod val="20000"/>
                    <a:lumOff val="80000"/>
                  </a:schemeClr>
                </a:solidFill>
                <a:cs typeface="Arial" pitchFamily="34" charset="0"/>
              </a:rPr>
              <a:t>”Don’t be so Reactive”</a:t>
            </a:r>
          </a:p>
        </p:txBody>
      </p:sp>
      <p:sp>
        <p:nvSpPr>
          <p:cNvPr id="1062915" name="Rectangle 3">
            <a:extLst>
              <a:ext uri="{FF2B5EF4-FFF2-40B4-BE49-F238E27FC236}">
                <a16:creationId xmlns:a16="http://schemas.microsoft.com/office/drawing/2014/main" id="{053D7E0B-5350-A65F-7FC5-FABD25EC10AF}"/>
              </a:ext>
            </a:extLst>
          </p:cNvPr>
          <p:cNvSpPr>
            <a:spLocks noGrp="1" noChangeArrowheads="1"/>
          </p:cNvSpPr>
          <p:nvPr>
            <p:ph type="body" sz="half" idx="1"/>
          </p:nvPr>
        </p:nvSpPr>
        <p:spPr>
          <a:xfrm>
            <a:off x="1676400" y="1600200"/>
            <a:ext cx="5029200" cy="4876800"/>
          </a:xfrm>
        </p:spPr>
        <p:txBody>
          <a:bodyPr/>
          <a:lstStyle/>
          <a:p>
            <a:pPr eaLnBrk="1" hangingPunct="1">
              <a:lnSpc>
                <a:spcPct val="90000"/>
              </a:lnSpc>
              <a:defRPr/>
            </a:pPr>
            <a:r>
              <a:rPr lang="en-US" sz="2000" dirty="0">
                <a:solidFill>
                  <a:schemeClr val="bg1">
                    <a:lumMod val="20000"/>
                    <a:lumOff val="80000"/>
                  </a:schemeClr>
                </a:solidFill>
                <a:cs typeface="Arial" pitchFamily="34" charset="0"/>
              </a:rPr>
              <a:t> Understanding of oral tolerance mechanisms is evolving rapidly – one of the most active areas of research areas in immunology</a:t>
            </a:r>
          </a:p>
          <a:p>
            <a:pPr eaLnBrk="1" hangingPunct="1">
              <a:lnSpc>
                <a:spcPct val="90000"/>
              </a:lnSpc>
              <a:defRPr/>
            </a:pPr>
            <a:r>
              <a:rPr lang="en-US" sz="2000" dirty="0">
                <a:solidFill>
                  <a:schemeClr val="bg1">
                    <a:lumMod val="20000"/>
                    <a:lumOff val="80000"/>
                  </a:schemeClr>
                </a:solidFill>
                <a:cs typeface="Arial" pitchFamily="34" charset="0"/>
              </a:rPr>
              <a:t> The role of normal flora and the nature of antigenic presentations are the key areas of interest</a:t>
            </a:r>
          </a:p>
          <a:p>
            <a:pPr eaLnBrk="1" hangingPunct="1">
              <a:lnSpc>
                <a:spcPct val="90000"/>
              </a:lnSpc>
              <a:defRPr/>
            </a:pPr>
            <a:r>
              <a:rPr lang="en-US" sz="2000" dirty="0">
                <a:solidFill>
                  <a:schemeClr val="bg1">
                    <a:lumMod val="20000"/>
                    <a:lumOff val="80000"/>
                  </a:schemeClr>
                </a:solidFill>
                <a:cs typeface="Arial" pitchFamily="34" charset="0"/>
              </a:rPr>
              <a:t> Lack of tolerance is now seen as root cause for many intractable diseases and autoimmune conditions </a:t>
            </a:r>
          </a:p>
          <a:p>
            <a:pPr eaLnBrk="1" hangingPunct="1">
              <a:lnSpc>
                <a:spcPct val="90000"/>
              </a:lnSpc>
              <a:defRPr/>
            </a:pPr>
            <a:r>
              <a:rPr lang="en-US" sz="2000" dirty="0">
                <a:solidFill>
                  <a:schemeClr val="bg1">
                    <a:lumMod val="20000"/>
                    <a:lumOff val="80000"/>
                  </a:schemeClr>
                </a:solidFill>
                <a:cs typeface="Arial" pitchFamily="34" charset="0"/>
              </a:rPr>
              <a:t> Re-induction of tolerance is the only treatment/prevention modality that addresses the cause of disease</a:t>
            </a:r>
          </a:p>
          <a:p>
            <a:pPr eaLnBrk="1" hangingPunct="1">
              <a:lnSpc>
                <a:spcPct val="90000"/>
              </a:lnSpc>
              <a:defRPr/>
            </a:pPr>
            <a:r>
              <a:rPr lang="en-US" sz="2000" dirty="0">
                <a:solidFill>
                  <a:schemeClr val="bg1">
                    <a:lumMod val="20000"/>
                    <a:lumOff val="80000"/>
                  </a:schemeClr>
                </a:solidFill>
                <a:cs typeface="Arial" pitchFamily="34" charset="0"/>
              </a:rPr>
              <a:t> Probiotics, prebiotics, antigen introduction offers safe and efficacious means of treating disease</a:t>
            </a:r>
          </a:p>
        </p:txBody>
      </p:sp>
      <p:pic>
        <p:nvPicPr>
          <p:cNvPr id="244740" name="Picture 4" descr="j0299171">
            <a:extLst>
              <a:ext uri="{FF2B5EF4-FFF2-40B4-BE49-F238E27FC236}">
                <a16:creationId xmlns:a16="http://schemas.microsoft.com/office/drawing/2014/main" id="{1D3F350E-C862-61CA-1D0C-2DEE2D1F8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286000"/>
            <a:ext cx="29733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62914"/>
                                        </p:tgtEl>
                                        <p:attrNameLst>
                                          <p:attrName>style.visibility</p:attrName>
                                        </p:attrNameLst>
                                      </p:cBhvr>
                                      <p:to>
                                        <p:strVal val="visible"/>
                                      </p:to>
                                    </p:set>
                                    <p:anim calcmode="lin" valueType="num">
                                      <p:cBhvr>
                                        <p:cTn id="7" dur="1000" fill="hold"/>
                                        <p:tgtEl>
                                          <p:spTgt spid="1062914"/>
                                        </p:tgtEl>
                                        <p:attrNameLst>
                                          <p:attrName>ppt_w</p:attrName>
                                        </p:attrNameLst>
                                      </p:cBhvr>
                                      <p:tavLst>
                                        <p:tav tm="0">
                                          <p:val>
                                            <p:fltVal val="0"/>
                                          </p:val>
                                        </p:tav>
                                        <p:tav tm="100000">
                                          <p:val>
                                            <p:strVal val="#ppt_w"/>
                                          </p:val>
                                        </p:tav>
                                      </p:tavLst>
                                    </p:anim>
                                    <p:anim calcmode="lin" valueType="num">
                                      <p:cBhvr>
                                        <p:cTn id="8" dur="1000" fill="hold"/>
                                        <p:tgtEl>
                                          <p:spTgt spid="1062914"/>
                                        </p:tgtEl>
                                        <p:attrNameLst>
                                          <p:attrName>ppt_h</p:attrName>
                                        </p:attrNameLst>
                                      </p:cBhvr>
                                      <p:tavLst>
                                        <p:tav tm="0">
                                          <p:val>
                                            <p:fltVal val="0"/>
                                          </p:val>
                                        </p:tav>
                                        <p:tav tm="100000">
                                          <p:val>
                                            <p:strVal val="#ppt_h"/>
                                          </p:val>
                                        </p:tav>
                                      </p:tavLst>
                                    </p:anim>
                                    <p:anim calcmode="lin" valueType="num">
                                      <p:cBhvr>
                                        <p:cTn id="9" dur="1000" fill="hold"/>
                                        <p:tgtEl>
                                          <p:spTgt spid="10629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629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062915">
                                            <p:txEl>
                                              <p:pRg st="0" end="0"/>
                                            </p:txEl>
                                          </p:spTgt>
                                        </p:tgtEl>
                                        <p:attrNameLst>
                                          <p:attrName>style.visibility</p:attrName>
                                        </p:attrNameLst>
                                      </p:cBhvr>
                                      <p:to>
                                        <p:strVal val="visible"/>
                                      </p:to>
                                    </p:set>
                                    <p:animEffect transition="in" filter="box(in)">
                                      <p:cBhvr>
                                        <p:cTn id="15" dur="500"/>
                                        <p:tgtEl>
                                          <p:spTgt spid="1062915">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062915">
                                            <p:txEl>
                                              <p:pRg st="1" end="1"/>
                                            </p:txEl>
                                          </p:spTgt>
                                        </p:tgtEl>
                                        <p:attrNameLst>
                                          <p:attrName>style.visibility</p:attrName>
                                        </p:attrNameLst>
                                      </p:cBhvr>
                                      <p:to>
                                        <p:strVal val="visible"/>
                                      </p:to>
                                    </p:set>
                                    <p:animEffect transition="in" filter="box(in)">
                                      <p:cBhvr>
                                        <p:cTn id="20" dur="500"/>
                                        <p:tgtEl>
                                          <p:spTgt spid="1062915">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62915">
                                            <p:txEl>
                                              <p:pRg st="2" end="2"/>
                                            </p:txEl>
                                          </p:spTgt>
                                        </p:tgtEl>
                                        <p:attrNameLst>
                                          <p:attrName>style.visibility</p:attrName>
                                        </p:attrNameLst>
                                      </p:cBhvr>
                                      <p:to>
                                        <p:strVal val="visible"/>
                                      </p:to>
                                    </p:set>
                                    <p:animEffect transition="in" filter="box(in)">
                                      <p:cBhvr>
                                        <p:cTn id="25" dur="500"/>
                                        <p:tgtEl>
                                          <p:spTgt spid="1062915">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062915">
                                            <p:txEl>
                                              <p:pRg st="3" end="3"/>
                                            </p:txEl>
                                          </p:spTgt>
                                        </p:tgtEl>
                                        <p:attrNameLst>
                                          <p:attrName>style.visibility</p:attrName>
                                        </p:attrNameLst>
                                      </p:cBhvr>
                                      <p:to>
                                        <p:strVal val="visible"/>
                                      </p:to>
                                    </p:set>
                                    <p:animEffect transition="in" filter="box(in)">
                                      <p:cBhvr>
                                        <p:cTn id="30" dur="500"/>
                                        <p:tgtEl>
                                          <p:spTgt spid="1062915">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062915">
                                            <p:txEl>
                                              <p:pRg st="4" end="4"/>
                                            </p:txEl>
                                          </p:spTgt>
                                        </p:tgtEl>
                                        <p:attrNameLst>
                                          <p:attrName>style.visibility</p:attrName>
                                        </p:attrNameLst>
                                      </p:cBhvr>
                                      <p:to>
                                        <p:strVal val="visible"/>
                                      </p:to>
                                    </p:set>
                                    <p:animEffect transition="in" filter="box(in)">
                                      <p:cBhvr>
                                        <p:cTn id="35" dur="500"/>
                                        <p:tgtEl>
                                          <p:spTgt spid="10629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2914" grpId="0" autoUpdateAnimBg="0"/>
      <p:bldP spid="1062915"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rgbClr val="002060"/>
        </a:solidFill>
        <a:effectLst/>
      </p:bgPr>
    </p:bg>
    <p:spTree>
      <p:nvGrpSpPr>
        <p:cNvPr id="1" name=""/>
        <p:cNvGrpSpPr/>
        <p:nvPr/>
      </p:nvGrpSpPr>
      <p:grpSpPr>
        <a:xfrm>
          <a:off x="0" y="0"/>
          <a:ext cx="0" cy="0"/>
          <a:chOff x="0" y="0"/>
          <a:chExt cx="0" cy="0"/>
        </a:xfrm>
      </p:grpSpPr>
      <p:sp>
        <p:nvSpPr>
          <p:cNvPr id="1064962" name="Rectangle 2">
            <a:extLst>
              <a:ext uri="{FF2B5EF4-FFF2-40B4-BE49-F238E27FC236}">
                <a16:creationId xmlns:a16="http://schemas.microsoft.com/office/drawing/2014/main" id="{D23AFA05-B5A2-359B-C6A8-02BD7F55DE20}"/>
              </a:ext>
            </a:extLst>
          </p:cNvPr>
          <p:cNvSpPr>
            <a:spLocks noGrp="1" noChangeArrowheads="1"/>
          </p:cNvSpPr>
          <p:nvPr>
            <p:ph type="title"/>
          </p:nvPr>
        </p:nvSpPr>
        <p:spPr>
          <a:xfrm>
            <a:off x="2133600" y="0"/>
            <a:ext cx="7772400" cy="838200"/>
          </a:xfrm>
        </p:spPr>
        <p:txBody>
          <a:bodyPr/>
          <a:lstStyle/>
          <a:p>
            <a:pPr algn="ctr" eaLnBrk="1" hangingPunct="1">
              <a:defRPr/>
            </a:pPr>
            <a:r>
              <a:rPr lang="en-US" sz="4800" u="sng" dirty="0">
                <a:solidFill>
                  <a:schemeClr val="bg1">
                    <a:lumMod val="20000"/>
                    <a:lumOff val="80000"/>
                  </a:schemeClr>
                </a:solidFill>
                <a:cs typeface="Arial" pitchFamily="34" charset="0"/>
              </a:rPr>
              <a:t>Epidemic Intolerance</a:t>
            </a:r>
            <a:endParaRPr lang="en-US" sz="2800" dirty="0">
              <a:solidFill>
                <a:schemeClr val="bg1">
                  <a:lumMod val="20000"/>
                  <a:lumOff val="80000"/>
                </a:schemeClr>
              </a:solidFill>
              <a:cs typeface="Arial" pitchFamily="34" charset="0"/>
            </a:endParaRPr>
          </a:p>
        </p:txBody>
      </p:sp>
      <p:sp>
        <p:nvSpPr>
          <p:cNvPr id="1064963" name="Rectangle 3">
            <a:extLst>
              <a:ext uri="{FF2B5EF4-FFF2-40B4-BE49-F238E27FC236}">
                <a16:creationId xmlns:a16="http://schemas.microsoft.com/office/drawing/2014/main" id="{A2129156-0147-8E93-93D3-98B6EDF74ECB}"/>
              </a:ext>
            </a:extLst>
          </p:cNvPr>
          <p:cNvSpPr>
            <a:spLocks noGrp="1" noChangeArrowheads="1"/>
          </p:cNvSpPr>
          <p:nvPr>
            <p:ph type="body" sz="half" idx="1"/>
          </p:nvPr>
        </p:nvSpPr>
        <p:spPr>
          <a:xfrm>
            <a:off x="1524000" y="1066800"/>
            <a:ext cx="8991600" cy="5791200"/>
          </a:xfrm>
        </p:spPr>
        <p:txBody>
          <a:bodyPr/>
          <a:lstStyle/>
          <a:p>
            <a:pPr eaLnBrk="1" hangingPunct="1">
              <a:lnSpc>
                <a:spcPct val="80000"/>
              </a:lnSpc>
              <a:defRPr/>
            </a:pPr>
            <a:r>
              <a:rPr lang="en-US" sz="1600" dirty="0">
                <a:solidFill>
                  <a:schemeClr val="bg1">
                    <a:lumMod val="20000"/>
                    <a:lumOff val="80000"/>
                  </a:schemeClr>
                </a:solidFill>
                <a:cs typeface="Arial" pitchFamily="34" charset="0"/>
              </a:rPr>
              <a:t>  </a:t>
            </a:r>
            <a:r>
              <a:rPr lang="en-US" sz="2300" dirty="0">
                <a:solidFill>
                  <a:schemeClr val="bg1">
                    <a:lumMod val="20000"/>
                    <a:lumOff val="80000"/>
                  </a:schemeClr>
                </a:solidFill>
                <a:cs typeface="Arial" pitchFamily="34" charset="0"/>
              </a:rPr>
              <a:t>In last 50 years there has been a 40 fold rise in allergic asthma in the developed world – the same period marks no rise in the developing world</a:t>
            </a:r>
          </a:p>
          <a:p>
            <a:pPr eaLnBrk="1" hangingPunct="1">
              <a:lnSpc>
                <a:spcPct val="80000"/>
              </a:lnSpc>
              <a:defRPr/>
            </a:pPr>
            <a:r>
              <a:rPr lang="en-US" sz="2300" dirty="0">
                <a:solidFill>
                  <a:schemeClr val="bg1">
                    <a:lumMod val="20000"/>
                    <a:lumOff val="80000"/>
                  </a:schemeClr>
                </a:solidFill>
                <a:cs typeface="Arial" pitchFamily="34" charset="0"/>
              </a:rPr>
              <a:t> 1 in 7 children born in the developed world will develop allergic asthma</a:t>
            </a:r>
          </a:p>
          <a:p>
            <a:pPr eaLnBrk="1" hangingPunct="1">
              <a:lnSpc>
                <a:spcPct val="80000"/>
              </a:lnSpc>
              <a:defRPr/>
            </a:pPr>
            <a:r>
              <a:rPr lang="en-US" sz="2300" dirty="0">
                <a:solidFill>
                  <a:schemeClr val="bg1">
                    <a:lumMod val="20000"/>
                    <a:lumOff val="80000"/>
                  </a:schemeClr>
                </a:solidFill>
                <a:cs typeface="Arial" pitchFamily="34" charset="0"/>
              </a:rPr>
              <a:t> Juvenile Diabetes has risen 5 fold in developed world – no increase in developing world</a:t>
            </a:r>
          </a:p>
          <a:p>
            <a:pPr eaLnBrk="1" hangingPunct="1">
              <a:lnSpc>
                <a:spcPct val="80000"/>
              </a:lnSpc>
              <a:defRPr/>
            </a:pPr>
            <a:r>
              <a:rPr lang="en-US" sz="2300" dirty="0">
                <a:solidFill>
                  <a:schemeClr val="bg1">
                    <a:lumMod val="20000"/>
                    <a:lumOff val="80000"/>
                  </a:schemeClr>
                </a:solidFill>
                <a:cs typeface="Arial" pitchFamily="34" charset="0"/>
              </a:rPr>
              <a:t> Environmental pollution has been eliminated as the suspected cause</a:t>
            </a:r>
          </a:p>
          <a:p>
            <a:pPr eaLnBrk="1" hangingPunct="1">
              <a:lnSpc>
                <a:spcPct val="80000"/>
              </a:lnSpc>
              <a:defRPr/>
            </a:pPr>
            <a:r>
              <a:rPr lang="en-US" sz="2300" dirty="0">
                <a:solidFill>
                  <a:schemeClr val="bg1">
                    <a:lumMod val="20000"/>
                    <a:lumOff val="80000"/>
                  </a:schemeClr>
                </a:solidFill>
                <a:cs typeface="Arial" pitchFamily="34" charset="0"/>
              </a:rPr>
              <a:t> Children with juvenile diabetes had fewer childhood infections</a:t>
            </a:r>
          </a:p>
          <a:p>
            <a:pPr eaLnBrk="1" hangingPunct="1">
              <a:lnSpc>
                <a:spcPct val="80000"/>
              </a:lnSpc>
              <a:defRPr/>
            </a:pPr>
            <a:r>
              <a:rPr lang="en-US" sz="2300" dirty="0">
                <a:solidFill>
                  <a:schemeClr val="bg1">
                    <a:lumMod val="20000"/>
                    <a:lumOff val="80000"/>
                  </a:schemeClr>
                </a:solidFill>
                <a:cs typeface="Arial" pitchFamily="34" charset="0"/>
              </a:rPr>
              <a:t> Children with no infections during the first year of life are 5 times more likely to develop diabetes or asthma</a:t>
            </a:r>
          </a:p>
          <a:p>
            <a:pPr eaLnBrk="1" hangingPunct="1">
              <a:lnSpc>
                <a:spcPct val="80000"/>
              </a:lnSpc>
              <a:defRPr/>
            </a:pPr>
            <a:r>
              <a:rPr lang="en-US" sz="2300" dirty="0">
                <a:solidFill>
                  <a:schemeClr val="bg1">
                    <a:lumMod val="20000"/>
                    <a:lumOff val="80000"/>
                  </a:schemeClr>
                </a:solidFill>
                <a:cs typeface="Arial" pitchFamily="34" charset="0"/>
              </a:rPr>
              <a:t> Every infection in the first year of life correlates with a 20% reduction in the risk of developing diabetes</a:t>
            </a:r>
          </a:p>
          <a:p>
            <a:pPr eaLnBrk="1" hangingPunct="1">
              <a:lnSpc>
                <a:spcPct val="80000"/>
              </a:lnSpc>
              <a:defRPr/>
            </a:pPr>
            <a:r>
              <a:rPr lang="en-US" sz="2300" dirty="0">
                <a:solidFill>
                  <a:schemeClr val="bg1">
                    <a:lumMod val="20000"/>
                    <a:lumOff val="80000"/>
                  </a:schemeClr>
                </a:solidFill>
                <a:cs typeface="Arial" pitchFamily="34" charset="0"/>
              </a:rPr>
              <a:t> Measles sufferers have 3 fold lower incidence of allergic disease</a:t>
            </a:r>
          </a:p>
          <a:p>
            <a:pPr eaLnBrk="1" hangingPunct="1">
              <a:lnSpc>
                <a:spcPct val="80000"/>
              </a:lnSpc>
              <a:defRPr/>
            </a:pPr>
            <a:r>
              <a:rPr lang="en-US" sz="2300" dirty="0">
                <a:solidFill>
                  <a:schemeClr val="bg1">
                    <a:lumMod val="20000"/>
                    <a:lumOff val="80000"/>
                  </a:schemeClr>
                </a:solidFill>
                <a:cs typeface="Arial" pitchFamily="34" charset="0"/>
              </a:rPr>
              <a:t> Antibiotic use in first 2 years of life increase teenage allergies</a:t>
            </a:r>
          </a:p>
          <a:p>
            <a:pPr eaLnBrk="1" hangingPunct="1">
              <a:lnSpc>
                <a:spcPct val="80000"/>
              </a:lnSpc>
              <a:defRPr/>
            </a:pPr>
            <a:r>
              <a:rPr lang="en-US" sz="2300" dirty="0">
                <a:solidFill>
                  <a:schemeClr val="bg1">
                    <a:lumMod val="20000"/>
                    <a:lumOff val="80000"/>
                  </a:schemeClr>
                </a:solidFill>
                <a:cs typeface="Arial" pitchFamily="34" charset="0"/>
              </a:rPr>
              <a:t> Sterile artificial environments weaken the developing/learning immune system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64962"/>
                                        </p:tgtEl>
                                        <p:attrNameLst>
                                          <p:attrName>style.visibility</p:attrName>
                                        </p:attrNameLst>
                                      </p:cBhvr>
                                      <p:to>
                                        <p:strVal val="visible"/>
                                      </p:to>
                                    </p:set>
                                    <p:anim calcmode="lin" valueType="num">
                                      <p:cBhvr>
                                        <p:cTn id="7" dur="1000" fill="hold"/>
                                        <p:tgtEl>
                                          <p:spTgt spid="1064962"/>
                                        </p:tgtEl>
                                        <p:attrNameLst>
                                          <p:attrName>ppt_w</p:attrName>
                                        </p:attrNameLst>
                                      </p:cBhvr>
                                      <p:tavLst>
                                        <p:tav tm="0">
                                          <p:val>
                                            <p:fltVal val="0"/>
                                          </p:val>
                                        </p:tav>
                                        <p:tav tm="100000">
                                          <p:val>
                                            <p:strVal val="#ppt_w"/>
                                          </p:val>
                                        </p:tav>
                                      </p:tavLst>
                                    </p:anim>
                                    <p:anim calcmode="lin" valueType="num">
                                      <p:cBhvr>
                                        <p:cTn id="8" dur="1000" fill="hold"/>
                                        <p:tgtEl>
                                          <p:spTgt spid="1064962"/>
                                        </p:tgtEl>
                                        <p:attrNameLst>
                                          <p:attrName>ppt_h</p:attrName>
                                        </p:attrNameLst>
                                      </p:cBhvr>
                                      <p:tavLst>
                                        <p:tav tm="0">
                                          <p:val>
                                            <p:fltVal val="0"/>
                                          </p:val>
                                        </p:tav>
                                        <p:tav tm="100000">
                                          <p:val>
                                            <p:strVal val="#ppt_h"/>
                                          </p:val>
                                        </p:tav>
                                      </p:tavLst>
                                    </p:anim>
                                    <p:anim calcmode="lin" valueType="num">
                                      <p:cBhvr>
                                        <p:cTn id="9" dur="1000" fill="hold"/>
                                        <p:tgtEl>
                                          <p:spTgt spid="106496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649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064963">
                                            <p:txEl>
                                              <p:pRg st="0" end="0"/>
                                            </p:txEl>
                                          </p:spTgt>
                                        </p:tgtEl>
                                        <p:attrNameLst>
                                          <p:attrName>style.visibility</p:attrName>
                                        </p:attrNameLst>
                                      </p:cBhvr>
                                      <p:to>
                                        <p:strVal val="visible"/>
                                      </p:to>
                                    </p:set>
                                    <p:animEffect transition="in" filter="box(in)">
                                      <p:cBhvr>
                                        <p:cTn id="15" dur="500"/>
                                        <p:tgtEl>
                                          <p:spTgt spid="106496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064963">
                                            <p:txEl>
                                              <p:pRg st="1" end="1"/>
                                            </p:txEl>
                                          </p:spTgt>
                                        </p:tgtEl>
                                        <p:attrNameLst>
                                          <p:attrName>style.visibility</p:attrName>
                                        </p:attrNameLst>
                                      </p:cBhvr>
                                      <p:to>
                                        <p:strVal val="visible"/>
                                      </p:to>
                                    </p:set>
                                    <p:animEffect transition="in" filter="box(in)">
                                      <p:cBhvr>
                                        <p:cTn id="20" dur="500"/>
                                        <p:tgtEl>
                                          <p:spTgt spid="106496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64963">
                                            <p:txEl>
                                              <p:pRg st="2" end="2"/>
                                            </p:txEl>
                                          </p:spTgt>
                                        </p:tgtEl>
                                        <p:attrNameLst>
                                          <p:attrName>style.visibility</p:attrName>
                                        </p:attrNameLst>
                                      </p:cBhvr>
                                      <p:to>
                                        <p:strVal val="visible"/>
                                      </p:to>
                                    </p:set>
                                    <p:animEffect transition="in" filter="box(in)">
                                      <p:cBhvr>
                                        <p:cTn id="25" dur="500"/>
                                        <p:tgtEl>
                                          <p:spTgt spid="106496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064963">
                                            <p:txEl>
                                              <p:pRg st="3" end="3"/>
                                            </p:txEl>
                                          </p:spTgt>
                                        </p:tgtEl>
                                        <p:attrNameLst>
                                          <p:attrName>style.visibility</p:attrName>
                                        </p:attrNameLst>
                                      </p:cBhvr>
                                      <p:to>
                                        <p:strVal val="visible"/>
                                      </p:to>
                                    </p:set>
                                    <p:animEffect transition="in" filter="box(in)">
                                      <p:cBhvr>
                                        <p:cTn id="30" dur="500"/>
                                        <p:tgtEl>
                                          <p:spTgt spid="106496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064963">
                                            <p:txEl>
                                              <p:pRg st="4" end="4"/>
                                            </p:txEl>
                                          </p:spTgt>
                                        </p:tgtEl>
                                        <p:attrNameLst>
                                          <p:attrName>style.visibility</p:attrName>
                                        </p:attrNameLst>
                                      </p:cBhvr>
                                      <p:to>
                                        <p:strVal val="visible"/>
                                      </p:to>
                                    </p:set>
                                    <p:animEffect transition="in" filter="box(in)">
                                      <p:cBhvr>
                                        <p:cTn id="35" dur="500"/>
                                        <p:tgtEl>
                                          <p:spTgt spid="106496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064963">
                                            <p:txEl>
                                              <p:pRg st="5" end="5"/>
                                            </p:txEl>
                                          </p:spTgt>
                                        </p:tgtEl>
                                        <p:attrNameLst>
                                          <p:attrName>style.visibility</p:attrName>
                                        </p:attrNameLst>
                                      </p:cBhvr>
                                      <p:to>
                                        <p:strVal val="visible"/>
                                      </p:to>
                                    </p:set>
                                    <p:animEffect transition="in" filter="box(in)">
                                      <p:cBhvr>
                                        <p:cTn id="40" dur="500"/>
                                        <p:tgtEl>
                                          <p:spTgt spid="106496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064963">
                                            <p:txEl>
                                              <p:pRg st="6" end="6"/>
                                            </p:txEl>
                                          </p:spTgt>
                                        </p:tgtEl>
                                        <p:attrNameLst>
                                          <p:attrName>style.visibility</p:attrName>
                                        </p:attrNameLst>
                                      </p:cBhvr>
                                      <p:to>
                                        <p:strVal val="visible"/>
                                      </p:to>
                                    </p:set>
                                    <p:animEffect transition="in" filter="box(in)">
                                      <p:cBhvr>
                                        <p:cTn id="45" dur="500"/>
                                        <p:tgtEl>
                                          <p:spTgt spid="1064963">
                                            <p:txEl>
                                              <p:pRg st="6" end="6"/>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1064963">
                                            <p:txEl>
                                              <p:pRg st="7" end="7"/>
                                            </p:txEl>
                                          </p:spTgt>
                                        </p:tgtEl>
                                        <p:attrNameLst>
                                          <p:attrName>style.visibility</p:attrName>
                                        </p:attrNameLst>
                                      </p:cBhvr>
                                      <p:to>
                                        <p:strVal val="visible"/>
                                      </p:to>
                                    </p:set>
                                    <p:animEffect transition="in" filter="box(in)">
                                      <p:cBhvr>
                                        <p:cTn id="50" dur="500"/>
                                        <p:tgtEl>
                                          <p:spTgt spid="1064963">
                                            <p:txEl>
                                              <p:pRg st="7" end="7"/>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1064963">
                                            <p:txEl>
                                              <p:pRg st="8" end="8"/>
                                            </p:txEl>
                                          </p:spTgt>
                                        </p:tgtEl>
                                        <p:attrNameLst>
                                          <p:attrName>style.visibility</p:attrName>
                                        </p:attrNameLst>
                                      </p:cBhvr>
                                      <p:to>
                                        <p:strVal val="visible"/>
                                      </p:to>
                                    </p:set>
                                    <p:animEffect transition="in" filter="box(in)">
                                      <p:cBhvr>
                                        <p:cTn id="55" dur="500"/>
                                        <p:tgtEl>
                                          <p:spTgt spid="1064963">
                                            <p:txEl>
                                              <p:pRg st="8" end="8"/>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1064963">
                                            <p:txEl>
                                              <p:pRg st="9" end="9"/>
                                            </p:txEl>
                                          </p:spTgt>
                                        </p:tgtEl>
                                        <p:attrNameLst>
                                          <p:attrName>style.visibility</p:attrName>
                                        </p:attrNameLst>
                                      </p:cBhvr>
                                      <p:to>
                                        <p:strVal val="visible"/>
                                      </p:to>
                                    </p:set>
                                    <p:animEffect transition="in" filter="box(in)">
                                      <p:cBhvr>
                                        <p:cTn id="60" dur="500"/>
                                        <p:tgtEl>
                                          <p:spTgt spid="106496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62" grpId="0" autoUpdateAnimBg="0"/>
      <p:bldP spid="1064963"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solidFill>
          <a:srgbClr val="002060"/>
        </a:solidFill>
        <a:effectLst/>
      </p:bgPr>
    </p:bg>
    <p:spTree>
      <p:nvGrpSpPr>
        <p:cNvPr id="1" name=""/>
        <p:cNvGrpSpPr/>
        <p:nvPr/>
      </p:nvGrpSpPr>
      <p:grpSpPr>
        <a:xfrm>
          <a:off x="0" y="0"/>
          <a:ext cx="0" cy="0"/>
          <a:chOff x="0" y="0"/>
          <a:chExt cx="0" cy="0"/>
        </a:xfrm>
      </p:grpSpPr>
      <p:sp>
        <p:nvSpPr>
          <p:cNvPr id="1065986" name="Rectangle 2">
            <a:extLst>
              <a:ext uri="{FF2B5EF4-FFF2-40B4-BE49-F238E27FC236}">
                <a16:creationId xmlns:a16="http://schemas.microsoft.com/office/drawing/2014/main" id="{B5775446-B0C8-9EB9-ED96-B511A1596CDC}"/>
              </a:ext>
            </a:extLst>
          </p:cNvPr>
          <p:cNvSpPr>
            <a:spLocks noGrp="1" noChangeArrowheads="1"/>
          </p:cNvSpPr>
          <p:nvPr>
            <p:ph type="title"/>
          </p:nvPr>
        </p:nvSpPr>
        <p:spPr>
          <a:xfrm>
            <a:off x="2133600" y="0"/>
            <a:ext cx="7772400" cy="1143000"/>
          </a:xfrm>
        </p:spPr>
        <p:txBody>
          <a:bodyPr/>
          <a:lstStyle/>
          <a:p>
            <a:pPr algn="ctr" eaLnBrk="1" hangingPunct="1">
              <a:defRPr/>
            </a:pPr>
            <a:r>
              <a:rPr lang="en-US" sz="4800" u="sng" dirty="0">
                <a:solidFill>
                  <a:schemeClr val="bg1">
                    <a:lumMod val="20000"/>
                    <a:lumOff val="80000"/>
                  </a:schemeClr>
                </a:solidFill>
                <a:cs typeface="Arial" pitchFamily="34" charset="0"/>
              </a:rPr>
              <a:t>The Hygiene Theory</a:t>
            </a:r>
            <a:endParaRPr lang="en-US" sz="2800" dirty="0">
              <a:solidFill>
                <a:schemeClr val="bg1">
                  <a:lumMod val="20000"/>
                  <a:lumOff val="80000"/>
                </a:schemeClr>
              </a:solidFill>
              <a:cs typeface="Arial" pitchFamily="34" charset="0"/>
            </a:endParaRPr>
          </a:p>
        </p:txBody>
      </p:sp>
      <p:sp>
        <p:nvSpPr>
          <p:cNvPr id="1065987" name="Rectangle 3">
            <a:extLst>
              <a:ext uri="{FF2B5EF4-FFF2-40B4-BE49-F238E27FC236}">
                <a16:creationId xmlns:a16="http://schemas.microsoft.com/office/drawing/2014/main" id="{B2C5DCFE-F1BB-3B31-1C66-4B4CAF7249B6}"/>
              </a:ext>
            </a:extLst>
          </p:cNvPr>
          <p:cNvSpPr>
            <a:spLocks noGrp="1" noChangeArrowheads="1"/>
          </p:cNvSpPr>
          <p:nvPr>
            <p:ph type="body" sz="half" idx="1"/>
          </p:nvPr>
        </p:nvSpPr>
        <p:spPr>
          <a:xfrm>
            <a:off x="1676400" y="1219200"/>
            <a:ext cx="5029200" cy="5257800"/>
          </a:xfrm>
        </p:spPr>
        <p:txBody>
          <a:bodyPr/>
          <a:lstStyle/>
          <a:p>
            <a:pPr eaLnBrk="1" hangingPunct="1">
              <a:defRPr/>
            </a:pPr>
            <a:r>
              <a:rPr lang="en-US" sz="2400" dirty="0">
                <a:solidFill>
                  <a:schemeClr val="bg1">
                    <a:lumMod val="20000"/>
                    <a:lumOff val="80000"/>
                  </a:schemeClr>
                </a:solidFill>
                <a:cs typeface="Arial" pitchFamily="34" charset="0"/>
              </a:rPr>
              <a:t> Children raised in ‘less hygienic’ environments has significantly less allergies than western counterparts from a ‘more hygienic’ environment</a:t>
            </a:r>
          </a:p>
          <a:p>
            <a:pPr eaLnBrk="1" hangingPunct="1">
              <a:defRPr/>
            </a:pPr>
            <a:r>
              <a:rPr lang="en-US" sz="2400" dirty="0">
                <a:solidFill>
                  <a:schemeClr val="bg1">
                    <a:lumMod val="20000"/>
                    <a:lumOff val="80000"/>
                  </a:schemeClr>
                </a:solidFill>
                <a:cs typeface="Arial" pitchFamily="34" charset="0"/>
              </a:rPr>
              <a:t> Linkage with disease simply indicates exposure to a wider variety of antigens</a:t>
            </a:r>
          </a:p>
          <a:p>
            <a:pPr eaLnBrk="1" hangingPunct="1">
              <a:defRPr/>
            </a:pPr>
            <a:r>
              <a:rPr lang="en-US" sz="2400" dirty="0">
                <a:solidFill>
                  <a:schemeClr val="bg1">
                    <a:lumMod val="20000"/>
                    <a:lumOff val="80000"/>
                  </a:schemeClr>
                </a:solidFill>
                <a:cs typeface="Arial" pitchFamily="34" charset="0"/>
              </a:rPr>
              <a:t> Allergic infants have significantly different gut flora compared to non-allergic infants</a:t>
            </a:r>
          </a:p>
          <a:p>
            <a:pPr eaLnBrk="1" hangingPunct="1">
              <a:defRPr/>
            </a:pPr>
            <a:r>
              <a:rPr lang="en-US" sz="2400" dirty="0">
                <a:solidFill>
                  <a:schemeClr val="bg1">
                    <a:lumMod val="20000"/>
                    <a:lumOff val="80000"/>
                  </a:schemeClr>
                </a:solidFill>
                <a:cs typeface="Arial" pitchFamily="34" charset="0"/>
              </a:rPr>
              <a:t> Manipulation/supplementation of gut flora safely optimizes antigenic exposure and reduces allergies</a:t>
            </a:r>
          </a:p>
        </p:txBody>
      </p:sp>
      <p:pic>
        <p:nvPicPr>
          <p:cNvPr id="248836" name="Picture 4" descr="j0301076">
            <a:extLst>
              <a:ext uri="{FF2B5EF4-FFF2-40B4-BE49-F238E27FC236}">
                <a16:creationId xmlns:a16="http://schemas.microsoft.com/office/drawing/2014/main" id="{71808A68-51C2-0C9E-19D4-E531DF801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219200"/>
            <a:ext cx="3581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65986"/>
                                        </p:tgtEl>
                                        <p:attrNameLst>
                                          <p:attrName>style.visibility</p:attrName>
                                        </p:attrNameLst>
                                      </p:cBhvr>
                                      <p:to>
                                        <p:strVal val="visible"/>
                                      </p:to>
                                    </p:set>
                                    <p:anim calcmode="lin" valueType="num">
                                      <p:cBhvr>
                                        <p:cTn id="7" dur="1000" fill="hold"/>
                                        <p:tgtEl>
                                          <p:spTgt spid="1065986"/>
                                        </p:tgtEl>
                                        <p:attrNameLst>
                                          <p:attrName>ppt_w</p:attrName>
                                        </p:attrNameLst>
                                      </p:cBhvr>
                                      <p:tavLst>
                                        <p:tav tm="0">
                                          <p:val>
                                            <p:fltVal val="0"/>
                                          </p:val>
                                        </p:tav>
                                        <p:tav tm="100000">
                                          <p:val>
                                            <p:strVal val="#ppt_w"/>
                                          </p:val>
                                        </p:tav>
                                      </p:tavLst>
                                    </p:anim>
                                    <p:anim calcmode="lin" valueType="num">
                                      <p:cBhvr>
                                        <p:cTn id="8" dur="1000" fill="hold"/>
                                        <p:tgtEl>
                                          <p:spTgt spid="1065986"/>
                                        </p:tgtEl>
                                        <p:attrNameLst>
                                          <p:attrName>ppt_h</p:attrName>
                                        </p:attrNameLst>
                                      </p:cBhvr>
                                      <p:tavLst>
                                        <p:tav tm="0">
                                          <p:val>
                                            <p:fltVal val="0"/>
                                          </p:val>
                                        </p:tav>
                                        <p:tav tm="100000">
                                          <p:val>
                                            <p:strVal val="#ppt_h"/>
                                          </p:val>
                                        </p:tav>
                                      </p:tavLst>
                                    </p:anim>
                                    <p:anim calcmode="lin" valueType="num">
                                      <p:cBhvr>
                                        <p:cTn id="9" dur="1000" fill="hold"/>
                                        <p:tgtEl>
                                          <p:spTgt spid="10659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659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065987">
                                            <p:txEl>
                                              <p:pRg st="0" end="0"/>
                                            </p:txEl>
                                          </p:spTgt>
                                        </p:tgtEl>
                                        <p:attrNameLst>
                                          <p:attrName>style.visibility</p:attrName>
                                        </p:attrNameLst>
                                      </p:cBhvr>
                                      <p:to>
                                        <p:strVal val="visible"/>
                                      </p:to>
                                    </p:set>
                                    <p:animEffect transition="in" filter="box(in)">
                                      <p:cBhvr>
                                        <p:cTn id="15" dur="500"/>
                                        <p:tgtEl>
                                          <p:spTgt spid="106598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065987">
                                            <p:txEl>
                                              <p:pRg st="1" end="1"/>
                                            </p:txEl>
                                          </p:spTgt>
                                        </p:tgtEl>
                                        <p:attrNameLst>
                                          <p:attrName>style.visibility</p:attrName>
                                        </p:attrNameLst>
                                      </p:cBhvr>
                                      <p:to>
                                        <p:strVal val="visible"/>
                                      </p:to>
                                    </p:set>
                                    <p:animEffect transition="in" filter="box(in)">
                                      <p:cBhvr>
                                        <p:cTn id="20" dur="500"/>
                                        <p:tgtEl>
                                          <p:spTgt spid="106598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65987">
                                            <p:txEl>
                                              <p:pRg st="2" end="2"/>
                                            </p:txEl>
                                          </p:spTgt>
                                        </p:tgtEl>
                                        <p:attrNameLst>
                                          <p:attrName>style.visibility</p:attrName>
                                        </p:attrNameLst>
                                      </p:cBhvr>
                                      <p:to>
                                        <p:strVal val="visible"/>
                                      </p:to>
                                    </p:set>
                                    <p:animEffect transition="in" filter="box(in)">
                                      <p:cBhvr>
                                        <p:cTn id="25" dur="500"/>
                                        <p:tgtEl>
                                          <p:spTgt spid="1065987">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065987">
                                            <p:txEl>
                                              <p:pRg st="3" end="3"/>
                                            </p:txEl>
                                          </p:spTgt>
                                        </p:tgtEl>
                                        <p:attrNameLst>
                                          <p:attrName>style.visibility</p:attrName>
                                        </p:attrNameLst>
                                      </p:cBhvr>
                                      <p:to>
                                        <p:strVal val="visible"/>
                                      </p:to>
                                    </p:set>
                                    <p:animEffect transition="in" filter="box(in)">
                                      <p:cBhvr>
                                        <p:cTn id="30" dur="500"/>
                                        <p:tgtEl>
                                          <p:spTgt spid="10659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986" grpId="0" autoUpdateAnimBg="0"/>
      <p:bldP spid="1065987"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9E0D802A-9DA7-4E04-BAE3-9BDDFDC5CD39}"/>
              </a:ext>
            </a:extLst>
          </p:cNvPr>
          <p:cNvSpPr>
            <a:spLocks noGrp="1" noChangeArrowheads="1"/>
          </p:cNvSpPr>
          <p:nvPr>
            <p:ph type="title"/>
          </p:nvPr>
        </p:nvSpPr>
        <p:spPr>
          <a:xfrm>
            <a:off x="1905000" y="152400"/>
            <a:ext cx="8534400" cy="762000"/>
          </a:xfrm>
        </p:spPr>
        <p:txBody>
          <a:bodyPr/>
          <a:lstStyle/>
          <a:p>
            <a:pPr eaLnBrk="1" hangingPunct="1"/>
            <a:r>
              <a:rPr lang="en-US" altLang="en-US" sz="5400">
                <a:solidFill>
                  <a:srgbClr val="FFCC66"/>
                </a:solidFill>
              </a:rPr>
              <a:t>Hypothesis</a:t>
            </a:r>
            <a:r>
              <a:rPr lang="en-US" altLang="en-US">
                <a:solidFill>
                  <a:srgbClr val="FFCC66"/>
                </a:solidFill>
              </a:rPr>
              <a:t> -</a:t>
            </a:r>
          </a:p>
        </p:txBody>
      </p:sp>
      <p:sp>
        <p:nvSpPr>
          <p:cNvPr id="1432579" name="Rectangle 3">
            <a:extLst>
              <a:ext uri="{FF2B5EF4-FFF2-40B4-BE49-F238E27FC236}">
                <a16:creationId xmlns:a16="http://schemas.microsoft.com/office/drawing/2014/main" id="{3C21E3C2-3B1D-4C92-8B55-7F105224FE2E}"/>
              </a:ext>
            </a:extLst>
          </p:cNvPr>
          <p:cNvSpPr>
            <a:spLocks noGrp="1" noChangeArrowheads="1"/>
          </p:cNvSpPr>
          <p:nvPr>
            <p:ph type="body" idx="1"/>
          </p:nvPr>
        </p:nvSpPr>
        <p:spPr>
          <a:xfrm>
            <a:off x="1905000" y="2266950"/>
            <a:ext cx="8077200" cy="4572000"/>
          </a:xfrm>
        </p:spPr>
        <p:txBody>
          <a:bodyPr/>
          <a:lstStyle/>
          <a:p>
            <a:pPr algn="ctr" eaLnBrk="1" hangingPunct="1">
              <a:buFont typeface="Wingdings 2" panose="05020102010507070707" pitchFamily="18" charset="2"/>
              <a:buNone/>
            </a:pPr>
            <a:r>
              <a:rPr lang="en-US" altLang="en-US" sz="4400">
                <a:solidFill>
                  <a:srgbClr val="FFFFFF"/>
                </a:solidFill>
              </a:rPr>
              <a:t>The only reason why anything that ever was working, stops working is because of infection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432579">
                                            <p:txEl>
                                              <p:pRg st="0" end="0"/>
                                            </p:txEl>
                                          </p:spTgt>
                                        </p:tgtEl>
                                        <p:attrNameLst>
                                          <p:attrName>style.visibility</p:attrName>
                                        </p:attrNameLst>
                                      </p:cBhvr>
                                      <p:to>
                                        <p:strVal val="visible"/>
                                      </p:to>
                                    </p:set>
                                    <p:animEffect transition="in" filter="randombar(vertical)">
                                      <p:cBhvr>
                                        <p:cTn id="7" dur="500"/>
                                        <p:tgtEl>
                                          <p:spTgt spid="14325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2579"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solidFill>
          <a:srgbClr val="002060"/>
        </a:solidFill>
        <a:effectLst/>
      </p:bgPr>
    </p:bg>
    <p:spTree>
      <p:nvGrpSpPr>
        <p:cNvPr id="1" name=""/>
        <p:cNvGrpSpPr/>
        <p:nvPr/>
      </p:nvGrpSpPr>
      <p:grpSpPr>
        <a:xfrm>
          <a:off x="0" y="0"/>
          <a:ext cx="0" cy="0"/>
          <a:chOff x="0" y="0"/>
          <a:chExt cx="0" cy="0"/>
        </a:xfrm>
      </p:grpSpPr>
      <p:sp>
        <p:nvSpPr>
          <p:cNvPr id="390146" name="Rectangle 2">
            <a:extLst>
              <a:ext uri="{FF2B5EF4-FFF2-40B4-BE49-F238E27FC236}">
                <a16:creationId xmlns:a16="http://schemas.microsoft.com/office/drawing/2014/main" id="{1D353559-97E1-FEC5-4957-3C43DC9FA2F8}"/>
              </a:ext>
            </a:extLst>
          </p:cNvPr>
          <p:cNvSpPr>
            <a:spLocks noGrp="1" noChangeArrowheads="1"/>
          </p:cNvSpPr>
          <p:nvPr>
            <p:ph type="title"/>
          </p:nvPr>
        </p:nvSpPr>
        <p:spPr>
          <a:xfrm>
            <a:off x="1524000" y="0"/>
            <a:ext cx="8991600" cy="838200"/>
          </a:xfrm>
        </p:spPr>
        <p:txBody>
          <a:bodyPr/>
          <a:lstStyle/>
          <a:p>
            <a:pPr algn="ctr" eaLnBrk="1" hangingPunct="1">
              <a:defRPr/>
            </a:pPr>
            <a:r>
              <a:rPr lang="en-US" sz="3200" dirty="0">
                <a:solidFill>
                  <a:schemeClr val="bg1">
                    <a:lumMod val="20000"/>
                    <a:lumOff val="80000"/>
                  </a:schemeClr>
                </a:solidFill>
                <a:cs typeface="Arial" pitchFamily="34" charset="0"/>
              </a:rPr>
              <a:t>Autoimmunity – Juvenile Diabetes Models Hope</a:t>
            </a:r>
          </a:p>
        </p:txBody>
      </p:sp>
      <p:sp>
        <p:nvSpPr>
          <p:cNvPr id="1692675" name="Rectangle 3">
            <a:extLst>
              <a:ext uri="{FF2B5EF4-FFF2-40B4-BE49-F238E27FC236}">
                <a16:creationId xmlns:a16="http://schemas.microsoft.com/office/drawing/2014/main" id="{8F63D893-2A1A-6E13-90CE-CBD1CB3027D5}"/>
              </a:ext>
            </a:extLst>
          </p:cNvPr>
          <p:cNvSpPr>
            <a:spLocks noGrp="1" noChangeArrowheads="1"/>
          </p:cNvSpPr>
          <p:nvPr>
            <p:ph type="body" idx="1"/>
          </p:nvPr>
        </p:nvSpPr>
        <p:spPr>
          <a:xfrm>
            <a:off x="1676400" y="1143000"/>
            <a:ext cx="8991600" cy="5715000"/>
          </a:xfrm>
        </p:spPr>
        <p:txBody>
          <a:bodyPr/>
          <a:lstStyle/>
          <a:p>
            <a:pPr eaLnBrk="1" hangingPunct="1">
              <a:lnSpc>
                <a:spcPct val="80000"/>
              </a:lnSpc>
              <a:defRPr/>
            </a:pPr>
            <a:r>
              <a:rPr lang="en-US" sz="2200" dirty="0">
                <a:solidFill>
                  <a:schemeClr val="bg1">
                    <a:lumMod val="20000"/>
                    <a:lumOff val="80000"/>
                  </a:schemeClr>
                </a:solidFill>
                <a:cs typeface="Arial" pitchFamily="34" charset="0"/>
              </a:rPr>
              <a:t>In the hopeless Juvenile Diabetic condition there is now evidence of hope through understanding that comes from watching</a:t>
            </a:r>
          </a:p>
          <a:p>
            <a:pPr eaLnBrk="1" hangingPunct="1">
              <a:lnSpc>
                <a:spcPct val="80000"/>
              </a:lnSpc>
              <a:defRPr/>
            </a:pPr>
            <a:r>
              <a:rPr lang="en-US" sz="2200" dirty="0">
                <a:solidFill>
                  <a:schemeClr val="bg1">
                    <a:lumMod val="20000"/>
                    <a:lumOff val="80000"/>
                  </a:schemeClr>
                </a:solidFill>
                <a:cs typeface="Arial" pitchFamily="34" charset="0"/>
              </a:rPr>
              <a:t>“Honeymoon period” follows initial insulin dependency showing an initial beta cell proliferation and corresponding decrease in insulin dependency – then a return to complete insulin insufficiency</a:t>
            </a:r>
          </a:p>
          <a:p>
            <a:pPr eaLnBrk="1" hangingPunct="1">
              <a:lnSpc>
                <a:spcPct val="80000"/>
              </a:lnSpc>
              <a:defRPr/>
            </a:pPr>
            <a:r>
              <a:rPr lang="en-US" sz="2200" dirty="0">
                <a:solidFill>
                  <a:schemeClr val="bg1">
                    <a:lumMod val="20000"/>
                    <a:lumOff val="80000"/>
                  </a:schemeClr>
                </a:solidFill>
                <a:cs typeface="Arial" pitchFamily="34" charset="0"/>
              </a:rPr>
              <a:t>Ongoing islet cells immune attacks from lymphocytes (NTA’s) finally destroy the regeneration beta cells such that regeneration is only transient</a:t>
            </a:r>
          </a:p>
          <a:p>
            <a:pPr eaLnBrk="1" hangingPunct="1">
              <a:lnSpc>
                <a:spcPct val="80000"/>
              </a:lnSpc>
              <a:defRPr/>
            </a:pPr>
            <a:r>
              <a:rPr lang="en-US" sz="2200" dirty="0">
                <a:solidFill>
                  <a:schemeClr val="bg1">
                    <a:lumMod val="20000"/>
                    <a:lumOff val="80000"/>
                  </a:schemeClr>
                </a:solidFill>
                <a:cs typeface="Arial" pitchFamily="34" charset="0"/>
              </a:rPr>
              <a:t>It appears that islet regeneration attempts are prominent for the first 18 months following onset of JD</a:t>
            </a:r>
          </a:p>
          <a:p>
            <a:pPr eaLnBrk="1" hangingPunct="1">
              <a:lnSpc>
                <a:spcPct val="80000"/>
              </a:lnSpc>
              <a:defRPr/>
            </a:pPr>
            <a:r>
              <a:rPr lang="en-US" sz="2200" dirty="0">
                <a:solidFill>
                  <a:schemeClr val="bg1">
                    <a:lumMod val="20000"/>
                    <a:lumOff val="80000"/>
                  </a:schemeClr>
                </a:solidFill>
                <a:cs typeface="Arial" pitchFamily="34" charset="0"/>
              </a:rPr>
              <a:t>If autoimmune cascades can be modulated and suppressed regeneration may continue free of lymphocyte attack and degeneration</a:t>
            </a:r>
          </a:p>
          <a:p>
            <a:pPr eaLnBrk="1" hangingPunct="1">
              <a:lnSpc>
                <a:spcPct val="80000"/>
              </a:lnSpc>
              <a:defRPr/>
            </a:pPr>
            <a:r>
              <a:rPr lang="en-US" sz="2200" dirty="0">
                <a:solidFill>
                  <a:schemeClr val="bg1">
                    <a:lumMod val="20000"/>
                    <a:lumOff val="80000"/>
                  </a:schemeClr>
                </a:solidFill>
                <a:cs typeface="Arial" pitchFamily="34" charset="0"/>
              </a:rPr>
              <a:t>Tolerance induction is a growing concern in autoimmune disease to promote endogenous regeneration</a:t>
            </a:r>
          </a:p>
          <a:p>
            <a:pPr eaLnBrk="1" hangingPunct="1">
              <a:lnSpc>
                <a:spcPct val="80000"/>
              </a:lnSpc>
              <a:defRPr/>
            </a:pPr>
            <a:r>
              <a:rPr lang="en-US" sz="2200" dirty="0">
                <a:solidFill>
                  <a:schemeClr val="bg1">
                    <a:lumMod val="20000"/>
                    <a:lumOff val="80000"/>
                  </a:schemeClr>
                </a:solidFill>
                <a:cs typeface="Arial" pitchFamily="34" charset="0"/>
              </a:rPr>
              <a:t>Research of Charles </a:t>
            </a:r>
            <a:r>
              <a:rPr lang="en-US" sz="2200" dirty="0" err="1">
                <a:solidFill>
                  <a:schemeClr val="bg1">
                    <a:lumMod val="20000"/>
                    <a:lumOff val="80000"/>
                  </a:schemeClr>
                </a:solidFill>
                <a:cs typeface="Arial" pitchFamily="34" charset="0"/>
              </a:rPr>
              <a:t>Sia</a:t>
            </a:r>
            <a:r>
              <a:rPr lang="en-US" sz="2200" dirty="0">
                <a:solidFill>
                  <a:schemeClr val="bg1">
                    <a:lumMod val="20000"/>
                    <a:lumOff val="80000"/>
                  </a:schemeClr>
                </a:solidFill>
                <a:cs typeface="Arial" pitchFamily="34" charset="0"/>
              </a:rPr>
              <a:t> and Francoise Homo-</a:t>
            </a:r>
            <a:r>
              <a:rPr lang="en-US" sz="2200" dirty="0" err="1">
                <a:solidFill>
                  <a:schemeClr val="bg1">
                    <a:lumMod val="20000"/>
                    <a:lumOff val="80000"/>
                  </a:schemeClr>
                </a:solidFill>
                <a:cs typeface="Arial" pitchFamily="34" charset="0"/>
              </a:rPr>
              <a:t>Delarche</a:t>
            </a:r>
            <a:r>
              <a:rPr lang="en-US" sz="2200" dirty="0">
                <a:solidFill>
                  <a:schemeClr val="bg1">
                    <a:lumMod val="20000"/>
                    <a:lumOff val="80000"/>
                  </a:schemeClr>
                </a:solidFill>
                <a:cs typeface="Arial" pitchFamily="34" charset="0"/>
              </a:rPr>
              <a:t>, jointly from New York and Paris, copyright 2004, Dept. Immunology, United Biomedical Inc, </a:t>
            </a:r>
            <a:r>
              <a:rPr lang="en-US" sz="2200" dirty="0" err="1">
                <a:solidFill>
                  <a:schemeClr val="bg1">
                    <a:lumMod val="20000"/>
                    <a:lumOff val="80000"/>
                  </a:schemeClr>
                </a:solidFill>
                <a:cs typeface="Arial" pitchFamily="34" charset="0"/>
              </a:rPr>
              <a:t>Hauppage</a:t>
            </a:r>
            <a:r>
              <a:rPr lang="en-US" sz="2200" dirty="0">
                <a:solidFill>
                  <a:schemeClr val="bg1">
                    <a:lumMod val="20000"/>
                    <a:lumOff val="80000"/>
                  </a:schemeClr>
                </a:solidFill>
                <a:cs typeface="Arial" pitchFamily="34" charset="0"/>
              </a:rPr>
              <a:t>, NY. </a:t>
            </a:r>
            <a:r>
              <a:rPr lang="en-US" sz="2200" dirty="0" err="1">
                <a:solidFill>
                  <a:schemeClr val="bg1">
                    <a:lumMod val="20000"/>
                    <a:lumOff val="80000"/>
                  </a:schemeClr>
                </a:solidFill>
                <a:cs typeface="Arial" pitchFamily="34" charset="0"/>
              </a:rPr>
              <a:t>Doi</a:t>
            </a:r>
            <a:r>
              <a:rPr lang="en-US" sz="2200" dirty="0">
                <a:solidFill>
                  <a:schemeClr val="bg1">
                    <a:lumMod val="20000"/>
                    <a:lumOff val="80000"/>
                  </a:schemeClr>
                </a:solidFill>
                <a:cs typeface="Arial" pitchFamily="34" charset="0"/>
              </a:rPr>
              <a:t>: 10.1900/RDS.2004.1.198.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92675">
                                            <p:txEl>
                                              <p:pRg st="0" end="0"/>
                                            </p:txEl>
                                          </p:spTgt>
                                        </p:tgtEl>
                                        <p:attrNameLst>
                                          <p:attrName>style.visibility</p:attrName>
                                        </p:attrNameLst>
                                      </p:cBhvr>
                                      <p:to>
                                        <p:strVal val="visible"/>
                                      </p:to>
                                    </p:set>
                                    <p:animEffect transition="in" filter="checkerboard(across)">
                                      <p:cBhvr>
                                        <p:cTn id="7" dur="500"/>
                                        <p:tgtEl>
                                          <p:spTgt spid="1692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92675">
                                            <p:txEl>
                                              <p:pRg st="1" end="1"/>
                                            </p:txEl>
                                          </p:spTgt>
                                        </p:tgtEl>
                                        <p:attrNameLst>
                                          <p:attrName>style.visibility</p:attrName>
                                        </p:attrNameLst>
                                      </p:cBhvr>
                                      <p:to>
                                        <p:strVal val="visible"/>
                                      </p:to>
                                    </p:set>
                                    <p:animEffect transition="in" filter="checkerboard(across)">
                                      <p:cBhvr>
                                        <p:cTn id="12" dur="500"/>
                                        <p:tgtEl>
                                          <p:spTgt spid="16926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92675">
                                            <p:txEl>
                                              <p:pRg st="2" end="2"/>
                                            </p:txEl>
                                          </p:spTgt>
                                        </p:tgtEl>
                                        <p:attrNameLst>
                                          <p:attrName>style.visibility</p:attrName>
                                        </p:attrNameLst>
                                      </p:cBhvr>
                                      <p:to>
                                        <p:strVal val="visible"/>
                                      </p:to>
                                    </p:set>
                                    <p:animEffect transition="in" filter="checkerboard(across)">
                                      <p:cBhvr>
                                        <p:cTn id="17" dur="500"/>
                                        <p:tgtEl>
                                          <p:spTgt spid="16926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92675">
                                            <p:txEl>
                                              <p:pRg st="3" end="3"/>
                                            </p:txEl>
                                          </p:spTgt>
                                        </p:tgtEl>
                                        <p:attrNameLst>
                                          <p:attrName>style.visibility</p:attrName>
                                        </p:attrNameLst>
                                      </p:cBhvr>
                                      <p:to>
                                        <p:strVal val="visible"/>
                                      </p:to>
                                    </p:set>
                                    <p:animEffect transition="in" filter="checkerboard(across)">
                                      <p:cBhvr>
                                        <p:cTn id="22" dur="500"/>
                                        <p:tgtEl>
                                          <p:spTgt spid="169267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692675">
                                            <p:txEl>
                                              <p:pRg st="4" end="4"/>
                                            </p:txEl>
                                          </p:spTgt>
                                        </p:tgtEl>
                                        <p:attrNameLst>
                                          <p:attrName>style.visibility</p:attrName>
                                        </p:attrNameLst>
                                      </p:cBhvr>
                                      <p:to>
                                        <p:strVal val="visible"/>
                                      </p:to>
                                    </p:set>
                                    <p:animEffect transition="in" filter="checkerboard(across)">
                                      <p:cBhvr>
                                        <p:cTn id="27" dur="500"/>
                                        <p:tgtEl>
                                          <p:spTgt spid="169267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692675">
                                            <p:txEl>
                                              <p:pRg st="5" end="5"/>
                                            </p:txEl>
                                          </p:spTgt>
                                        </p:tgtEl>
                                        <p:attrNameLst>
                                          <p:attrName>style.visibility</p:attrName>
                                        </p:attrNameLst>
                                      </p:cBhvr>
                                      <p:to>
                                        <p:strVal val="visible"/>
                                      </p:to>
                                    </p:set>
                                    <p:animEffect transition="in" filter="checkerboard(across)">
                                      <p:cBhvr>
                                        <p:cTn id="32" dur="500"/>
                                        <p:tgtEl>
                                          <p:spTgt spid="169267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692675">
                                            <p:txEl>
                                              <p:pRg st="6" end="6"/>
                                            </p:txEl>
                                          </p:spTgt>
                                        </p:tgtEl>
                                        <p:attrNameLst>
                                          <p:attrName>style.visibility</p:attrName>
                                        </p:attrNameLst>
                                      </p:cBhvr>
                                      <p:to>
                                        <p:strVal val="visible"/>
                                      </p:to>
                                    </p:set>
                                    <p:animEffect transition="in" filter="checkerboard(across)">
                                      <p:cBhvr>
                                        <p:cTn id="37" dur="500"/>
                                        <p:tgtEl>
                                          <p:spTgt spid="16926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2675"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0">
          <a:gsLst>
            <a:gs pos="0">
              <a:srgbClr val="2F005E"/>
            </a:gs>
            <a:gs pos="50000">
              <a:srgbClr val="6600CC"/>
            </a:gs>
            <a:gs pos="100000">
              <a:srgbClr val="2F005E"/>
            </a:gs>
          </a:gsLst>
          <a:lin ang="5400000" scaled="1"/>
        </a:gradFill>
        <a:effectLst/>
      </p:bgPr>
    </p:bg>
    <p:spTree>
      <p:nvGrpSpPr>
        <p:cNvPr id="1" name=""/>
        <p:cNvGrpSpPr/>
        <p:nvPr/>
      </p:nvGrpSpPr>
      <p:grpSpPr>
        <a:xfrm>
          <a:off x="0" y="0"/>
          <a:ext cx="0" cy="0"/>
          <a:chOff x="0" y="0"/>
          <a:chExt cx="0" cy="0"/>
        </a:xfrm>
      </p:grpSpPr>
      <p:sp>
        <p:nvSpPr>
          <p:cNvPr id="252930" name="Slide Number Placeholder 5">
            <a:extLst>
              <a:ext uri="{FF2B5EF4-FFF2-40B4-BE49-F238E27FC236}">
                <a16:creationId xmlns:a16="http://schemas.microsoft.com/office/drawing/2014/main" id="{E4DD192A-CFFF-E53F-2894-CDB42015534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50000"/>
              <a:buFont typeface="Monotype Sorts" pitchFamily="2" charset="2"/>
              <a:buChar char="Ò"/>
              <a:defRPr kumimoji="1" sz="3200">
                <a:solidFill>
                  <a:schemeClr val="tx1"/>
                </a:solidFill>
                <a:latin typeface="Arial" panose="020B0604020202020204" pitchFamily="34" charset="0"/>
              </a:defRPr>
            </a:lvl1pPr>
            <a:lvl2pPr marL="742950" indent="-285750">
              <a:spcBef>
                <a:spcPct val="20000"/>
              </a:spcBef>
              <a:buClr>
                <a:schemeClr val="bg2"/>
              </a:buClr>
              <a:buSzPct val="50000"/>
              <a:buFont typeface="Monotype Sorts" pitchFamily="2" charset="2"/>
              <a:buChar char=""/>
              <a:defRPr kumimoji="1" sz="28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BA203605-4F94-42BE-9EDA-FD55AF37850D}" type="slidenum">
              <a:rPr kumimoji="0" lang="en-US" altLang="en-US" sz="1400" b="0" i="0" u="none" strike="noStrike" kern="1200" cap="none" spc="0" normalizeH="0" baseline="0" noProof="0" smtClean="0">
                <a:ln>
                  <a:noFill/>
                </a:ln>
                <a:solidFill>
                  <a:srgbClr val="578963"/>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50000"/>
                </a:spcBef>
                <a:spcAft>
                  <a:spcPct val="0"/>
                </a:spcAft>
                <a:buClrTx/>
                <a:buSzTx/>
                <a:buFontTx/>
                <a:buNone/>
                <a:tabLst/>
                <a:defRPr/>
              </a:pPr>
              <a:t>51</a:t>
            </a:fld>
            <a:endParaRPr kumimoji="0" lang="en-US" altLang="en-US" sz="1400" b="0" i="0" u="none" strike="noStrike" kern="1200" cap="none" spc="0" normalizeH="0" baseline="0" noProof="0">
              <a:ln>
                <a:noFill/>
              </a:ln>
              <a:solidFill>
                <a:srgbClr val="578963"/>
              </a:solidFill>
              <a:effectLst/>
              <a:uLnTx/>
              <a:uFillTx/>
              <a:latin typeface="Times New Roman" panose="02020603050405020304" pitchFamily="18" charset="0"/>
              <a:ea typeface="+mn-ea"/>
              <a:cs typeface="Arial" panose="020B0604020202020204" pitchFamily="34" charset="0"/>
            </a:endParaRPr>
          </a:p>
        </p:txBody>
      </p:sp>
      <p:sp>
        <p:nvSpPr>
          <p:cNvPr id="252931" name="Rectangle 2">
            <a:extLst>
              <a:ext uri="{FF2B5EF4-FFF2-40B4-BE49-F238E27FC236}">
                <a16:creationId xmlns:a16="http://schemas.microsoft.com/office/drawing/2014/main" id="{315FB9F8-5FBF-A152-210A-2BE0C3278E2F}"/>
              </a:ext>
            </a:extLst>
          </p:cNvPr>
          <p:cNvSpPr>
            <a:spLocks noGrp="1" noChangeArrowheads="1"/>
          </p:cNvSpPr>
          <p:nvPr>
            <p:ph type="title"/>
          </p:nvPr>
        </p:nvSpPr>
        <p:spPr>
          <a:xfrm>
            <a:off x="2514600" y="0"/>
            <a:ext cx="7315200" cy="914400"/>
          </a:xfrm>
        </p:spPr>
        <p:txBody>
          <a:bodyPr/>
          <a:lstStyle/>
          <a:p>
            <a:pPr eaLnBrk="1" hangingPunct="1"/>
            <a:r>
              <a:rPr lang="en-US" altLang="en-US" sz="4000">
                <a:solidFill>
                  <a:srgbClr val="FFFFFF"/>
                </a:solidFill>
                <a:cs typeface="Arial" panose="020B0604020202020204" pitchFamily="34" charset="0"/>
              </a:rPr>
              <a:t>A Clinical Study: Autoimmune</a:t>
            </a:r>
            <a:endParaRPr lang="en-US" altLang="en-US" sz="2000">
              <a:solidFill>
                <a:srgbClr val="FFFFFF"/>
              </a:solidFill>
              <a:cs typeface="Arial" panose="020B0604020202020204" pitchFamily="34" charset="0"/>
            </a:endParaRPr>
          </a:p>
        </p:txBody>
      </p:sp>
      <p:sp>
        <p:nvSpPr>
          <p:cNvPr id="252932" name="Rectangle 3">
            <a:extLst>
              <a:ext uri="{FF2B5EF4-FFF2-40B4-BE49-F238E27FC236}">
                <a16:creationId xmlns:a16="http://schemas.microsoft.com/office/drawing/2014/main" id="{3F2DBD30-5C90-F168-5D8A-9FA4BC99BBF8}"/>
              </a:ext>
            </a:extLst>
          </p:cNvPr>
          <p:cNvSpPr>
            <a:spLocks noGrp="1" noChangeArrowheads="1"/>
          </p:cNvSpPr>
          <p:nvPr>
            <p:ph type="body" idx="1"/>
          </p:nvPr>
        </p:nvSpPr>
        <p:spPr>
          <a:xfrm>
            <a:off x="1524000" y="990600"/>
            <a:ext cx="7010400" cy="6172200"/>
          </a:xfrm>
        </p:spPr>
        <p:txBody>
          <a:bodyPr/>
          <a:lstStyle/>
          <a:p>
            <a:pPr eaLnBrk="1" hangingPunct="1">
              <a:lnSpc>
                <a:spcPct val="80000"/>
              </a:lnSpc>
            </a:pPr>
            <a:r>
              <a:rPr lang="en-US" altLang="en-US" sz="2400">
                <a:solidFill>
                  <a:srgbClr val="FFFFFF"/>
                </a:solidFill>
                <a:cs typeface="Arial" panose="020B0604020202020204" pitchFamily="34" charset="0"/>
              </a:rPr>
              <a:t>Yvonne first attended 08/04 – Lupus onset ’95, presenting stomach disorder, multiple joint pains, night sweats, bruising, fatigue, IBS, Raynaud’s, foot numbness</a:t>
            </a:r>
          </a:p>
          <a:p>
            <a:pPr eaLnBrk="1" hangingPunct="1">
              <a:lnSpc>
                <a:spcPct val="80000"/>
              </a:lnSpc>
            </a:pPr>
            <a:r>
              <a:rPr lang="en-US" altLang="en-US" sz="2400">
                <a:solidFill>
                  <a:srgbClr val="FFFFFF"/>
                </a:solidFill>
                <a:cs typeface="Arial" panose="020B0604020202020204" pitchFamily="34" charset="0"/>
              </a:rPr>
              <a:t>Cataplex AC (8), Symplex F (6), Hypothalmex (2), BCSO (2), SSO (6), Inositol (3), L-Glutamine (3), Calcifood (2), AF Betafood (12), Choline (6)</a:t>
            </a:r>
          </a:p>
          <a:p>
            <a:pPr eaLnBrk="1" hangingPunct="1">
              <a:lnSpc>
                <a:spcPct val="80000"/>
              </a:lnSpc>
            </a:pPr>
            <a:r>
              <a:rPr lang="en-US" altLang="en-US" sz="2400">
                <a:solidFill>
                  <a:srgbClr val="FFFFFF"/>
                </a:solidFill>
                <a:cs typeface="Arial" panose="020B0604020202020204" pitchFamily="34" charset="0"/>
              </a:rPr>
              <a:t>Within three months no joint pains, off all medications (3), training for marathon</a:t>
            </a:r>
          </a:p>
          <a:p>
            <a:pPr eaLnBrk="1" hangingPunct="1">
              <a:lnSpc>
                <a:spcPct val="80000"/>
              </a:lnSpc>
            </a:pPr>
            <a:r>
              <a:rPr lang="en-US" altLang="en-US" sz="2400">
                <a:solidFill>
                  <a:srgbClr val="FFFFFF"/>
                </a:solidFill>
                <a:cs typeface="Arial" panose="020B0604020202020204" pitchFamily="34" charset="0"/>
              </a:rPr>
              <a:t>01/05 Ran 2 marathons within three weeks – came down with severe viral flu – exacerbated the autoimmune condition – frightened her like original onset in ’95 – returned finally to drugs – required another three months to quiet things down</a:t>
            </a:r>
          </a:p>
          <a:p>
            <a:pPr eaLnBrk="1" hangingPunct="1">
              <a:lnSpc>
                <a:spcPct val="80000"/>
              </a:lnSpc>
            </a:pPr>
            <a:r>
              <a:rPr lang="en-US" altLang="en-US" sz="2400">
                <a:solidFill>
                  <a:srgbClr val="FFFFFF"/>
                </a:solidFill>
                <a:cs typeface="Arial" panose="020B0604020202020204" pitchFamily="34" charset="0"/>
              </a:rPr>
              <a:t>Use autoimmune handout attachment to create chronic strategy</a:t>
            </a:r>
          </a:p>
        </p:txBody>
      </p:sp>
      <p:pic>
        <p:nvPicPr>
          <p:cNvPr id="252933" name="Picture 4" descr="no back red">
            <a:extLst>
              <a:ext uri="{FF2B5EF4-FFF2-40B4-BE49-F238E27FC236}">
                <a16:creationId xmlns:a16="http://schemas.microsoft.com/office/drawing/2014/main" id="{24CFF2EE-028C-96C5-29A5-633B8827CE5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6200" y="1385888"/>
            <a:ext cx="297180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50000">
              <a:srgbClr val="6600CC"/>
            </a:gs>
            <a:gs pos="100000">
              <a:schemeClr val="tx1"/>
            </a:gs>
          </a:gsLst>
          <a:lin ang="5400000" scaled="1"/>
        </a:gradFill>
        <a:effectLst/>
      </p:bgPr>
    </p:bg>
    <p:spTree>
      <p:nvGrpSpPr>
        <p:cNvPr id="1" name=""/>
        <p:cNvGrpSpPr/>
        <p:nvPr/>
      </p:nvGrpSpPr>
      <p:grpSpPr>
        <a:xfrm>
          <a:off x="0" y="0"/>
          <a:ext cx="0" cy="0"/>
          <a:chOff x="0" y="0"/>
          <a:chExt cx="0" cy="0"/>
        </a:xfrm>
      </p:grpSpPr>
      <p:sp>
        <p:nvSpPr>
          <p:cNvPr id="254978" name="Slide Number Placeholder 5">
            <a:extLst>
              <a:ext uri="{FF2B5EF4-FFF2-40B4-BE49-F238E27FC236}">
                <a16:creationId xmlns:a16="http://schemas.microsoft.com/office/drawing/2014/main" id="{C9123675-33AE-309F-092F-523A6B5C7B8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50000"/>
              <a:buFont typeface="Monotype Sorts" pitchFamily="2" charset="2"/>
              <a:buChar char="Ò"/>
              <a:defRPr kumimoji="1" sz="3200">
                <a:solidFill>
                  <a:schemeClr val="tx1"/>
                </a:solidFill>
                <a:latin typeface="Arial" panose="020B0604020202020204" pitchFamily="34" charset="0"/>
              </a:defRPr>
            </a:lvl1pPr>
            <a:lvl2pPr marL="742950" indent="-285750">
              <a:spcBef>
                <a:spcPct val="20000"/>
              </a:spcBef>
              <a:buClr>
                <a:schemeClr val="bg2"/>
              </a:buClr>
              <a:buSzPct val="50000"/>
              <a:buFont typeface="Monotype Sorts" pitchFamily="2" charset="2"/>
              <a:buChar char=""/>
              <a:defRPr kumimoji="1" sz="28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6AAFF00B-7339-49E7-A3C1-31B5C33A2B19}" type="slidenum">
              <a:rPr kumimoji="0" lang="en-US" altLang="en-US" sz="1400" b="0" i="0" u="none" strike="noStrike" kern="1200" cap="none" spc="0" normalizeH="0" baseline="0" noProof="0" smtClean="0">
                <a:ln>
                  <a:noFill/>
                </a:ln>
                <a:solidFill>
                  <a:srgbClr val="578963"/>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50000"/>
                </a:spcBef>
                <a:spcAft>
                  <a:spcPct val="0"/>
                </a:spcAft>
                <a:buClrTx/>
                <a:buSzTx/>
                <a:buFontTx/>
                <a:buNone/>
                <a:tabLst/>
                <a:defRPr/>
              </a:pPr>
              <a:t>52</a:t>
            </a:fld>
            <a:endParaRPr kumimoji="0" lang="en-US" altLang="en-US" sz="1400" b="0" i="0" u="none" strike="noStrike" kern="1200" cap="none" spc="0" normalizeH="0" baseline="0" noProof="0">
              <a:ln>
                <a:noFill/>
              </a:ln>
              <a:solidFill>
                <a:srgbClr val="578963"/>
              </a:solidFill>
              <a:effectLst/>
              <a:uLnTx/>
              <a:uFillTx/>
              <a:latin typeface="Times New Roman" panose="02020603050405020304" pitchFamily="18" charset="0"/>
              <a:ea typeface="+mn-ea"/>
              <a:cs typeface="Arial" panose="020B0604020202020204" pitchFamily="34" charset="0"/>
            </a:endParaRPr>
          </a:p>
        </p:txBody>
      </p:sp>
      <p:sp>
        <p:nvSpPr>
          <p:cNvPr id="254979" name="Rectangle 2">
            <a:extLst>
              <a:ext uri="{FF2B5EF4-FFF2-40B4-BE49-F238E27FC236}">
                <a16:creationId xmlns:a16="http://schemas.microsoft.com/office/drawing/2014/main" id="{DBEEDE20-2DB4-E1CE-358B-BF71482C24C1}"/>
              </a:ext>
            </a:extLst>
          </p:cNvPr>
          <p:cNvSpPr>
            <a:spLocks noGrp="1" noChangeArrowheads="1"/>
          </p:cNvSpPr>
          <p:nvPr>
            <p:ph type="title"/>
          </p:nvPr>
        </p:nvSpPr>
        <p:spPr>
          <a:xfrm>
            <a:off x="1981200" y="0"/>
            <a:ext cx="8382000" cy="1143000"/>
          </a:xfrm>
        </p:spPr>
        <p:txBody>
          <a:bodyPr/>
          <a:lstStyle/>
          <a:p>
            <a:pPr eaLnBrk="1" hangingPunct="1"/>
            <a:r>
              <a:rPr lang="en-US" altLang="en-US">
                <a:solidFill>
                  <a:srgbClr val="FFFFFF"/>
                </a:solidFill>
                <a:cs typeface="Arial" panose="020B0604020202020204" pitchFamily="34" charset="0"/>
              </a:rPr>
              <a:t>A Clinical Study – Auto-Immune</a:t>
            </a:r>
            <a:endParaRPr lang="en-US" altLang="en-US" sz="2400">
              <a:solidFill>
                <a:srgbClr val="FFFFFF"/>
              </a:solidFill>
              <a:cs typeface="Arial" panose="020B0604020202020204" pitchFamily="34" charset="0"/>
            </a:endParaRPr>
          </a:p>
        </p:txBody>
      </p:sp>
      <p:sp>
        <p:nvSpPr>
          <p:cNvPr id="254980" name="Rectangle 3">
            <a:extLst>
              <a:ext uri="{FF2B5EF4-FFF2-40B4-BE49-F238E27FC236}">
                <a16:creationId xmlns:a16="http://schemas.microsoft.com/office/drawing/2014/main" id="{C08EFBB6-F8F6-9D91-4E95-BEF03A897957}"/>
              </a:ext>
            </a:extLst>
          </p:cNvPr>
          <p:cNvSpPr>
            <a:spLocks noGrp="1" noChangeArrowheads="1"/>
          </p:cNvSpPr>
          <p:nvPr>
            <p:ph type="body" idx="1"/>
          </p:nvPr>
        </p:nvSpPr>
        <p:spPr>
          <a:xfrm>
            <a:off x="1524000" y="1219200"/>
            <a:ext cx="8915400" cy="5638800"/>
          </a:xfrm>
        </p:spPr>
        <p:txBody>
          <a:bodyPr/>
          <a:lstStyle/>
          <a:p>
            <a:pPr eaLnBrk="1" hangingPunct="1">
              <a:lnSpc>
                <a:spcPct val="80000"/>
              </a:lnSpc>
            </a:pPr>
            <a:r>
              <a:rPr lang="en-US" altLang="en-US" sz="2400">
                <a:solidFill>
                  <a:srgbClr val="FFFFFF"/>
                </a:solidFill>
                <a:cs typeface="Arial" panose="020B0604020202020204" pitchFamily="34" charset="0"/>
              </a:rPr>
              <a:t>Charlie (56 years old) retired police officer presented 10/26/02 with diagnosis of Myasthenia Gravis with chronic severe respiratory infection and reflux both secondary to long-term prednisone use, low energy, slow start, loss of taste, hair loss, blepharptosis, cramps and aches in lower extremities</a:t>
            </a:r>
          </a:p>
          <a:p>
            <a:pPr eaLnBrk="1" hangingPunct="1">
              <a:lnSpc>
                <a:spcPct val="80000"/>
              </a:lnSpc>
            </a:pPr>
            <a:r>
              <a:rPr lang="en-US" altLang="en-US" sz="2400">
                <a:solidFill>
                  <a:srgbClr val="FFFFFF"/>
                </a:solidFill>
                <a:cs typeface="Arial" panose="020B0604020202020204" pitchFamily="34" charset="0"/>
              </a:rPr>
              <a:t>Recorded extensive case history, Calcium cuff test 110 mm, Ragland’s reclining 156/96 (66) standing 128/75 (82), Muscle testing exam, determined to begin Endocrine Pillar – Symplex M (3-3), BCSO (1-1), Essential Fatty Acid blend; Bio-terrain Pillar – Calcifood (1Tbsp), L-Glutamine (1.5 g); Circulatory Pillar – Cardioplus (3-3); Immune Pillar – Cataplex AC (6-6), Sesame Oil (3-3), Allerplex (7-7), Broncafect (2-2)</a:t>
            </a:r>
          </a:p>
          <a:p>
            <a:pPr eaLnBrk="1" hangingPunct="1">
              <a:lnSpc>
                <a:spcPct val="80000"/>
              </a:lnSpc>
            </a:pPr>
            <a:r>
              <a:rPr lang="en-US" altLang="en-US" sz="2400">
                <a:solidFill>
                  <a:srgbClr val="FFFFFF"/>
                </a:solidFill>
                <a:cs typeface="Arial" panose="020B0604020202020204" pitchFamily="34" charset="0"/>
              </a:rPr>
              <a:t>Returned in one month reporting no dry eyes, recovery of taste, loss of eye puffiness, less neck stiffness, refllux gone (med. stopped), cramps &amp; aches gone, hair loss gone, depression and worry gone, energy level up</a:t>
            </a:r>
          </a:p>
          <a:p>
            <a:pPr eaLnBrk="1" hangingPunct="1">
              <a:lnSpc>
                <a:spcPct val="80000"/>
              </a:lnSpc>
            </a:pPr>
            <a:r>
              <a:rPr lang="en-US" altLang="en-US" sz="2400">
                <a:solidFill>
                  <a:srgbClr val="FFFFFF"/>
                </a:solidFill>
                <a:cs typeface="Arial" panose="020B0604020202020204" pitchFamily="34" charset="0"/>
              </a:rPr>
              <a:t>Full of hope and renewed in his work</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50000">
              <a:srgbClr val="6600CC"/>
            </a:gs>
            <a:gs pos="100000">
              <a:schemeClr val="tx1"/>
            </a:gs>
          </a:gsLst>
          <a:lin ang="5400000" scaled="1"/>
        </a:gradFill>
        <a:effectLst/>
      </p:bgPr>
    </p:bg>
    <p:spTree>
      <p:nvGrpSpPr>
        <p:cNvPr id="1" name=""/>
        <p:cNvGrpSpPr/>
        <p:nvPr/>
      </p:nvGrpSpPr>
      <p:grpSpPr>
        <a:xfrm>
          <a:off x="0" y="0"/>
          <a:ext cx="0" cy="0"/>
          <a:chOff x="0" y="0"/>
          <a:chExt cx="0" cy="0"/>
        </a:xfrm>
      </p:grpSpPr>
      <p:sp>
        <p:nvSpPr>
          <p:cNvPr id="257026" name="Slide Number Placeholder 5">
            <a:extLst>
              <a:ext uri="{FF2B5EF4-FFF2-40B4-BE49-F238E27FC236}">
                <a16:creationId xmlns:a16="http://schemas.microsoft.com/office/drawing/2014/main" id="{CDDFE09B-ADF7-D73F-AEE7-3631B17FD99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50000"/>
              <a:buFont typeface="Monotype Sorts" pitchFamily="2" charset="2"/>
              <a:buChar char="Ò"/>
              <a:defRPr kumimoji="1" sz="3200">
                <a:solidFill>
                  <a:schemeClr val="tx1"/>
                </a:solidFill>
                <a:latin typeface="Arial" panose="020B0604020202020204" pitchFamily="34" charset="0"/>
              </a:defRPr>
            </a:lvl1pPr>
            <a:lvl2pPr marL="742950" indent="-285750">
              <a:spcBef>
                <a:spcPct val="20000"/>
              </a:spcBef>
              <a:buClr>
                <a:schemeClr val="bg2"/>
              </a:buClr>
              <a:buSzPct val="50000"/>
              <a:buFont typeface="Monotype Sorts" pitchFamily="2" charset="2"/>
              <a:buChar char=""/>
              <a:defRPr kumimoji="1" sz="28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B34D8865-79C6-4DFB-A910-9E97D4F8FD17}" type="slidenum">
              <a:rPr kumimoji="0" lang="en-US" altLang="en-US" sz="1400" b="0" i="0" u="none" strike="noStrike" kern="1200" cap="none" spc="0" normalizeH="0" baseline="0" noProof="0" smtClean="0">
                <a:ln>
                  <a:noFill/>
                </a:ln>
                <a:solidFill>
                  <a:srgbClr val="578963"/>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50000"/>
                </a:spcBef>
                <a:spcAft>
                  <a:spcPct val="0"/>
                </a:spcAft>
                <a:buClrTx/>
                <a:buSzTx/>
                <a:buFontTx/>
                <a:buNone/>
                <a:tabLst/>
                <a:defRPr/>
              </a:pPr>
              <a:t>53</a:t>
            </a:fld>
            <a:endParaRPr kumimoji="0" lang="en-US" altLang="en-US" sz="1400" b="0" i="0" u="none" strike="noStrike" kern="1200" cap="none" spc="0" normalizeH="0" baseline="0" noProof="0">
              <a:ln>
                <a:noFill/>
              </a:ln>
              <a:solidFill>
                <a:srgbClr val="578963"/>
              </a:solidFill>
              <a:effectLst/>
              <a:uLnTx/>
              <a:uFillTx/>
              <a:latin typeface="Times New Roman" panose="02020603050405020304" pitchFamily="18" charset="0"/>
              <a:ea typeface="+mn-ea"/>
              <a:cs typeface="Arial" panose="020B0604020202020204" pitchFamily="34" charset="0"/>
            </a:endParaRPr>
          </a:p>
        </p:txBody>
      </p:sp>
      <p:sp>
        <p:nvSpPr>
          <p:cNvPr id="257027" name="Rectangle 2">
            <a:extLst>
              <a:ext uri="{FF2B5EF4-FFF2-40B4-BE49-F238E27FC236}">
                <a16:creationId xmlns:a16="http://schemas.microsoft.com/office/drawing/2014/main" id="{6E3407C4-761C-FECB-AA35-6D12A2D2DB23}"/>
              </a:ext>
            </a:extLst>
          </p:cNvPr>
          <p:cNvSpPr>
            <a:spLocks noGrp="1" noChangeArrowheads="1"/>
          </p:cNvSpPr>
          <p:nvPr>
            <p:ph type="title"/>
          </p:nvPr>
        </p:nvSpPr>
        <p:spPr>
          <a:xfrm>
            <a:off x="2514600" y="0"/>
            <a:ext cx="7315200" cy="1143000"/>
          </a:xfrm>
        </p:spPr>
        <p:txBody>
          <a:bodyPr/>
          <a:lstStyle/>
          <a:p>
            <a:pPr eaLnBrk="1" hangingPunct="1"/>
            <a:r>
              <a:rPr lang="en-US" altLang="en-US">
                <a:solidFill>
                  <a:srgbClr val="FFFFFF"/>
                </a:solidFill>
                <a:cs typeface="Arial" panose="020B0604020202020204" pitchFamily="34" charset="0"/>
              </a:rPr>
              <a:t>Charlie continued</a:t>
            </a:r>
            <a:endParaRPr lang="en-US" altLang="en-US" sz="2400">
              <a:solidFill>
                <a:srgbClr val="FFFFFF"/>
              </a:solidFill>
              <a:cs typeface="Arial" panose="020B0604020202020204" pitchFamily="34" charset="0"/>
            </a:endParaRPr>
          </a:p>
        </p:txBody>
      </p:sp>
      <p:sp>
        <p:nvSpPr>
          <p:cNvPr id="257028" name="Rectangle 3">
            <a:extLst>
              <a:ext uri="{FF2B5EF4-FFF2-40B4-BE49-F238E27FC236}">
                <a16:creationId xmlns:a16="http://schemas.microsoft.com/office/drawing/2014/main" id="{7ABDCEC0-40B4-DC7C-B326-275E47961FDD}"/>
              </a:ext>
            </a:extLst>
          </p:cNvPr>
          <p:cNvSpPr>
            <a:spLocks noGrp="1" noChangeArrowheads="1"/>
          </p:cNvSpPr>
          <p:nvPr>
            <p:ph type="body" idx="1"/>
          </p:nvPr>
        </p:nvSpPr>
        <p:spPr>
          <a:xfrm>
            <a:off x="1752600" y="1219200"/>
            <a:ext cx="6858000" cy="5334000"/>
          </a:xfrm>
        </p:spPr>
        <p:txBody>
          <a:bodyPr/>
          <a:lstStyle/>
          <a:p>
            <a:pPr eaLnBrk="1" hangingPunct="1"/>
            <a:r>
              <a:rPr lang="en-US" altLang="en-US" sz="2800">
                <a:solidFill>
                  <a:srgbClr val="FFFFFF"/>
                </a:solidFill>
                <a:cs typeface="Arial" panose="020B0604020202020204" pitchFamily="34" charset="0"/>
              </a:rPr>
              <a:t>Throughout the course of next four years achieved multiple successes including reversal of CAD by 30% in 3 months obviating the need for a angiogram, complete consistent control of respiratory infections with no use of antibiotics since commencement</a:t>
            </a:r>
          </a:p>
          <a:p>
            <a:pPr eaLnBrk="1" hangingPunct="1"/>
            <a:r>
              <a:rPr lang="en-US" altLang="en-US" sz="2800">
                <a:solidFill>
                  <a:srgbClr val="FFFFFF"/>
                </a:solidFill>
                <a:cs typeface="Arial" panose="020B0604020202020204" pitchFamily="34" charset="0"/>
              </a:rPr>
              <a:t>Finally one month ago reported from neurologist complete remission of MG due to chronic repair of autoimmune factors especially cell membrane repair</a:t>
            </a:r>
          </a:p>
        </p:txBody>
      </p:sp>
      <p:pic>
        <p:nvPicPr>
          <p:cNvPr id="257029" name="Picture 4" descr="no back red">
            <a:extLst>
              <a:ext uri="{FF2B5EF4-FFF2-40B4-BE49-F238E27FC236}">
                <a16:creationId xmlns:a16="http://schemas.microsoft.com/office/drawing/2014/main" id="{A9CE31CA-06EF-0055-5970-060E406DEE5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6200" y="1385888"/>
            <a:ext cx="297180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59074" name="Title 1">
            <a:extLst>
              <a:ext uri="{FF2B5EF4-FFF2-40B4-BE49-F238E27FC236}">
                <a16:creationId xmlns:a16="http://schemas.microsoft.com/office/drawing/2014/main" id="{CC33BDC3-67A5-840D-7C61-5333FB5213C4}"/>
              </a:ext>
            </a:extLst>
          </p:cNvPr>
          <p:cNvSpPr>
            <a:spLocks noGrp="1" noChangeArrowheads="1"/>
          </p:cNvSpPr>
          <p:nvPr>
            <p:ph type="title"/>
          </p:nvPr>
        </p:nvSpPr>
        <p:spPr>
          <a:xfrm>
            <a:off x="1676400" y="228600"/>
            <a:ext cx="8305800" cy="685800"/>
          </a:xfrm>
        </p:spPr>
        <p:txBody>
          <a:bodyPr/>
          <a:lstStyle/>
          <a:p>
            <a:r>
              <a:rPr lang="en-US" altLang="en-US" b="1">
                <a:solidFill>
                  <a:srgbClr val="002060"/>
                </a:solidFill>
              </a:rPr>
              <a:t>Twins with Juvenile Arthritis -</a:t>
            </a:r>
          </a:p>
        </p:txBody>
      </p:sp>
      <p:sp>
        <p:nvSpPr>
          <p:cNvPr id="340995" name="Content Placeholder 2">
            <a:extLst>
              <a:ext uri="{FF2B5EF4-FFF2-40B4-BE49-F238E27FC236}">
                <a16:creationId xmlns:a16="http://schemas.microsoft.com/office/drawing/2014/main" id="{AEC5EF5A-685D-EAC6-53B6-2F6F516780AD}"/>
              </a:ext>
            </a:extLst>
          </p:cNvPr>
          <p:cNvSpPr>
            <a:spLocks noGrp="1" noChangeArrowheads="1"/>
          </p:cNvSpPr>
          <p:nvPr>
            <p:ph idx="1"/>
          </p:nvPr>
        </p:nvSpPr>
        <p:spPr>
          <a:xfrm>
            <a:off x="457200" y="1163638"/>
            <a:ext cx="11277600" cy="5715000"/>
          </a:xfrm>
        </p:spPr>
        <p:txBody>
          <a:bodyPr/>
          <a:lstStyle/>
          <a:p>
            <a:r>
              <a:rPr lang="en-US" altLang="en-US" b="1"/>
              <a:t>Presented 08/07 both with same diagnosis leaving 2 days later for a year to middle east</a:t>
            </a:r>
          </a:p>
          <a:p>
            <a:r>
              <a:rPr lang="en-US" altLang="en-US" b="1"/>
              <a:t>Controlled inflammation by detesting allergy to wheat and milk, pillar 5 reduced immune burden by cleansing liver and up-regulating immune system with Thymex, SSO, Cataplex AC, ionic calcium powder</a:t>
            </a:r>
          </a:p>
          <a:p>
            <a:r>
              <a:rPr lang="en-US" altLang="en-US" b="1"/>
              <a:t> See you next year</a:t>
            </a:r>
          </a:p>
          <a:p>
            <a:r>
              <a:rPr lang="en-US" altLang="en-US" b="1"/>
              <a:t> 01/08 was referred a case of J. Arthritis by the success with the twins</a:t>
            </a:r>
          </a:p>
        </p:txBody>
      </p:sp>
      <p:pic>
        <p:nvPicPr>
          <p:cNvPr id="4" name="Picture 3" descr="Duffee twins juvenile arthritis.JPG">
            <a:extLst>
              <a:ext uri="{FF2B5EF4-FFF2-40B4-BE49-F238E27FC236}">
                <a16:creationId xmlns:a16="http://schemas.microsoft.com/office/drawing/2014/main" id="{167F2660-CD21-53BF-2E70-5A6F07AB3D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131064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40995">
                                            <p:txEl>
                                              <p:pRg st="0" end="0"/>
                                            </p:txEl>
                                          </p:spTgt>
                                        </p:tgtEl>
                                        <p:attrNameLst>
                                          <p:attrName>style.visibility</p:attrName>
                                        </p:attrNameLst>
                                      </p:cBhvr>
                                      <p:to>
                                        <p:strVal val="visible"/>
                                      </p:to>
                                    </p:set>
                                    <p:animEffect transition="in" filter="diamond(in)">
                                      <p:cBhvr>
                                        <p:cTn id="7" dur="2000"/>
                                        <p:tgtEl>
                                          <p:spTgt spid="340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40995">
                                            <p:txEl>
                                              <p:pRg st="1" end="1"/>
                                            </p:txEl>
                                          </p:spTgt>
                                        </p:tgtEl>
                                        <p:attrNameLst>
                                          <p:attrName>style.visibility</p:attrName>
                                        </p:attrNameLst>
                                      </p:cBhvr>
                                      <p:to>
                                        <p:strVal val="visible"/>
                                      </p:to>
                                    </p:set>
                                    <p:animEffect transition="in" filter="diamond(in)">
                                      <p:cBhvr>
                                        <p:cTn id="12" dur="2000"/>
                                        <p:tgtEl>
                                          <p:spTgt spid="3409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40995">
                                            <p:txEl>
                                              <p:pRg st="2" end="2"/>
                                            </p:txEl>
                                          </p:spTgt>
                                        </p:tgtEl>
                                        <p:attrNameLst>
                                          <p:attrName>style.visibility</p:attrName>
                                        </p:attrNameLst>
                                      </p:cBhvr>
                                      <p:to>
                                        <p:strVal val="visible"/>
                                      </p:to>
                                    </p:set>
                                    <p:animEffect transition="in" filter="diamond(in)">
                                      <p:cBhvr>
                                        <p:cTn id="17" dur="2000"/>
                                        <p:tgtEl>
                                          <p:spTgt spid="3409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40995">
                                            <p:txEl>
                                              <p:pRg st="3" end="3"/>
                                            </p:txEl>
                                          </p:spTgt>
                                        </p:tgtEl>
                                        <p:attrNameLst>
                                          <p:attrName>style.visibility</p:attrName>
                                        </p:attrNameLst>
                                      </p:cBhvr>
                                      <p:to>
                                        <p:strVal val="visible"/>
                                      </p:to>
                                    </p:set>
                                    <p:animEffect transition="in" filter="diamond(in)">
                                      <p:cBhvr>
                                        <p:cTn id="22" dur="2000"/>
                                        <p:tgtEl>
                                          <p:spTgt spid="34099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5"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0" dur="1000" fill="hold"/>
                                        <p:tgtEl>
                                          <p:spTgt spid="4"/>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itle 1">
            <a:extLst>
              <a:ext uri="{FF2B5EF4-FFF2-40B4-BE49-F238E27FC236}">
                <a16:creationId xmlns:a16="http://schemas.microsoft.com/office/drawing/2014/main" id="{2FB580A8-40DE-2A08-5BCF-A4A858AF3FB3}"/>
              </a:ext>
            </a:extLst>
          </p:cNvPr>
          <p:cNvSpPr>
            <a:spLocks noGrp="1" noChangeArrowheads="1"/>
          </p:cNvSpPr>
          <p:nvPr>
            <p:ph type="title"/>
          </p:nvPr>
        </p:nvSpPr>
        <p:spPr>
          <a:xfrm>
            <a:off x="2209800" y="457200"/>
            <a:ext cx="7772400" cy="685800"/>
          </a:xfrm>
        </p:spPr>
        <p:txBody>
          <a:bodyPr/>
          <a:lstStyle/>
          <a:p>
            <a:r>
              <a:rPr lang="en-US" altLang="en-US"/>
              <a:t>Innate Heirarchy</a:t>
            </a:r>
          </a:p>
        </p:txBody>
      </p:sp>
      <p:sp>
        <p:nvSpPr>
          <p:cNvPr id="261123" name="Content Placeholder 2">
            <a:extLst>
              <a:ext uri="{FF2B5EF4-FFF2-40B4-BE49-F238E27FC236}">
                <a16:creationId xmlns:a16="http://schemas.microsoft.com/office/drawing/2014/main" id="{E2901993-2DA1-DB08-893C-709ACB2D42F3}"/>
              </a:ext>
            </a:extLst>
          </p:cNvPr>
          <p:cNvSpPr>
            <a:spLocks noGrp="1" noChangeArrowheads="1"/>
          </p:cNvSpPr>
          <p:nvPr>
            <p:ph sz="half" idx="1"/>
          </p:nvPr>
        </p:nvSpPr>
        <p:spPr>
          <a:xfrm>
            <a:off x="571500" y="2057400"/>
            <a:ext cx="5562600" cy="4114800"/>
          </a:xfrm>
        </p:spPr>
        <p:txBody>
          <a:bodyPr/>
          <a:lstStyle/>
          <a:p>
            <a:r>
              <a:rPr lang="en-US" altLang="en-US"/>
              <a:t>The body is designed to keep the blood normal – this is how it maintains homeostasis globally</a:t>
            </a:r>
          </a:p>
          <a:p>
            <a:r>
              <a:rPr lang="en-US" altLang="en-US"/>
              <a:t>The blood is the last system to display abnormality and this is why it is always pathagnomonic</a:t>
            </a:r>
          </a:p>
        </p:txBody>
      </p:sp>
      <p:sp>
        <p:nvSpPr>
          <p:cNvPr id="261124" name="Content Placeholder 3">
            <a:extLst>
              <a:ext uri="{FF2B5EF4-FFF2-40B4-BE49-F238E27FC236}">
                <a16:creationId xmlns:a16="http://schemas.microsoft.com/office/drawing/2014/main" id="{A8A422B2-F752-2633-6CAB-1B4A5AA4A392}"/>
              </a:ext>
            </a:extLst>
          </p:cNvPr>
          <p:cNvSpPr>
            <a:spLocks noGrp="1" noChangeArrowheads="1"/>
          </p:cNvSpPr>
          <p:nvPr>
            <p:ph sz="half" idx="2"/>
          </p:nvPr>
        </p:nvSpPr>
        <p:spPr>
          <a:xfrm>
            <a:off x="6248400" y="2057400"/>
            <a:ext cx="5105400" cy="4114800"/>
          </a:xfrm>
        </p:spPr>
        <p:txBody>
          <a:bodyPr/>
          <a:lstStyle/>
          <a:p>
            <a:r>
              <a:rPr lang="en-US" altLang="en-US">
                <a:solidFill>
                  <a:srgbClr val="FFC000"/>
                </a:solidFill>
              </a:rPr>
              <a:t>The second effort of the body is to maintain normal organ function</a:t>
            </a:r>
          </a:p>
          <a:p>
            <a:r>
              <a:rPr lang="en-US" altLang="en-US">
                <a:solidFill>
                  <a:srgbClr val="FFC000"/>
                </a:solidFill>
              </a:rPr>
              <a:t>This is how it controls the blood</a:t>
            </a:r>
          </a:p>
          <a:p>
            <a:r>
              <a:rPr lang="en-US" altLang="en-US">
                <a:solidFill>
                  <a:srgbClr val="FFC000"/>
                </a:solidFill>
              </a:rPr>
              <a:t>Autonomic determines somatic</a:t>
            </a:r>
          </a:p>
          <a:p>
            <a:r>
              <a:rPr lang="en-US" altLang="en-US">
                <a:solidFill>
                  <a:srgbClr val="FFC000"/>
                </a:solidFill>
              </a:rPr>
              <a:t>AKA Viscero-somatic</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0690" name="Slide Number Placeholder 5">
            <a:extLst>
              <a:ext uri="{FF2B5EF4-FFF2-40B4-BE49-F238E27FC236}">
                <a16:creationId xmlns:a16="http://schemas.microsoft.com/office/drawing/2014/main" id="{3DDE4111-1D4C-4BF4-952E-34917942A3D5}"/>
              </a:ext>
            </a:extLst>
          </p:cNvPr>
          <p:cNvSpPr>
            <a:spLocks noGrp="1"/>
          </p:cNvSpPr>
          <p:nvPr>
            <p:ph type="sldNum" sz="quarter" idx="4294967295"/>
          </p:nvPr>
        </p:nvSpPr>
        <p:spPr bwMode="auto">
          <a:xfrm>
            <a:off x="80772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None/>
            </a:pPr>
            <a:fld id="{0C0C8E5F-EFA4-4C5B-9B03-3A37B0377E4B}" type="slidenum">
              <a:rPr kumimoji="0" lang="en-US" altLang="en-US" sz="1600">
                <a:solidFill>
                  <a:srgbClr val="CEA6D6"/>
                </a:solidFill>
                <a:latin typeface="Times New Roman" panose="02020603050405020304" pitchFamily="18" charset="0"/>
                <a:ea typeface="Kozuka Gothic Pro R"/>
                <a:cs typeface="Tahoma" panose="020B0604030504040204" pitchFamily="34" charset="0"/>
              </a:rPr>
              <a:pPr fontAlgn="base">
                <a:spcBef>
                  <a:spcPct val="0"/>
                </a:spcBef>
                <a:spcAft>
                  <a:spcPct val="0"/>
                </a:spcAft>
                <a:buClrTx/>
                <a:buNone/>
              </a:pPr>
              <a:t>56</a:t>
            </a:fld>
            <a:endParaRPr kumimoji="0" lang="en-US" altLang="en-US" sz="1600">
              <a:solidFill>
                <a:srgbClr val="CEA6D6"/>
              </a:solidFill>
              <a:latin typeface="Times New Roman" panose="02020603050405020304" pitchFamily="18" charset="0"/>
              <a:ea typeface="Kozuka Gothic Pro R"/>
              <a:cs typeface="Tahoma" panose="020B0604030504040204" pitchFamily="34" charset="0"/>
            </a:endParaRPr>
          </a:p>
        </p:txBody>
      </p:sp>
      <p:sp>
        <p:nvSpPr>
          <p:cNvPr id="677890" name="Rectangle 2">
            <a:extLst>
              <a:ext uri="{FF2B5EF4-FFF2-40B4-BE49-F238E27FC236}">
                <a16:creationId xmlns:a16="http://schemas.microsoft.com/office/drawing/2014/main" id="{68FB7D9D-21E1-433B-AC92-12EE20548DAB}"/>
              </a:ext>
            </a:extLst>
          </p:cNvPr>
          <p:cNvSpPr>
            <a:spLocks noGrp="1" noChangeArrowheads="1"/>
          </p:cNvSpPr>
          <p:nvPr>
            <p:ph type="title"/>
          </p:nvPr>
        </p:nvSpPr>
        <p:spPr>
          <a:xfrm>
            <a:off x="2209800" y="0"/>
            <a:ext cx="8229600" cy="762000"/>
          </a:xfrm>
        </p:spPr>
        <p:txBody>
          <a:bodyPr/>
          <a:lstStyle/>
          <a:p>
            <a:pPr eaLnBrk="1" hangingPunct="1"/>
            <a:r>
              <a:rPr lang="en-US" altLang="en-US">
                <a:solidFill>
                  <a:srgbClr val="FFC000"/>
                </a:solidFill>
              </a:rPr>
              <a:t>Primary Inflammatory Foods</a:t>
            </a:r>
          </a:p>
        </p:txBody>
      </p:sp>
      <p:sp>
        <p:nvSpPr>
          <p:cNvPr id="677891" name="Rectangle 3">
            <a:extLst>
              <a:ext uri="{FF2B5EF4-FFF2-40B4-BE49-F238E27FC236}">
                <a16:creationId xmlns:a16="http://schemas.microsoft.com/office/drawing/2014/main" id="{C0843A9C-1615-43B2-8F50-9C3968A18CB2}"/>
              </a:ext>
            </a:extLst>
          </p:cNvPr>
          <p:cNvSpPr>
            <a:spLocks noGrp="1"/>
          </p:cNvSpPr>
          <p:nvPr>
            <p:ph type="body" idx="1"/>
          </p:nvPr>
        </p:nvSpPr>
        <p:spPr>
          <a:xfrm>
            <a:off x="2209800" y="752475"/>
            <a:ext cx="7467600" cy="5181600"/>
          </a:xfrm>
        </p:spPr>
        <p:txBody>
          <a:bodyPr/>
          <a:lstStyle/>
          <a:p>
            <a:pPr marL="0" indent="0" eaLnBrk="1" hangingPunct="1">
              <a:buNone/>
              <a:defRPr/>
            </a:pPr>
            <a:r>
              <a:rPr altLang="en-US" sz="1800" dirty="0">
                <a:ea typeface="Kozuka Gothic Pro R"/>
              </a:rPr>
              <a:t>There are 14 primary inflammatory foods</a:t>
            </a:r>
            <a:r>
              <a:rPr lang="en-US" altLang="en-US" sz="1800" dirty="0">
                <a:ea typeface="Kozuka Gothic Pro R"/>
              </a:rPr>
              <a:t>:</a:t>
            </a:r>
            <a:endParaRPr altLang="en-US" sz="1800" dirty="0">
              <a:ea typeface="Kozuka Gothic Pro R"/>
            </a:endParaRPr>
          </a:p>
          <a:p>
            <a:pPr eaLnBrk="1" hangingPunct="1">
              <a:defRPr/>
            </a:pPr>
            <a:r>
              <a:rPr altLang="en-US" sz="1800" dirty="0">
                <a:ea typeface="Kozuka Gothic Pro R"/>
              </a:rPr>
              <a:t>To reduce these </a:t>
            </a:r>
            <a:r>
              <a:rPr lang="en-US" altLang="en-US" sz="1800" dirty="0">
                <a:ea typeface="Kozuka Gothic Pro R"/>
              </a:rPr>
              <a:t>for five days </a:t>
            </a:r>
            <a:r>
              <a:rPr altLang="en-US" sz="1800" dirty="0">
                <a:ea typeface="Kozuka Gothic Pro R"/>
              </a:rPr>
              <a:t>is to dramatically reduce the inflammatory amplitude systemica</a:t>
            </a:r>
            <a:r>
              <a:rPr lang="en-US" altLang="en-US" sz="1800" dirty="0">
                <a:ea typeface="Kozuka Gothic Pro R"/>
              </a:rPr>
              <a:t>lly – remarkable changes seen in 1-2 days – then re-introduction protocol can determine the actual offending food(s)</a:t>
            </a:r>
            <a:endParaRPr altLang="en-US" sz="1800" dirty="0">
              <a:ea typeface="Kozuka Gothic Pro R"/>
            </a:endParaRPr>
          </a:p>
          <a:p>
            <a:pPr lvl="1" eaLnBrk="1" hangingPunct="1">
              <a:defRPr/>
            </a:pPr>
            <a:r>
              <a:rPr altLang="en-US" sz="1800" dirty="0">
                <a:solidFill>
                  <a:srgbClr val="FFFF00"/>
                </a:solidFill>
                <a:ea typeface="Kozuka Gothic Pro R"/>
              </a:rPr>
              <a:t>Milk</a:t>
            </a:r>
          </a:p>
          <a:p>
            <a:pPr lvl="1" eaLnBrk="1" hangingPunct="1">
              <a:defRPr/>
            </a:pPr>
            <a:r>
              <a:rPr altLang="en-US" sz="1800" dirty="0">
                <a:solidFill>
                  <a:srgbClr val="FFFF00"/>
                </a:solidFill>
                <a:ea typeface="Kozuka Gothic Pro R"/>
              </a:rPr>
              <a:t>Corn</a:t>
            </a:r>
          </a:p>
          <a:p>
            <a:pPr lvl="1" eaLnBrk="1" hangingPunct="1">
              <a:defRPr/>
            </a:pPr>
            <a:r>
              <a:rPr altLang="en-US" sz="1800" dirty="0">
                <a:solidFill>
                  <a:srgbClr val="FFFF00"/>
                </a:solidFill>
                <a:ea typeface="Kozuka Gothic Pro R"/>
              </a:rPr>
              <a:t>Gluten</a:t>
            </a:r>
          </a:p>
          <a:p>
            <a:pPr lvl="1" eaLnBrk="1" hangingPunct="1">
              <a:defRPr/>
            </a:pPr>
            <a:r>
              <a:rPr altLang="en-US" sz="1800" dirty="0">
                <a:solidFill>
                  <a:srgbClr val="FFFF00"/>
                </a:solidFill>
                <a:ea typeface="Kozuka Gothic Pro R"/>
              </a:rPr>
              <a:t>Soy</a:t>
            </a:r>
          </a:p>
          <a:p>
            <a:pPr lvl="1" eaLnBrk="1" hangingPunct="1">
              <a:defRPr/>
            </a:pPr>
            <a:r>
              <a:rPr altLang="en-US" sz="1800" dirty="0">
                <a:solidFill>
                  <a:srgbClr val="FF0000"/>
                </a:solidFill>
                <a:ea typeface="Kozuka Gothic Pro R"/>
              </a:rPr>
              <a:t>Peanuts</a:t>
            </a:r>
          </a:p>
          <a:p>
            <a:pPr lvl="1" eaLnBrk="1" hangingPunct="1">
              <a:defRPr/>
            </a:pPr>
            <a:r>
              <a:rPr altLang="en-US" sz="1800" dirty="0">
                <a:solidFill>
                  <a:srgbClr val="FF0000"/>
                </a:solidFill>
                <a:ea typeface="Kozuka Gothic Pro R"/>
              </a:rPr>
              <a:t>Beef</a:t>
            </a:r>
          </a:p>
          <a:p>
            <a:pPr lvl="1" eaLnBrk="1" hangingPunct="1">
              <a:defRPr/>
            </a:pPr>
            <a:r>
              <a:rPr altLang="en-US" sz="1800" dirty="0">
                <a:solidFill>
                  <a:srgbClr val="FF0000"/>
                </a:solidFill>
                <a:ea typeface="Kozuka Gothic Pro R"/>
              </a:rPr>
              <a:t>Tomato</a:t>
            </a:r>
          </a:p>
          <a:p>
            <a:pPr lvl="1" eaLnBrk="1" hangingPunct="1">
              <a:defRPr/>
            </a:pPr>
            <a:r>
              <a:rPr altLang="en-US" sz="1800" dirty="0">
                <a:solidFill>
                  <a:srgbClr val="FF0000"/>
                </a:solidFill>
                <a:ea typeface="Kozuka Gothic Pro R"/>
              </a:rPr>
              <a:t>Chocolate</a:t>
            </a:r>
          </a:p>
          <a:p>
            <a:pPr lvl="1" eaLnBrk="1" hangingPunct="1">
              <a:defRPr/>
            </a:pPr>
            <a:r>
              <a:rPr altLang="en-US" sz="1800" dirty="0">
                <a:ea typeface="Kozuka Gothic Pro R"/>
              </a:rPr>
              <a:t>Rice</a:t>
            </a:r>
          </a:p>
          <a:p>
            <a:pPr lvl="1" eaLnBrk="1" hangingPunct="1">
              <a:defRPr/>
            </a:pPr>
            <a:r>
              <a:rPr altLang="en-US" sz="1800" dirty="0">
                <a:ea typeface="Kozuka Gothic Pro R"/>
              </a:rPr>
              <a:t>Nuts</a:t>
            </a:r>
          </a:p>
          <a:p>
            <a:pPr lvl="1" eaLnBrk="1" hangingPunct="1">
              <a:defRPr/>
            </a:pPr>
            <a:r>
              <a:rPr altLang="en-US" sz="1800" dirty="0">
                <a:ea typeface="Kozuka Gothic Pro R"/>
              </a:rPr>
              <a:t>Sesame</a:t>
            </a:r>
          </a:p>
          <a:p>
            <a:pPr lvl="1" eaLnBrk="1" hangingPunct="1">
              <a:defRPr/>
            </a:pPr>
            <a:r>
              <a:rPr altLang="en-US" sz="1800" dirty="0">
                <a:ea typeface="Kozuka Gothic Pro R"/>
              </a:rPr>
              <a:t>Peas</a:t>
            </a:r>
          </a:p>
          <a:p>
            <a:pPr lvl="1" eaLnBrk="1" hangingPunct="1">
              <a:defRPr/>
            </a:pPr>
            <a:r>
              <a:rPr altLang="en-US" sz="1800" dirty="0">
                <a:ea typeface="Kozuka Gothic Pro R"/>
              </a:rPr>
              <a:t>Eggs</a:t>
            </a:r>
          </a:p>
          <a:p>
            <a:pPr lvl="1" eaLnBrk="1" hangingPunct="1">
              <a:defRPr/>
            </a:pPr>
            <a:r>
              <a:rPr altLang="en-US" sz="1800" dirty="0">
                <a:solidFill>
                  <a:srgbClr val="92D050"/>
                </a:solidFill>
                <a:ea typeface="Kozuka Gothic Pro R"/>
              </a:rPr>
              <a:t>Sugar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7890"/>
                                        </p:tgtEl>
                                        <p:attrNameLst>
                                          <p:attrName>style.visibility</p:attrName>
                                        </p:attrNameLst>
                                      </p:cBhvr>
                                      <p:to>
                                        <p:strVal val="visible"/>
                                      </p:to>
                                    </p:set>
                                    <p:anim calcmode="lin" valueType="num">
                                      <p:cBhvr additive="base">
                                        <p:cTn id="7" dur="500" fill="hold"/>
                                        <p:tgtEl>
                                          <p:spTgt spid="677890"/>
                                        </p:tgtEl>
                                        <p:attrNameLst>
                                          <p:attrName>ppt_x</p:attrName>
                                        </p:attrNameLst>
                                      </p:cBhvr>
                                      <p:tavLst>
                                        <p:tav tm="0">
                                          <p:val>
                                            <p:strVal val="0-#ppt_w/2"/>
                                          </p:val>
                                        </p:tav>
                                        <p:tav tm="100000">
                                          <p:val>
                                            <p:strVal val="#ppt_x"/>
                                          </p:val>
                                        </p:tav>
                                      </p:tavLst>
                                    </p:anim>
                                    <p:anim calcmode="lin" valueType="num">
                                      <p:cBhvr additive="base">
                                        <p:cTn id="8" dur="500" fill="hold"/>
                                        <p:tgtEl>
                                          <p:spTgt spid="6778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677891">
                                            <p:txEl>
                                              <p:pRg st="0" end="0"/>
                                            </p:txEl>
                                          </p:spTgt>
                                        </p:tgtEl>
                                        <p:attrNameLst>
                                          <p:attrName>style.visibility</p:attrName>
                                        </p:attrNameLst>
                                      </p:cBhvr>
                                      <p:to>
                                        <p:strVal val="visible"/>
                                      </p:to>
                                    </p:set>
                                    <p:animEffect transition="in" filter="box(in)">
                                      <p:cBhvr>
                                        <p:cTn id="13" dur="500"/>
                                        <p:tgtEl>
                                          <p:spTgt spid="67789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677891">
                                            <p:txEl>
                                              <p:pRg st="1" end="1"/>
                                            </p:txEl>
                                          </p:spTgt>
                                        </p:tgtEl>
                                        <p:attrNameLst>
                                          <p:attrName>style.visibility</p:attrName>
                                        </p:attrNameLst>
                                      </p:cBhvr>
                                      <p:to>
                                        <p:strVal val="visible"/>
                                      </p:to>
                                    </p:set>
                                    <p:animEffect transition="in" filter="box(in)">
                                      <p:cBhvr>
                                        <p:cTn id="18" dur="500"/>
                                        <p:tgtEl>
                                          <p:spTgt spid="677891">
                                            <p:txEl>
                                              <p:pRg st="1" end="1"/>
                                            </p:txEl>
                                          </p:spTgt>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677891">
                                            <p:txEl>
                                              <p:pRg st="2" end="2"/>
                                            </p:txEl>
                                          </p:spTgt>
                                        </p:tgtEl>
                                        <p:attrNameLst>
                                          <p:attrName>style.visibility</p:attrName>
                                        </p:attrNameLst>
                                      </p:cBhvr>
                                      <p:to>
                                        <p:strVal val="visible"/>
                                      </p:to>
                                    </p:set>
                                    <p:animEffect transition="in" filter="box(in)">
                                      <p:cBhvr>
                                        <p:cTn id="21" dur="500"/>
                                        <p:tgtEl>
                                          <p:spTgt spid="677891">
                                            <p:txEl>
                                              <p:pRg st="2" end="2"/>
                                            </p:txEl>
                                          </p:spTgt>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677891">
                                            <p:txEl>
                                              <p:pRg st="3" end="3"/>
                                            </p:txEl>
                                          </p:spTgt>
                                        </p:tgtEl>
                                        <p:attrNameLst>
                                          <p:attrName>style.visibility</p:attrName>
                                        </p:attrNameLst>
                                      </p:cBhvr>
                                      <p:to>
                                        <p:strVal val="visible"/>
                                      </p:to>
                                    </p:set>
                                    <p:animEffect transition="in" filter="box(in)">
                                      <p:cBhvr>
                                        <p:cTn id="24" dur="500"/>
                                        <p:tgtEl>
                                          <p:spTgt spid="677891">
                                            <p:txEl>
                                              <p:pRg st="3" end="3"/>
                                            </p:txEl>
                                          </p:spTgt>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677891">
                                            <p:txEl>
                                              <p:pRg st="4" end="4"/>
                                            </p:txEl>
                                          </p:spTgt>
                                        </p:tgtEl>
                                        <p:attrNameLst>
                                          <p:attrName>style.visibility</p:attrName>
                                        </p:attrNameLst>
                                      </p:cBhvr>
                                      <p:to>
                                        <p:strVal val="visible"/>
                                      </p:to>
                                    </p:set>
                                    <p:animEffect transition="in" filter="box(in)">
                                      <p:cBhvr>
                                        <p:cTn id="27" dur="500"/>
                                        <p:tgtEl>
                                          <p:spTgt spid="677891">
                                            <p:txEl>
                                              <p:pRg st="4" end="4"/>
                                            </p:txEl>
                                          </p:spTgt>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677891">
                                            <p:txEl>
                                              <p:pRg st="5" end="5"/>
                                            </p:txEl>
                                          </p:spTgt>
                                        </p:tgtEl>
                                        <p:attrNameLst>
                                          <p:attrName>style.visibility</p:attrName>
                                        </p:attrNameLst>
                                      </p:cBhvr>
                                      <p:to>
                                        <p:strVal val="visible"/>
                                      </p:to>
                                    </p:set>
                                    <p:animEffect transition="in" filter="box(in)">
                                      <p:cBhvr>
                                        <p:cTn id="30" dur="500"/>
                                        <p:tgtEl>
                                          <p:spTgt spid="677891">
                                            <p:txEl>
                                              <p:pRg st="5" end="5"/>
                                            </p:txEl>
                                          </p:spTgt>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677891">
                                            <p:txEl>
                                              <p:pRg st="6" end="6"/>
                                            </p:txEl>
                                          </p:spTgt>
                                        </p:tgtEl>
                                        <p:attrNameLst>
                                          <p:attrName>style.visibility</p:attrName>
                                        </p:attrNameLst>
                                      </p:cBhvr>
                                      <p:to>
                                        <p:strVal val="visible"/>
                                      </p:to>
                                    </p:set>
                                    <p:animEffect transition="in" filter="box(in)">
                                      <p:cBhvr>
                                        <p:cTn id="33" dur="500"/>
                                        <p:tgtEl>
                                          <p:spTgt spid="677891">
                                            <p:txEl>
                                              <p:pRg st="6" end="6"/>
                                            </p:txEl>
                                          </p:spTgt>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677891">
                                            <p:txEl>
                                              <p:pRg st="7" end="7"/>
                                            </p:txEl>
                                          </p:spTgt>
                                        </p:tgtEl>
                                        <p:attrNameLst>
                                          <p:attrName>style.visibility</p:attrName>
                                        </p:attrNameLst>
                                      </p:cBhvr>
                                      <p:to>
                                        <p:strVal val="visible"/>
                                      </p:to>
                                    </p:set>
                                    <p:animEffect transition="in" filter="box(in)">
                                      <p:cBhvr>
                                        <p:cTn id="36" dur="500"/>
                                        <p:tgtEl>
                                          <p:spTgt spid="677891">
                                            <p:txEl>
                                              <p:pRg st="7" end="7"/>
                                            </p:txEl>
                                          </p:spTgt>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677891">
                                            <p:txEl>
                                              <p:pRg st="8" end="8"/>
                                            </p:txEl>
                                          </p:spTgt>
                                        </p:tgtEl>
                                        <p:attrNameLst>
                                          <p:attrName>style.visibility</p:attrName>
                                        </p:attrNameLst>
                                      </p:cBhvr>
                                      <p:to>
                                        <p:strVal val="visible"/>
                                      </p:to>
                                    </p:set>
                                    <p:animEffect transition="in" filter="box(in)">
                                      <p:cBhvr>
                                        <p:cTn id="39" dur="500"/>
                                        <p:tgtEl>
                                          <p:spTgt spid="677891">
                                            <p:txEl>
                                              <p:pRg st="8" end="8"/>
                                            </p:txEl>
                                          </p:spTgt>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677891">
                                            <p:txEl>
                                              <p:pRg st="9" end="9"/>
                                            </p:txEl>
                                          </p:spTgt>
                                        </p:tgtEl>
                                        <p:attrNameLst>
                                          <p:attrName>style.visibility</p:attrName>
                                        </p:attrNameLst>
                                      </p:cBhvr>
                                      <p:to>
                                        <p:strVal val="visible"/>
                                      </p:to>
                                    </p:set>
                                    <p:animEffect transition="in" filter="box(in)">
                                      <p:cBhvr>
                                        <p:cTn id="42" dur="500"/>
                                        <p:tgtEl>
                                          <p:spTgt spid="677891">
                                            <p:txEl>
                                              <p:pRg st="9" end="9"/>
                                            </p:txEl>
                                          </p:spTgt>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677891">
                                            <p:txEl>
                                              <p:pRg st="10" end="10"/>
                                            </p:txEl>
                                          </p:spTgt>
                                        </p:tgtEl>
                                        <p:attrNameLst>
                                          <p:attrName>style.visibility</p:attrName>
                                        </p:attrNameLst>
                                      </p:cBhvr>
                                      <p:to>
                                        <p:strVal val="visible"/>
                                      </p:to>
                                    </p:set>
                                    <p:animEffect transition="in" filter="box(in)">
                                      <p:cBhvr>
                                        <p:cTn id="45" dur="500"/>
                                        <p:tgtEl>
                                          <p:spTgt spid="677891">
                                            <p:txEl>
                                              <p:pRg st="10" end="10"/>
                                            </p:txEl>
                                          </p:spTgt>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677891">
                                            <p:txEl>
                                              <p:pRg st="11" end="11"/>
                                            </p:txEl>
                                          </p:spTgt>
                                        </p:tgtEl>
                                        <p:attrNameLst>
                                          <p:attrName>style.visibility</p:attrName>
                                        </p:attrNameLst>
                                      </p:cBhvr>
                                      <p:to>
                                        <p:strVal val="visible"/>
                                      </p:to>
                                    </p:set>
                                    <p:animEffect transition="in" filter="box(in)">
                                      <p:cBhvr>
                                        <p:cTn id="48" dur="500"/>
                                        <p:tgtEl>
                                          <p:spTgt spid="677891">
                                            <p:txEl>
                                              <p:pRg st="11" end="11"/>
                                            </p:txEl>
                                          </p:spTgt>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677891">
                                            <p:txEl>
                                              <p:pRg st="12" end="12"/>
                                            </p:txEl>
                                          </p:spTgt>
                                        </p:tgtEl>
                                        <p:attrNameLst>
                                          <p:attrName>style.visibility</p:attrName>
                                        </p:attrNameLst>
                                      </p:cBhvr>
                                      <p:to>
                                        <p:strVal val="visible"/>
                                      </p:to>
                                    </p:set>
                                    <p:animEffect transition="in" filter="box(in)">
                                      <p:cBhvr>
                                        <p:cTn id="51" dur="500"/>
                                        <p:tgtEl>
                                          <p:spTgt spid="677891">
                                            <p:txEl>
                                              <p:pRg st="12" end="12"/>
                                            </p:txEl>
                                          </p:spTgt>
                                        </p:tgtEl>
                                      </p:cBhvr>
                                    </p:animEffect>
                                  </p:childTnLst>
                                </p:cTn>
                              </p:par>
                              <p:par>
                                <p:cTn id="52" presetID="4" presetClass="entr" presetSubtype="16" fill="hold" grpId="0" nodeType="withEffect">
                                  <p:stCondLst>
                                    <p:cond delay="0"/>
                                  </p:stCondLst>
                                  <p:childTnLst>
                                    <p:set>
                                      <p:cBhvr>
                                        <p:cTn id="53" dur="1" fill="hold">
                                          <p:stCondLst>
                                            <p:cond delay="0"/>
                                          </p:stCondLst>
                                        </p:cTn>
                                        <p:tgtEl>
                                          <p:spTgt spid="677891">
                                            <p:txEl>
                                              <p:pRg st="13" end="13"/>
                                            </p:txEl>
                                          </p:spTgt>
                                        </p:tgtEl>
                                        <p:attrNameLst>
                                          <p:attrName>style.visibility</p:attrName>
                                        </p:attrNameLst>
                                      </p:cBhvr>
                                      <p:to>
                                        <p:strVal val="visible"/>
                                      </p:to>
                                    </p:set>
                                    <p:animEffect transition="in" filter="box(in)">
                                      <p:cBhvr>
                                        <p:cTn id="54" dur="500"/>
                                        <p:tgtEl>
                                          <p:spTgt spid="677891">
                                            <p:txEl>
                                              <p:pRg st="13" end="13"/>
                                            </p:txEl>
                                          </p:spTgt>
                                        </p:tgtEl>
                                      </p:cBhvr>
                                    </p:animEffect>
                                  </p:childTnLst>
                                </p:cTn>
                              </p:par>
                              <p:par>
                                <p:cTn id="55" presetID="4" presetClass="entr" presetSubtype="16" fill="hold" grpId="0" nodeType="withEffect">
                                  <p:stCondLst>
                                    <p:cond delay="0"/>
                                  </p:stCondLst>
                                  <p:childTnLst>
                                    <p:set>
                                      <p:cBhvr>
                                        <p:cTn id="56" dur="1" fill="hold">
                                          <p:stCondLst>
                                            <p:cond delay="0"/>
                                          </p:stCondLst>
                                        </p:cTn>
                                        <p:tgtEl>
                                          <p:spTgt spid="677891">
                                            <p:txEl>
                                              <p:pRg st="14" end="14"/>
                                            </p:txEl>
                                          </p:spTgt>
                                        </p:tgtEl>
                                        <p:attrNameLst>
                                          <p:attrName>style.visibility</p:attrName>
                                        </p:attrNameLst>
                                      </p:cBhvr>
                                      <p:to>
                                        <p:strVal val="visible"/>
                                      </p:to>
                                    </p:set>
                                    <p:animEffect transition="in" filter="box(in)">
                                      <p:cBhvr>
                                        <p:cTn id="57" dur="500"/>
                                        <p:tgtEl>
                                          <p:spTgt spid="677891">
                                            <p:txEl>
                                              <p:pRg st="14" end="14"/>
                                            </p:txEl>
                                          </p:spTgt>
                                        </p:tgtEl>
                                      </p:cBhvr>
                                    </p:animEffect>
                                  </p:childTnLst>
                                </p:cTn>
                              </p:par>
                              <p:par>
                                <p:cTn id="58" presetID="4" presetClass="entr" presetSubtype="16" fill="hold" grpId="0" nodeType="withEffect">
                                  <p:stCondLst>
                                    <p:cond delay="0"/>
                                  </p:stCondLst>
                                  <p:childTnLst>
                                    <p:set>
                                      <p:cBhvr>
                                        <p:cTn id="59" dur="1" fill="hold">
                                          <p:stCondLst>
                                            <p:cond delay="0"/>
                                          </p:stCondLst>
                                        </p:cTn>
                                        <p:tgtEl>
                                          <p:spTgt spid="677891">
                                            <p:txEl>
                                              <p:pRg st="15" end="15"/>
                                            </p:txEl>
                                          </p:spTgt>
                                        </p:tgtEl>
                                        <p:attrNameLst>
                                          <p:attrName>style.visibility</p:attrName>
                                        </p:attrNameLst>
                                      </p:cBhvr>
                                      <p:to>
                                        <p:strVal val="visible"/>
                                      </p:to>
                                    </p:set>
                                    <p:animEffect transition="in" filter="box(in)">
                                      <p:cBhvr>
                                        <p:cTn id="60" dur="500"/>
                                        <p:tgtEl>
                                          <p:spTgt spid="677891">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890" grpId="0" autoUpdateAnimBg="0"/>
      <p:bldP spid="677891"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Title 1">
            <a:extLst>
              <a:ext uri="{FF2B5EF4-FFF2-40B4-BE49-F238E27FC236}">
                <a16:creationId xmlns:a16="http://schemas.microsoft.com/office/drawing/2014/main" id="{AC67ACBF-66C9-4FEB-A2A1-EE5F10485BCF}"/>
              </a:ext>
            </a:extLst>
          </p:cNvPr>
          <p:cNvSpPr>
            <a:spLocks noGrp="1" noChangeArrowheads="1"/>
          </p:cNvSpPr>
          <p:nvPr>
            <p:ph type="title"/>
          </p:nvPr>
        </p:nvSpPr>
        <p:spPr>
          <a:xfrm>
            <a:off x="953119" y="136567"/>
            <a:ext cx="10363200" cy="1143000"/>
          </a:xfrm>
        </p:spPr>
        <p:txBody>
          <a:bodyPr/>
          <a:lstStyle/>
          <a:p>
            <a:r>
              <a:rPr lang="en-AU" altLang="en-US" dirty="0"/>
              <a:t>Additional Important Anti-Infection Herbs</a:t>
            </a:r>
          </a:p>
        </p:txBody>
      </p:sp>
      <p:sp>
        <p:nvSpPr>
          <p:cNvPr id="3" name="Content Placeholder 2">
            <a:extLst>
              <a:ext uri="{FF2B5EF4-FFF2-40B4-BE49-F238E27FC236}">
                <a16:creationId xmlns:a16="http://schemas.microsoft.com/office/drawing/2014/main" id="{A73B9FB4-D291-4ACF-A6DB-151D43B649CD}"/>
              </a:ext>
            </a:extLst>
          </p:cNvPr>
          <p:cNvSpPr>
            <a:spLocks noGrp="1" noChangeArrowheads="1"/>
          </p:cNvSpPr>
          <p:nvPr>
            <p:ph idx="1"/>
          </p:nvPr>
        </p:nvSpPr>
        <p:spPr>
          <a:xfrm>
            <a:off x="1104405" y="1429307"/>
            <a:ext cx="8934945" cy="5078371"/>
          </a:xfrm>
        </p:spPr>
        <p:txBody>
          <a:bodyPr/>
          <a:lstStyle/>
          <a:p>
            <a:r>
              <a:rPr lang="en-AU" altLang="en-US" dirty="0"/>
              <a:t> Myrrh</a:t>
            </a:r>
          </a:p>
          <a:p>
            <a:r>
              <a:rPr lang="en-AU" altLang="en-US" dirty="0"/>
              <a:t> </a:t>
            </a:r>
            <a:r>
              <a:rPr lang="en-AU" altLang="en-US" dirty="0" err="1"/>
              <a:t>Stemona</a:t>
            </a:r>
            <a:endParaRPr lang="en-AU" altLang="en-US" dirty="0"/>
          </a:p>
          <a:p>
            <a:r>
              <a:rPr lang="en-AU" altLang="en-US" dirty="0"/>
              <a:t> Wormwood</a:t>
            </a:r>
          </a:p>
          <a:p>
            <a:pPr marL="457200" lvl="1" indent="0">
              <a:buNone/>
            </a:pPr>
            <a:r>
              <a:rPr lang="en-AU" altLang="en-US" dirty="0"/>
              <a:t> </a:t>
            </a:r>
            <a:r>
              <a:rPr lang="en-AU" altLang="en-US" dirty="0" err="1"/>
              <a:t>Artemesia</a:t>
            </a:r>
            <a:endParaRPr lang="en-AU" altLang="en-US" dirty="0"/>
          </a:p>
          <a:p>
            <a:pPr marL="457200" lvl="1" indent="0">
              <a:buNone/>
            </a:pPr>
            <a:r>
              <a:rPr lang="en-AU" altLang="en-US" dirty="0"/>
              <a:t> Berberine</a:t>
            </a:r>
          </a:p>
          <a:p>
            <a:r>
              <a:rPr lang="en-AU" altLang="en-US" dirty="0"/>
              <a:t> Cloves</a:t>
            </a:r>
          </a:p>
          <a:p>
            <a:r>
              <a:rPr lang="en-AU" altLang="en-US" dirty="0"/>
              <a:t> Cats Claw</a:t>
            </a:r>
          </a:p>
          <a:p>
            <a:r>
              <a:rPr lang="en-AU" altLang="en-US" dirty="0"/>
              <a:t> Black Cumin Seed</a:t>
            </a:r>
          </a:p>
          <a:p>
            <a:r>
              <a:rPr lang="en-AU" altLang="en-US" dirty="0"/>
              <a:t> Tannin herbs</a:t>
            </a:r>
          </a:p>
        </p:txBody>
      </p:sp>
      <p:pic>
        <p:nvPicPr>
          <p:cNvPr id="5" name="Picture 4">
            <a:extLst>
              <a:ext uri="{FF2B5EF4-FFF2-40B4-BE49-F238E27FC236}">
                <a16:creationId xmlns:a16="http://schemas.microsoft.com/office/drawing/2014/main" id="{EE8FD76F-8937-48BE-9956-1DDCDBBBC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730" y="1674420"/>
            <a:ext cx="6989680" cy="498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1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10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1000" fill="hold"/>
                                        <p:tgtEl>
                                          <p:spTgt spid="3">
                                            <p:txEl>
                                              <p:pRg st="7" end="7"/>
                                            </p:txEl>
                                          </p:spTgt>
                                        </p:tgtEl>
                                        <p:attrNameLst>
                                          <p:attrName>ppt_y</p:attrName>
                                        </p:attrNameLst>
                                      </p:cBhvr>
                                      <p:tavLst>
                                        <p:tav tm="0">
                                          <p:val>
                                            <p:strVal val="#ppt_y"/>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0"/>
                                        <p:tgtEl>
                                          <p:spTgt spid="5"/>
                                        </p:tgtEl>
                                      </p:cBhvr>
                                    </p:animEffect>
                                    <p:anim calcmode="lin" valueType="num">
                                      <p:cBhvr>
                                        <p:cTn id="54" dur="1000" fill="hold"/>
                                        <p:tgtEl>
                                          <p:spTgt spid="5"/>
                                        </p:tgtEl>
                                        <p:attrNameLst>
                                          <p:attrName>ppt_x</p:attrName>
                                        </p:attrNameLst>
                                      </p:cBhvr>
                                      <p:tavLst>
                                        <p:tav tm="0">
                                          <p:val>
                                            <p:strVal val="#ppt_x"/>
                                          </p:val>
                                        </p:tav>
                                        <p:tav tm="100000">
                                          <p:val>
                                            <p:strVal val="#ppt_x"/>
                                          </p:val>
                                        </p:tav>
                                      </p:tavLst>
                                    </p:anim>
                                    <p:anim calcmode="lin" valueType="num">
                                      <p:cBhvr>
                                        <p:cTn id="5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nodeType="click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 calcmode="lin" valueType="num">
                                      <p:cBhvr additive="base">
                                        <p:cTn id="60" dur="10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61" dur="10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Slide Number Placeholder 3">
            <a:extLst>
              <a:ext uri="{FF2B5EF4-FFF2-40B4-BE49-F238E27FC236}">
                <a16:creationId xmlns:a16="http://schemas.microsoft.com/office/drawing/2014/main" id="{0FBD626B-290F-49DE-9978-E26196F191D8}"/>
              </a:ext>
            </a:extLst>
          </p:cNvPr>
          <p:cNvSpPr>
            <a:spLocks noGrp="1"/>
          </p:cNvSpPr>
          <p:nvPr>
            <p:ph type="sldNum" sz="quarter" idx="12"/>
          </p:nvPr>
        </p:nvSpPr>
        <p:spPr/>
        <p:txBody>
          <a:bodyPr/>
          <a:lstStyle>
            <a:lvl1pPr>
              <a:spcBef>
                <a:spcPct val="20000"/>
              </a:spcBef>
              <a:buClr>
                <a:schemeClr val="bg2"/>
              </a:buClr>
              <a:buFont typeface="Wingdings 2" panose="05020102010507070707" pitchFamily="18" charset="2"/>
              <a:buChar char="f"/>
              <a:defRPr kumimoji="1" sz="3200">
                <a:solidFill>
                  <a:schemeClr val="tx1"/>
                </a:solidFill>
                <a:latin typeface="Papyrus" panose="03070502060502030205" pitchFamily="66"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Papyrus" panose="03070502060502030205" pitchFamily="66"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Papyrus" panose="03070502060502030205" pitchFamily="66"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F94D40B7-2066-4E83-8D78-9EEDA7050B79}" type="slidenum">
              <a:rPr kumimoji="0" lang="en-US" altLang="en-US" sz="1400" b="0" i="0" u="none" strike="noStrike" kern="1200" cap="none" spc="0" normalizeH="0" baseline="0" noProof="0">
                <a:ln>
                  <a:noFill/>
                </a:ln>
                <a:solidFill>
                  <a:srgbClr val="578963"/>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50000"/>
                </a:spcBef>
                <a:spcAft>
                  <a:spcPct val="0"/>
                </a:spcAft>
                <a:buClrTx/>
                <a:buSzTx/>
                <a:buFontTx/>
                <a:buNone/>
                <a:tabLst/>
                <a:defRPr/>
              </a:pPr>
              <a:t>58</a:t>
            </a:fld>
            <a:endParaRPr kumimoji="0" lang="en-US" altLang="en-US" sz="1400" b="0" i="0" u="none" strike="noStrike" kern="1200" cap="none" spc="0" normalizeH="0" baseline="0" noProof="0">
              <a:ln>
                <a:noFill/>
              </a:ln>
              <a:solidFill>
                <a:srgbClr val="578963"/>
              </a:solidFill>
              <a:effectLst/>
              <a:uLnTx/>
              <a:uFillTx/>
              <a:latin typeface="Times New Roman" panose="02020603050405020304" pitchFamily="18" charset="0"/>
              <a:ea typeface="+mn-ea"/>
              <a:cs typeface="Arial" panose="020B0604020202020204" pitchFamily="34" charset="0"/>
            </a:endParaRPr>
          </a:p>
        </p:txBody>
      </p:sp>
      <p:pic>
        <p:nvPicPr>
          <p:cNvPr id="346114" name="Picture 2" descr="no back red">
            <a:extLst>
              <a:ext uri="{FF2B5EF4-FFF2-40B4-BE49-F238E27FC236}">
                <a16:creationId xmlns:a16="http://schemas.microsoft.com/office/drawing/2014/main" id="{B2C8133E-CC68-4009-97B9-A06B88AD207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0"/>
            <a:ext cx="716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15" name="Text Box 3">
            <a:extLst>
              <a:ext uri="{FF2B5EF4-FFF2-40B4-BE49-F238E27FC236}">
                <a16:creationId xmlns:a16="http://schemas.microsoft.com/office/drawing/2014/main" id="{D051B4EF-92F9-4FC3-BCDB-2F66B060CDE1}"/>
              </a:ext>
            </a:extLst>
          </p:cNvPr>
          <p:cNvSpPr txBox="1">
            <a:spLocks noChangeArrowheads="1"/>
          </p:cNvSpPr>
          <p:nvPr/>
        </p:nvSpPr>
        <p:spPr bwMode="auto">
          <a:xfrm>
            <a:off x="4114800" y="2582864"/>
            <a:ext cx="838200" cy="396875"/>
          </a:xfrm>
          <a:prstGeom prst="rect">
            <a:avLst/>
          </a:prstGeom>
          <a:noFill/>
          <a:ln>
            <a:noFill/>
          </a:ln>
        </p:spPr>
        <p:txBody>
          <a:bodyPr wrap="square">
            <a:spAutoFit/>
          </a:bodyPr>
          <a:lstStyle>
            <a:lvl1pPr>
              <a:spcBef>
                <a:spcPct val="20000"/>
              </a:spcBef>
              <a:buClr>
                <a:schemeClr val="bg2"/>
              </a:buClr>
              <a:buFont typeface="Wingdings 2" panose="05020102010507070707" pitchFamily="18" charset="2"/>
              <a:buChar char="f"/>
              <a:defRPr kumimoji="1" sz="3200">
                <a:solidFill>
                  <a:schemeClr val="tx1"/>
                </a:solidFill>
                <a:latin typeface="Papyrus" panose="03070502060502030205" pitchFamily="66"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Papyrus" panose="03070502060502030205" pitchFamily="66"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Papyrus" panose="03070502060502030205" pitchFamily="66"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333333"/>
              </a:solidFill>
              <a:effectLst/>
              <a:uLnTx/>
              <a:uFillTx/>
              <a:latin typeface="Times New Roman" panose="02020603050405020304" pitchFamily="18" charset="0"/>
              <a:ea typeface="+mn-ea"/>
              <a:cs typeface="Arial" panose="020B0604020202020204" pitchFamily="34" charset="0"/>
            </a:endParaRPr>
          </a:p>
        </p:txBody>
      </p:sp>
      <p:sp>
        <p:nvSpPr>
          <p:cNvPr id="346116" name="Text Box 4">
            <a:extLst>
              <a:ext uri="{FF2B5EF4-FFF2-40B4-BE49-F238E27FC236}">
                <a16:creationId xmlns:a16="http://schemas.microsoft.com/office/drawing/2014/main" id="{3B529F73-5DD0-4040-9116-ABE80555573C}"/>
              </a:ext>
            </a:extLst>
          </p:cNvPr>
          <p:cNvSpPr txBox="1">
            <a:spLocks noChangeArrowheads="1"/>
          </p:cNvSpPr>
          <p:nvPr/>
        </p:nvSpPr>
        <p:spPr bwMode="auto">
          <a:xfrm>
            <a:off x="1828800" y="1981201"/>
            <a:ext cx="8534400" cy="28622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Font typeface="Wingdings 2" panose="05020102010507070707" pitchFamily="18" charset="2"/>
              <a:buChar char="f"/>
              <a:defRPr kumimoji="1" sz="3200">
                <a:solidFill>
                  <a:schemeClr val="tx1"/>
                </a:solidFill>
                <a:latin typeface="Papyrus" panose="03070502060502030205" pitchFamily="66"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Papyrus" panose="03070502060502030205" pitchFamily="66"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Papyrus" panose="03070502060502030205" pitchFamily="66"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7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Change the world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7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It always wants 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46114"/>
                                        </p:tgtEl>
                                        <p:attrNameLst>
                                          <p:attrName>style.visibility</p:attrName>
                                        </p:attrNameLst>
                                      </p:cBhvr>
                                      <p:to>
                                        <p:strVal val="visible"/>
                                      </p:to>
                                    </p:set>
                                    <p:animEffect transition="in" filter="dissolve">
                                      <p:cBhvr>
                                        <p:cTn id="7" dur="500"/>
                                        <p:tgtEl>
                                          <p:spTgt spid="3461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nodePh="1">
                                  <p:stCondLst>
                                    <p:cond delay="0"/>
                                  </p:stCondLst>
                                  <p:endCondLst>
                                    <p:cond evt="begin" delay="0">
                                      <p:tn val="10"/>
                                    </p:cond>
                                  </p:endCondLst>
                                  <p:childTnLst>
                                    <p:set>
                                      <p:cBhvr>
                                        <p:cTn id="11" dur="1" fill="hold">
                                          <p:stCondLst>
                                            <p:cond delay="0"/>
                                          </p:stCondLst>
                                        </p:cTn>
                                        <p:tgtEl>
                                          <p:spTgt spid="346115"/>
                                        </p:tgtEl>
                                        <p:attrNameLst>
                                          <p:attrName>style.visibility</p:attrName>
                                        </p:attrNameLst>
                                      </p:cBhvr>
                                      <p:to>
                                        <p:strVal val="visible"/>
                                      </p:to>
                                    </p:set>
                                    <p:anim calcmode="lin" valueType="num">
                                      <p:cBhvr additive="base">
                                        <p:cTn id="12" dur="500" fill="hold"/>
                                        <p:tgtEl>
                                          <p:spTgt spid="346115"/>
                                        </p:tgtEl>
                                        <p:attrNameLst>
                                          <p:attrName>ppt_x</p:attrName>
                                        </p:attrNameLst>
                                      </p:cBhvr>
                                      <p:tavLst>
                                        <p:tav tm="0">
                                          <p:val>
                                            <p:strVal val="0-#ppt_w/2"/>
                                          </p:val>
                                        </p:tav>
                                        <p:tav tm="100000">
                                          <p:val>
                                            <p:strVal val="#ppt_x"/>
                                          </p:val>
                                        </p:tav>
                                      </p:tavLst>
                                    </p:anim>
                                    <p:anim calcmode="lin" valueType="num">
                                      <p:cBhvr additive="base">
                                        <p:cTn id="13" dur="500" fill="hold"/>
                                        <p:tgtEl>
                                          <p:spTgt spid="34611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iterate type="wd">
                                    <p:tmPct val="100000"/>
                                  </p:iterate>
                                  <p:childTnLst>
                                    <p:set>
                                      <p:cBhvr>
                                        <p:cTn id="17" dur="1" fill="hold">
                                          <p:stCondLst>
                                            <p:cond delay="0"/>
                                          </p:stCondLst>
                                        </p:cTn>
                                        <p:tgtEl>
                                          <p:spTgt spid="346116"/>
                                        </p:tgtEl>
                                        <p:attrNameLst>
                                          <p:attrName>style.visibility</p:attrName>
                                        </p:attrNameLst>
                                      </p:cBhvr>
                                      <p:to>
                                        <p:strVal val="visible"/>
                                      </p:to>
                                    </p:set>
                                    <p:animEffect transition="in" filter="dissolve">
                                      <p:cBhvr>
                                        <p:cTn id="18" dur="300"/>
                                        <p:tgtEl>
                                          <p:spTgt spid="346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5" grpId="0" autoUpdateAnimBg="0"/>
      <p:bldP spid="346116"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Title 1">
            <a:extLst>
              <a:ext uri="{FF2B5EF4-FFF2-40B4-BE49-F238E27FC236}">
                <a16:creationId xmlns:a16="http://schemas.microsoft.com/office/drawing/2014/main" id="{4A538C9B-DBB4-4EC2-9654-043766383ECD}"/>
              </a:ext>
            </a:extLst>
          </p:cNvPr>
          <p:cNvSpPr>
            <a:spLocks noGrp="1" noChangeArrowheads="1"/>
          </p:cNvSpPr>
          <p:nvPr>
            <p:ph type="title"/>
          </p:nvPr>
        </p:nvSpPr>
        <p:spPr>
          <a:xfrm>
            <a:off x="2209800" y="457200"/>
            <a:ext cx="7772400" cy="533400"/>
          </a:xfrm>
        </p:spPr>
        <p:txBody>
          <a:bodyPr/>
          <a:lstStyle/>
          <a:p>
            <a:r>
              <a:rPr lang="en-US" altLang="en-US">
                <a:solidFill>
                  <a:srgbClr val="FFC000"/>
                </a:solidFill>
              </a:rPr>
              <a:t>Mixed Infection Syndrome -</a:t>
            </a:r>
          </a:p>
        </p:txBody>
      </p:sp>
      <p:sp>
        <p:nvSpPr>
          <p:cNvPr id="267267" name="Content Placeholder 2">
            <a:extLst>
              <a:ext uri="{FF2B5EF4-FFF2-40B4-BE49-F238E27FC236}">
                <a16:creationId xmlns:a16="http://schemas.microsoft.com/office/drawing/2014/main" id="{79CC07B8-26F1-40C6-8314-E7452CF6333D}"/>
              </a:ext>
            </a:extLst>
          </p:cNvPr>
          <p:cNvSpPr>
            <a:spLocks noGrp="1" noChangeArrowheads="1"/>
          </p:cNvSpPr>
          <p:nvPr>
            <p:ph sz="half" idx="1"/>
          </p:nvPr>
        </p:nvSpPr>
        <p:spPr>
          <a:xfrm>
            <a:off x="1938338" y="1143000"/>
            <a:ext cx="4081462" cy="4953000"/>
          </a:xfrm>
        </p:spPr>
        <p:txBody>
          <a:bodyPr/>
          <a:lstStyle/>
          <a:p>
            <a:r>
              <a:rPr lang="en-US" altLang="en-US"/>
              <a:t>Virus</a:t>
            </a:r>
          </a:p>
          <a:p>
            <a:endParaRPr lang="en-US" altLang="en-US"/>
          </a:p>
          <a:p>
            <a:r>
              <a:rPr lang="en-US" altLang="en-US"/>
              <a:t>Fungus / Yeast</a:t>
            </a:r>
          </a:p>
          <a:p>
            <a:endParaRPr lang="en-US" altLang="en-US"/>
          </a:p>
          <a:p>
            <a:r>
              <a:rPr lang="en-US" altLang="en-US"/>
              <a:t>Parasite</a:t>
            </a:r>
          </a:p>
          <a:p>
            <a:endParaRPr lang="en-US" altLang="en-US"/>
          </a:p>
          <a:p>
            <a:r>
              <a:rPr lang="en-US" altLang="en-US"/>
              <a:t>Bacteria</a:t>
            </a:r>
          </a:p>
          <a:p>
            <a:endParaRPr lang="en-US" altLang="en-US"/>
          </a:p>
          <a:p>
            <a:r>
              <a:rPr lang="en-US" altLang="en-US"/>
              <a:t>Stealth</a:t>
            </a:r>
          </a:p>
        </p:txBody>
      </p:sp>
      <p:sp>
        <p:nvSpPr>
          <p:cNvPr id="267268" name="Content Placeholder 3">
            <a:extLst>
              <a:ext uri="{FF2B5EF4-FFF2-40B4-BE49-F238E27FC236}">
                <a16:creationId xmlns:a16="http://schemas.microsoft.com/office/drawing/2014/main" id="{4A6AC81E-E49A-49B4-B48C-511057D2BA94}"/>
              </a:ext>
            </a:extLst>
          </p:cNvPr>
          <p:cNvSpPr>
            <a:spLocks noGrp="1" noChangeArrowheads="1"/>
          </p:cNvSpPr>
          <p:nvPr>
            <p:ph sz="half" idx="2"/>
          </p:nvPr>
        </p:nvSpPr>
        <p:spPr>
          <a:xfrm>
            <a:off x="6019800" y="1143000"/>
            <a:ext cx="4495800" cy="4953000"/>
          </a:xfrm>
        </p:spPr>
        <p:txBody>
          <a:bodyPr/>
          <a:lstStyle/>
          <a:p>
            <a:pPr>
              <a:buFont typeface="Wingdings" panose="05000000000000000000" pitchFamily="2" charset="2"/>
              <a:buChar char="§"/>
            </a:pPr>
            <a:r>
              <a:rPr lang="en-US" altLang="en-US"/>
              <a:t>* Cavitated Infection – sequestered colonization typically near bone where less blood exchange occurs</a:t>
            </a:r>
          </a:p>
          <a:p>
            <a:pPr>
              <a:buFont typeface="Wingdings" panose="05000000000000000000" pitchFamily="2" charset="2"/>
              <a:buChar char="§"/>
            </a:pPr>
            <a:endParaRPr lang="en-US" altLang="en-US"/>
          </a:p>
          <a:p>
            <a:pPr>
              <a:buFont typeface="Wingdings" panose="05000000000000000000" pitchFamily="2" charset="2"/>
              <a:buChar char="§"/>
            </a:pPr>
            <a:r>
              <a:rPr lang="en-US" altLang="en-US"/>
              <a:t>* Latent Intracellular Conjugated Parasites</a:t>
            </a:r>
          </a:p>
          <a:p>
            <a:endParaRPr lang="en-US" altLang="en-US"/>
          </a:p>
          <a:p>
            <a:r>
              <a:rPr lang="en-US" altLang="en-US"/>
              <a:t>* DNA encoded hereditary infection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4C2EFD94-4DB1-789B-308F-7AFE7AA55F22}"/>
              </a:ext>
            </a:extLst>
          </p:cNvPr>
          <p:cNvSpPr>
            <a:spLocks noGrp="1" noChangeArrowheads="1"/>
          </p:cNvSpPr>
          <p:nvPr>
            <p:ph type="title"/>
          </p:nvPr>
        </p:nvSpPr>
        <p:spPr/>
        <p:txBody>
          <a:bodyPr/>
          <a:lstStyle/>
          <a:p>
            <a:pPr eaLnBrk="1" hangingPunct="1"/>
            <a:r>
              <a:rPr lang="en-US" altLang="en-US">
                <a:solidFill>
                  <a:srgbClr val="FFFFCC"/>
                </a:solidFill>
                <a:latin typeface="Arial" panose="020B0604020202020204" pitchFamily="34" charset="0"/>
                <a:cs typeface="Arial" panose="020B0604020202020204" pitchFamily="34" charset="0"/>
              </a:rPr>
              <a:t>The greatest use of your time</a:t>
            </a:r>
          </a:p>
        </p:txBody>
      </p:sp>
      <p:sp>
        <p:nvSpPr>
          <p:cNvPr id="1591299" name="Rectangle 3">
            <a:extLst>
              <a:ext uri="{FF2B5EF4-FFF2-40B4-BE49-F238E27FC236}">
                <a16:creationId xmlns:a16="http://schemas.microsoft.com/office/drawing/2014/main" id="{D80F0381-B413-654B-8D2E-D151B991281E}"/>
              </a:ext>
            </a:extLst>
          </p:cNvPr>
          <p:cNvSpPr>
            <a:spLocks noGrp="1" noChangeArrowheads="1"/>
          </p:cNvSpPr>
          <p:nvPr>
            <p:ph type="body" idx="1"/>
          </p:nvPr>
        </p:nvSpPr>
        <p:spPr>
          <a:xfrm>
            <a:off x="2381250" y="2914650"/>
            <a:ext cx="6629400" cy="914400"/>
          </a:xfrm>
        </p:spPr>
        <p:txBody>
          <a:bodyPr/>
          <a:lstStyle/>
          <a:p>
            <a:pPr algn="ctr" eaLnBrk="1" hangingPunct="1">
              <a:buFont typeface="Wingdings 2" panose="05020102010507070707" pitchFamily="18" charset="2"/>
              <a:buNone/>
            </a:pPr>
            <a:r>
              <a:rPr lang="en-US" altLang="en-US" sz="4500">
                <a:solidFill>
                  <a:schemeClr val="bg1"/>
                </a:solidFill>
                <a:latin typeface="Arial" panose="020B0604020202020204" pitchFamily="34" charset="0"/>
                <a:cs typeface="Arial" panose="020B0604020202020204" pitchFamily="34" charset="0"/>
              </a:rPr>
              <a:t>Think New Thoughts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591299">
                                            <p:txEl>
                                              <p:pRg st="0" end="0"/>
                                            </p:txEl>
                                          </p:spTgt>
                                        </p:tgtEl>
                                        <p:attrNameLst>
                                          <p:attrName>style.visibility</p:attrName>
                                        </p:attrNameLst>
                                      </p:cBhvr>
                                      <p:to>
                                        <p:strVal val="visible"/>
                                      </p:to>
                                    </p:set>
                                    <p:animEffect transition="in" filter="randombar(vertical)">
                                      <p:cBhvr>
                                        <p:cTn id="7" dur="500"/>
                                        <p:tgtEl>
                                          <p:spTgt spid="15912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1299"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46F16959-6C6A-BA50-6CA6-890C2E7D8E3A}"/>
              </a:ext>
            </a:extLst>
          </p:cNvPr>
          <p:cNvSpPr>
            <a:spLocks noGrp="1" noChangeArrowheads="1"/>
          </p:cNvSpPr>
          <p:nvPr>
            <p:ph type="title"/>
          </p:nvPr>
        </p:nvSpPr>
        <p:spPr>
          <a:xfrm>
            <a:off x="2952750" y="971550"/>
            <a:ext cx="6400800" cy="571500"/>
          </a:xfrm>
        </p:spPr>
        <p:txBody>
          <a:bodyPr/>
          <a:lstStyle/>
          <a:p>
            <a:pPr eaLnBrk="1" hangingPunct="1">
              <a:defRPr/>
            </a:pPr>
            <a:r>
              <a:rPr lang="en-US" altLang="en-US" sz="4050" dirty="0">
                <a:solidFill>
                  <a:srgbClr val="FFCC66"/>
                </a:solidFill>
              </a:rPr>
              <a:t>Truth &amp; Understanding</a:t>
            </a:r>
            <a:r>
              <a:rPr lang="en-US" altLang="en-US" sz="4050" u="sng" dirty="0">
                <a:solidFill>
                  <a:srgbClr val="FFCC66"/>
                </a:solidFill>
              </a:rPr>
              <a:t> </a:t>
            </a:r>
            <a:endParaRPr lang="en-US" altLang="en-US" dirty="0">
              <a:solidFill>
                <a:srgbClr val="FFCC66"/>
              </a:solidFill>
            </a:endParaRPr>
          </a:p>
        </p:txBody>
      </p:sp>
      <p:sp>
        <p:nvSpPr>
          <p:cNvPr id="1432579" name="Rectangle 3">
            <a:extLst>
              <a:ext uri="{FF2B5EF4-FFF2-40B4-BE49-F238E27FC236}">
                <a16:creationId xmlns:a16="http://schemas.microsoft.com/office/drawing/2014/main" id="{41141362-CADF-2CDF-C46E-59513CA8C640}"/>
              </a:ext>
            </a:extLst>
          </p:cNvPr>
          <p:cNvSpPr>
            <a:spLocks noGrp="1" noChangeArrowheads="1"/>
          </p:cNvSpPr>
          <p:nvPr>
            <p:ph type="body" idx="1"/>
          </p:nvPr>
        </p:nvSpPr>
        <p:spPr>
          <a:xfrm>
            <a:off x="2952750" y="2557463"/>
            <a:ext cx="6057900" cy="2243137"/>
          </a:xfrm>
        </p:spPr>
        <p:txBody>
          <a:bodyPr/>
          <a:lstStyle/>
          <a:p>
            <a:pPr algn="ctr" eaLnBrk="1" hangingPunct="1">
              <a:buFont typeface="Wingdings 2" panose="05020102010507070707" pitchFamily="18" charset="2"/>
              <a:buNone/>
            </a:pPr>
            <a:r>
              <a:rPr lang="en-US" altLang="en-US" sz="3300">
                <a:solidFill>
                  <a:srgbClr val="FFFFFF"/>
                </a:solidFill>
              </a:rPr>
              <a:t>Suffering is the origin of consciousness</a:t>
            </a:r>
          </a:p>
          <a:p>
            <a:pPr algn="ctr" eaLnBrk="1" hangingPunct="1">
              <a:buFont typeface="Wingdings 2" panose="05020102010507070707" pitchFamily="18" charset="2"/>
              <a:buNone/>
            </a:pPr>
            <a:endParaRPr lang="en-US" altLang="en-US" sz="3300">
              <a:solidFill>
                <a:srgbClr val="FFFFFF"/>
              </a:solidFill>
            </a:endParaRPr>
          </a:p>
          <a:p>
            <a:pPr algn="ctr" eaLnBrk="1" hangingPunct="1">
              <a:buFont typeface="Wingdings 2" panose="05020102010507070707" pitchFamily="18" charset="2"/>
              <a:buNone/>
            </a:pPr>
            <a:r>
              <a:rPr lang="en-US" altLang="en-US" sz="1500">
                <a:solidFill>
                  <a:srgbClr val="FFFFFF"/>
                </a:solidFill>
              </a:rPr>
              <a:t>Fyodor Dostoevsky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432579">
                                            <p:txEl>
                                              <p:pRg st="0" end="0"/>
                                            </p:txEl>
                                          </p:spTgt>
                                        </p:tgtEl>
                                        <p:attrNameLst>
                                          <p:attrName>style.visibility</p:attrName>
                                        </p:attrNameLst>
                                      </p:cBhvr>
                                      <p:to>
                                        <p:strVal val="visible"/>
                                      </p:to>
                                    </p:set>
                                    <p:animEffect transition="in" filter="randombar(vertical)">
                                      <p:cBhvr>
                                        <p:cTn id="7" dur="500"/>
                                        <p:tgtEl>
                                          <p:spTgt spid="1432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1432579">
                                            <p:txEl>
                                              <p:pRg st="2" end="2"/>
                                            </p:txEl>
                                          </p:spTgt>
                                        </p:tgtEl>
                                        <p:attrNameLst>
                                          <p:attrName>style.visibility</p:attrName>
                                        </p:attrNameLst>
                                      </p:cBhvr>
                                      <p:to>
                                        <p:strVal val="visible"/>
                                      </p:to>
                                    </p:set>
                                    <p:animEffect transition="in" filter="randombar(vertical)">
                                      <p:cBhvr>
                                        <p:cTn id="12" dur="500"/>
                                        <p:tgtEl>
                                          <p:spTgt spid="14325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2579"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C61A0D82-6F72-1048-F94E-CC7E64A38F75}"/>
              </a:ext>
            </a:extLst>
          </p:cNvPr>
          <p:cNvSpPr>
            <a:spLocks noGrp="1" noChangeArrowheads="1"/>
          </p:cNvSpPr>
          <p:nvPr>
            <p:ph type="title"/>
          </p:nvPr>
        </p:nvSpPr>
        <p:spPr/>
        <p:txBody>
          <a:bodyPr/>
          <a:lstStyle/>
          <a:p>
            <a:pPr eaLnBrk="1" hangingPunct="1"/>
            <a:r>
              <a:rPr lang="en-US" altLang="en-US">
                <a:cs typeface="Arial" panose="020B0604020202020204" pitchFamily="34" charset="0"/>
              </a:rPr>
              <a:t>Choosing your own way</a:t>
            </a:r>
          </a:p>
        </p:txBody>
      </p:sp>
      <p:sp>
        <p:nvSpPr>
          <p:cNvPr id="1591299" name="Rectangle 3">
            <a:extLst>
              <a:ext uri="{FF2B5EF4-FFF2-40B4-BE49-F238E27FC236}">
                <a16:creationId xmlns:a16="http://schemas.microsoft.com/office/drawing/2014/main" id="{157A96D1-CCBC-FBED-8391-625C9056C604}"/>
              </a:ext>
            </a:extLst>
          </p:cNvPr>
          <p:cNvSpPr>
            <a:spLocks noGrp="1" noChangeArrowheads="1"/>
          </p:cNvSpPr>
          <p:nvPr>
            <p:ph type="body" idx="1"/>
          </p:nvPr>
        </p:nvSpPr>
        <p:spPr>
          <a:xfrm>
            <a:off x="1524000" y="1828800"/>
            <a:ext cx="8991600" cy="4419600"/>
          </a:xfrm>
        </p:spPr>
        <p:txBody>
          <a:bodyPr/>
          <a:lstStyle/>
          <a:p>
            <a:pPr algn="ctr" eaLnBrk="1" hangingPunct="1">
              <a:buFont typeface="Wingdings 2" panose="05020102010507070707" pitchFamily="18" charset="2"/>
              <a:buNone/>
            </a:pPr>
            <a:r>
              <a:rPr lang="en-US" altLang="en-US" sz="4800">
                <a:cs typeface="Arial" panose="020B0604020202020204" pitchFamily="34" charset="0"/>
              </a:rPr>
              <a:t>I didn’t choose to suffer </a:t>
            </a:r>
          </a:p>
          <a:p>
            <a:pPr algn="ctr" eaLnBrk="1" hangingPunct="1">
              <a:buFont typeface="Wingdings 2" panose="05020102010507070707" pitchFamily="18" charset="2"/>
              <a:buNone/>
            </a:pPr>
            <a:r>
              <a:rPr lang="en-US" altLang="en-US" sz="4800">
                <a:cs typeface="Arial" panose="020B0604020202020204" pitchFamily="34" charset="0"/>
              </a:rPr>
              <a:t>I chose to grow</a:t>
            </a:r>
          </a:p>
          <a:p>
            <a:pPr algn="ctr" eaLnBrk="1" hangingPunct="1">
              <a:buFont typeface="Wingdings 2" panose="05020102010507070707" pitchFamily="18" charset="2"/>
              <a:buNone/>
            </a:pPr>
            <a:r>
              <a:rPr lang="en-US" altLang="en-US" sz="4800">
                <a:cs typeface="Arial" panose="020B0604020202020204" pitchFamily="34" charset="0"/>
              </a:rPr>
              <a:t>The suffering was because of growth</a:t>
            </a:r>
          </a:p>
          <a:p>
            <a:pPr algn="ctr" eaLnBrk="1" hangingPunct="1">
              <a:buFont typeface="Wingdings 2" panose="05020102010507070707" pitchFamily="18" charset="2"/>
              <a:buNone/>
            </a:pPr>
            <a:r>
              <a:rPr lang="en-US" altLang="en-US" sz="4800">
                <a:cs typeface="Arial" panose="020B0604020202020204" pitchFamily="34" charset="0"/>
              </a:rPr>
              <a:t>It was worth 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591299">
                                            <p:txEl>
                                              <p:pRg st="0" end="0"/>
                                            </p:txEl>
                                          </p:spTgt>
                                        </p:tgtEl>
                                        <p:attrNameLst>
                                          <p:attrName>style.visibility</p:attrName>
                                        </p:attrNameLst>
                                      </p:cBhvr>
                                      <p:to>
                                        <p:strVal val="visible"/>
                                      </p:to>
                                    </p:set>
                                    <p:animEffect transition="in" filter="randombar(vertical)">
                                      <p:cBhvr>
                                        <p:cTn id="7" dur="500"/>
                                        <p:tgtEl>
                                          <p:spTgt spid="1591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1591299">
                                            <p:txEl>
                                              <p:pRg st="1" end="1"/>
                                            </p:txEl>
                                          </p:spTgt>
                                        </p:tgtEl>
                                        <p:attrNameLst>
                                          <p:attrName>style.visibility</p:attrName>
                                        </p:attrNameLst>
                                      </p:cBhvr>
                                      <p:to>
                                        <p:strVal val="visible"/>
                                      </p:to>
                                    </p:set>
                                    <p:animEffect transition="in" filter="randombar(vertical)">
                                      <p:cBhvr>
                                        <p:cTn id="12" dur="500"/>
                                        <p:tgtEl>
                                          <p:spTgt spid="15912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1591299">
                                            <p:txEl>
                                              <p:pRg st="2" end="2"/>
                                            </p:txEl>
                                          </p:spTgt>
                                        </p:tgtEl>
                                        <p:attrNameLst>
                                          <p:attrName>style.visibility</p:attrName>
                                        </p:attrNameLst>
                                      </p:cBhvr>
                                      <p:to>
                                        <p:strVal val="visible"/>
                                      </p:to>
                                    </p:set>
                                    <p:animEffect transition="in" filter="randombar(vertical)">
                                      <p:cBhvr>
                                        <p:cTn id="17" dur="500"/>
                                        <p:tgtEl>
                                          <p:spTgt spid="15912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1591299">
                                            <p:txEl>
                                              <p:pRg st="3" end="3"/>
                                            </p:txEl>
                                          </p:spTgt>
                                        </p:tgtEl>
                                        <p:attrNameLst>
                                          <p:attrName>style.visibility</p:attrName>
                                        </p:attrNameLst>
                                      </p:cBhvr>
                                      <p:to>
                                        <p:strVal val="visible"/>
                                      </p:to>
                                    </p:set>
                                    <p:animEffect transition="in" filter="randombar(vertical)">
                                      <p:cBhvr>
                                        <p:cTn id="22" dur="500"/>
                                        <p:tgtEl>
                                          <p:spTgt spid="15912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1299" grpId="0" build="p" autoUpdateAnimBg="0"/>
    </p:bldLst>
  </p:timing>
</p:sld>
</file>

<file path=ppt/theme/_rels/theme19.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Papyrus"/>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9_Seren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1_Serene">
      <a:majorFont>
        <a:latin typeface="Papyrus"/>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H109 InContact-CardiovascularDiseases">
  <a:themeElements>
    <a:clrScheme name="MH109 InContact-CardiovascularDiseas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H109 InContact-CardiovascularDiseas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H109 InContact-CardiovascularDiseas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H109 InContact-CardiovascularDiseas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H109 InContact-CardiovascularDiseas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H109 InContact-CardiovascularDiseas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H109 InContact-CardiovascularDiseas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H109 InContact-CardiovascularDiseas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H109 InContact-CardiovascularDiseas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2_Serene">
      <a:majorFont>
        <a:latin typeface="Papyrus"/>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2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2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2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4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4_Serene">
      <a:majorFont>
        <a:latin typeface="Papyrus"/>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4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4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4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7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Papyrus"/>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8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Papyrus"/>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9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2_Serene">
      <a:majorFont>
        <a:latin typeface="Papyrus"/>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2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2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2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0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Papyrus"/>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Sere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H PPT Template 20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Papyrus"/>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MH PPT Template 20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Sere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Papyrus"/>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Sere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ere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Seren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1_Serene">
      <a:majorFont>
        <a:latin typeface="Papyrus"/>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39080</TotalTime>
  <Words>4181</Words>
  <Application>Microsoft Office PowerPoint</Application>
  <PresentationFormat>Widescreen</PresentationFormat>
  <Paragraphs>345</Paragraphs>
  <Slides>58</Slides>
  <Notes>32</Notes>
  <HiddenSlides>0</HiddenSlides>
  <MMClips>0</MMClips>
  <ScaleCrop>false</ScaleCrop>
  <HeadingPairs>
    <vt:vector size="6" baseType="variant">
      <vt:variant>
        <vt:lpstr>Fonts Used</vt:lpstr>
      </vt:variant>
      <vt:variant>
        <vt:i4>11</vt:i4>
      </vt:variant>
      <vt:variant>
        <vt:lpstr>Theme</vt:lpstr>
      </vt:variant>
      <vt:variant>
        <vt:i4>19</vt:i4>
      </vt:variant>
      <vt:variant>
        <vt:lpstr>Slide Titles</vt:lpstr>
      </vt:variant>
      <vt:variant>
        <vt:i4>58</vt:i4>
      </vt:variant>
    </vt:vector>
  </HeadingPairs>
  <TitlesOfParts>
    <vt:vector size="88" baseType="lpstr">
      <vt:lpstr>Arial</vt:lpstr>
      <vt:lpstr>Calibri</vt:lpstr>
      <vt:lpstr>Calibri Light</vt:lpstr>
      <vt:lpstr>Interstate-Light</vt:lpstr>
      <vt:lpstr>Monotype Sorts</vt:lpstr>
      <vt:lpstr>Papyrus</vt:lpstr>
      <vt:lpstr>Tahoma</vt:lpstr>
      <vt:lpstr>Times New Roman</vt:lpstr>
      <vt:lpstr>Verdana</vt:lpstr>
      <vt:lpstr>Wingdings</vt:lpstr>
      <vt:lpstr>Wingdings 2</vt:lpstr>
      <vt:lpstr>Office Theme</vt:lpstr>
      <vt:lpstr>2_MH PPT Template 2012</vt:lpstr>
      <vt:lpstr>Serene</vt:lpstr>
      <vt:lpstr>3_MH PPT Template 2012</vt:lpstr>
      <vt:lpstr>2_Serene</vt:lpstr>
      <vt:lpstr>9_Serene</vt:lpstr>
      <vt:lpstr>5_Serene</vt:lpstr>
      <vt:lpstr>1_Serene</vt:lpstr>
      <vt:lpstr>14_Serene</vt:lpstr>
      <vt:lpstr>10_Serene</vt:lpstr>
      <vt:lpstr>19_Serene</vt:lpstr>
      <vt:lpstr>MH109 InContact-CardiovascularDiseases</vt:lpstr>
      <vt:lpstr>11_Serene</vt:lpstr>
      <vt:lpstr>44_Serene</vt:lpstr>
      <vt:lpstr>37_Serene</vt:lpstr>
      <vt:lpstr>38_Serene</vt:lpstr>
      <vt:lpstr>39_Serene</vt:lpstr>
      <vt:lpstr>40_Serene</vt:lpstr>
      <vt:lpstr>3_Serene</vt:lpstr>
      <vt:lpstr>PowerPoint Presentation</vt:lpstr>
      <vt:lpstr>Mentor goals:</vt:lpstr>
      <vt:lpstr>Mentoring the mentor:</vt:lpstr>
      <vt:lpstr>Mentoring the mentor:</vt:lpstr>
      <vt:lpstr>Hypothesis -</vt:lpstr>
      <vt:lpstr>Mixed Infection Syndrome -</vt:lpstr>
      <vt:lpstr>The greatest use of your time</vt:lpstr>
      <vt:lpstr>Truth &amp; Understanding </vt:lpstr>
      <vt:lpstr>Choosing your own way</vt:lpstr>
      <vt:lpstr>Triage Theory by Bruce Ames</vt:lpstr>
      <vt:lpstr>Triage Theory by Bruce Ames</vt:lpstr>
      <vt:lpstr>Autoimmune</vt:lpstr>
      <vt:lpstr>Eternal Truth</vt:lpstr>
      <vt:lpstr>Autoimmunity</vt:lpstr>
      <vt:lpstr>PowerPoint Presentation</vt:lpstr>
      <vt:lpstr>PowerPoint Presentation</vt:lpstr>
      <vt:lpstr>PowerPoint Presentation</vt:lpstr>
      <vt:lpstr>PowerPoint Presentation</vt:lpstr>
      <vt:lpstr>PowerPoint Presentation</vt:lpstr>
      <vt:lpstr>Summation Event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Infection first, then autoimmunity</vt:lpstr>
      <vt:lpstr>Autoimmune burden shortens lifespan</vt:lpstr>
      <vt:lpstr>New thinking about purpose</vt:lpstr>
      <vt:lpstr>So many clues about how to think – how to treat</vt:lpstr>
      <vt:lpstr>Infection or autoimmunity or both???</vt:lpstr>
      <vt:lpstr>Infection/Autoimmunity</vt:lpstr>
      <vt:lpstr>Methylation of DNA</vt:lpstr>
      <vt:lpstr>PowerPoint Presentation</vt:lpstr>
      <vt:lpstr>Methylated DNA</vt:lpstr>
      <vt:lpstr>Repletion vs. Depletion</vt:lpstr>
      <vt:lpstr>Autoimmune Issues -</vt:lpstr>
      <vt:lpstr>Autoimmunity – Is it increasing?</vt:lpstr>
      <vt:lpstr>Autoimmunity – Estimated US prevalence</vt:lpstr>
      <vt:lpstr>Autoimmunity as early immune signaling</vt:lpstr>
      <vt:lpstr>Autoimmune antecedents schematic</vt:lpstr>
      <vt:lpstr>Robert in trouble - Pericarditis</vt:lpstr>
      <vt:lpstr>Autoimmune Issues -</vt:lpstr>
      <vt:lpstr>Autoimmune Issues -</vt:lpstr>
      <vt:lpstr>PowerPoint Presentation</vt:lpstr>
      <vt:lpstr>Immune Tolerance ”Don’t be so Reactive”</vt:lpstr>
      <vt:lpstr>Epidemic Intolerance</vt:lpstr>
      <vt:lpstr>The Hygiene Theory</vt:lpstr>
      <vt:lpstr>Autoimmunity – Juvenile Diabetes Models Hope</vt:lpstr>
      <vt:lpstr>A Clinical Study: Autoimmune</vt:lpstr>
      <vt:lpstr>A Clinical Study – Auto-Immune</vt:lpstr>
      <vt:lpstr>Charlie continued</vt:lpstr>
      <vt:lpstr>Twins with Juvenile Arthritis -</vt:lpstr>
      <vt:lpstr>Innate Heirarchy</vt:lpstr>
      <vt:lpstr>Primary Inflammatory Foods</vt:lpstr>
      <vt:lpstr>Additional Important Anti-Infection Herbs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Cataplex B Core Bios - Life Itself</dc:title>
  <dc:creator>Tim Bahan</dc:creator>
  <cp:lastModifiedBy>Stuart White</cp:lastModifiedBy>
  <cp:revision>21</cp:revision>
  <dcterms:created xsi:type="dcterms:W3CDTF">2020-11-10T18:38:10Z</dcterms:created>
  <dcterms:modified xsi:type="dcterms:W3CDTF">2022-05-18T14:51:01Z</dcterms:modified>
</cp:coreProperties>
</file>