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0.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1.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15" r:id="rId2"/>
    <p:sldMasterId id="2147484114" r:id="rId3"/>
    <p:sldMasterId id="2147484150" r:id="rId4"/>
    <p:sldMasterId id="2147484184" r:id="rId5"/>
    <p:sldMasterId id="2147484224" r:id="rId6"/>
    <p:sldMasterId id="2147484425" r:id="rId7"/>
    <p:sldMasterId id="2147484439" r:id="rId8"/>
    <p:sldMasterId id="2147484451" r:id="rId9"/>
    <p:sldMasterId id="2147484459" r:id="rId10"/>
    <p:sldMasterId id="2147484475" r:id="rId11"/>
    <p:sldMasterId id="2147484490" r:id="rId12"/>
  </p:sldMasterIdLst>
  <p:notesMasterIdLst>
    <p:notesMasterId r:id="rId49"/>
  </p:notesMasterIdLst>
  <p:sldIdLst>
    <p:sldId id="3470" r:id="rId13"/>
    <p:sldId id="1615" r:id="rId14"/>
    <p:sldId id="1616" r:id="rId15"/>
    <p:sldId id="1617" r:id="rId16"/>
    <p:sldId id="2552" r:id="rId17"/>
    <p:sldId id="3195" r:id="rId18"/>
    <p:sldId id="3294" r:id="rId19"/>
    <p:sldId id="1928" r:id="rId20"/>
    <p:sldId id="3478" r:id="rId21"/>
    <p:sldId id="1998" r:id="rId22"/>
    <p:sldId id="3475" r:id="rId23"/>
    <p:sldId id="3340" r:id="rId24"/>
    <p:sldId id="3473" r:id="rId25"/>
    <p:sldId id="3336" r:id="rId26"/>
    <p:sldId id="3476" r:id="rId27"/>
    <p:sldId id="3337" r:id="rId28"/>
    <p:sldId id="2912" r:id="rId29"/>
    <p:sldId id="3338" r:id="rId30"/>
    <p:sldId id="3462" r:id="rId31"/>
    <p:sldId id="3339" r:id="rId32"/>
    <p:sldId id="3472" r:id="rId33"/>
    <p:sldId id="3341" r:id="rId34"/>
    <p:sldId id="3477" r:id="rId35"/>
    <p:sldId id="3342" r:id="rId36"/>
    <p:sldId id="3474" r:id="rId37"/>
    <p:sldId id="3479" r:id="rId38"/>
    <p:sldId id="2908" r:id="rId39"/>
    <p:sldId id="3482" r:id="rId40"/>
    <p:sldId id="3484" r:id="rId41"/>
    <p:sldId id="3485" r:id="rId42"/>
    <p:sldId id="3486" r:id="rId43"/>
    <p:sldId id="3487" r:id="rId44"/>
    <p:sldId id="3481" r:id="rId45"/>
    <p:sldId id="3451" r:id="rId46"/>
    <p:sldId id="3483" r:id="rId47"/>
    <p:sldId id="41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uart White" initials="SW" lastIdx="2" clrIdx="0">
    <p:extLst>
      <p:ext uri="{19B8F6BF-5375-455C-9EA6-DF929625EA0E}">
        <p15:presenceInfo xmlns:p15="http://schemas.microsoft.com/office/powerpoint/2012/main" userId="9af74b326fb0ba1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103" autoAdjust="0"/>
    <p:restoredTop sz="62147" autoAdjust="0"/>
  </p:normalViewPr>
  <p:slideViewPr>
    <p:cSldViewPr snapToGrid="0" snapToObjects="1">
      <p:cViewPr>
        <p:scale>
          <a:sx n="40" d="100"/>
          <a:sy n="40" d="100"/>
        </p:scale>
        <p:origin x="1832" y="36"/>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E30BAB-FC4E-4E9A-AD3A-7794B6FA7DD4}" type="doc">
      <dgm:prSet loTypeId="urn:microsoft.com/office/officeart/2005/8/layout/vList2" loCatId="list" qsTypeId="urn:microsoft.com/office/officeart/2009/2/quickstyle/3d8" qsCatId="3D" csTypeId="urn:microsoft.com/office/officeart/2005/8/colors/accent3_2" csCatId="accent3" phldr="1"/>
      <dgm:spPr/>
      <dgm:t>
        <a:bodyPr/>
        <a:lstStyle/>
        <a:p>
          <a:endParaRPr lang="en-US"/>
        </a:p>
      </dgm:t>
    </dgm:pt>
    <dgm:pt modelId="{4E9B0A72-A293-41FA-ADC1-9CC4EDFACFEF}">
      <dgm:prSet custT="1"/>
      <dgm:spPr/>
      <dgm:t>
        <a:bodyPr/>
        <a:lstStyle/>
        <a:p>
          <a:r>
            <a:rPr lang="en-US" sz="2800" dirty="0"/>
            <a:t>Fatigue 	Lack of vitality, loss on motivation and stamina, low initiative, no joy in         	</a:t>
          </a:r>
          <a:r>
            <a:rPr lang="en-US" sz="2800" dirty="0" err="1"/>
            <a:t>accomplishmenets</a:t>
          </a:r>
          <a:endParaRPr lang="en-US" sz="2800" dirty="0"/>
        </a:p>
      </dgm:t>
    </dgm:pt>
    <dgm:pt modelId="{C89996F4-F5DD-48F6-8437-742BAEF75A6A}" type="parTrans" cxnId="{910BAFCB-457F-4AD8-9098-3A5B368B663A}">
      <dgm:prSet/>
      <dgm:spPr/>
      <dgm:t>
        <a:bodyPr/>
        <a:lstStyle/>
        <a:p>
          <a:endParaRPr lang="en-US"/>
        </a:p>
      </dgm:t>
    </dgm:pt>
    <dgm:pt modelId="{E1967746-2AF8-456F-B42A-B33E52AE0AEC}" type="sibTrans" cxnId="{910BAFCB-457F-4AD8-9098-3A5B368B663A}">
      <dgm:prSet/>
      <dgm:spPr/>
      <dgm:t>
        <a:bodyPr/>
        <a:lstStyle/>
        <a:p>
          <a:endParaRPr lang="en-US"/>
        </a:p>
      </dgm:t>
    </dgm:pt>
    <dgm:pt modelId="{29B8A3C3-364B-4E50-BC33-BDA8AAC34D80}">
      <dgm:prSet custT="1"/>
      <dgm:spPr/>
      <dgm:t>
        <a:bodyPr/>
        <a:lstStyle/>
        <a:p>
          <a:r>
            <a:rPr lang="en-US" sz="2800" dirty="0"/>
            <a:t>Cognitive Decline   Forgetfulness, confusion, </a:t>
          </a:r>
          <a:r>
            <a:rPr lang="en-US" sz="2800" dirty="0" err="1"/>
            <a:t>persevoration</a:t>
          </a:r>
          <a:r>
            <a:rPr lang="en-US" sz="2800" dirty="0"/>
            <a:t>, emotional 		   		   congestion, spiritual blocks, core belief distortion</a:t>
          </a:r>
        </a:p>
      </dgm:t>
    </dgm:pt>
    <dgm:pt modelId="{5619845F-5DB7-4055-8AA1-8B5EBB964E99}" type="parTrans" cxnId="{A4E1709D-E999-4977-AC94-C59DA8E88793}">
      <dgm:prSet/>
      <dgm:spPr/>
      <dgm:t>
        <a:bodyPr/>
        <a:lstStyle/>
        <a:p>
          <a:endParaRPr lang="en-US"/>
        </a:p>
      </dgm:t>
    </dgm:pt>
    <dgm:pt modelId="{2A3CA52A-3991-40D1-B1B9-4F4407F97F72}" type="sibTrans" cxnId="{A4E1709D-E999-4977-AC94-C59DA8E88793}">
      <dgm:prSet/>
      <dgm:spPr/>
      <dgm:t>
        <a:bodyPr/>
        <a:lstStyle/>
        <a:p>
          <a:endParaRPr lang="en-US"/>
        </a:p>
      </dgm:t>
    </dgm:pt>
    <dgm:pt modelId="{A008CB9F-EF22-4B15-8965-BD98480F1635}">
      <dgm:prSet custT="1"/>
      <dgm:spPr/>
      <dgm:t>
        <a:bodyPr/>
        <a:lstStyle/>
        <a:p>
          <a:pPr>
            <a:lnSpc>
              <a:spcPct val="100000"/>
            </a:lnSpc>
            <a:spcAft>
              <a:spcPts val="0"/>
            </a:spcAft>
          </a:pPr>
          <a:r>
            <a:rPr lang="en-US" sz="2800" dirty="0"/>
            <a:t>Immune Burden  Loss of immune virulence, reduced ROM, inflammation, </a:t>
          </a:r>
          <a:r>
            <a:rPr lang="en-US" sz="2800" dirty="0" err="1"/>
            <a:t>inflammaging</a:t>
          </a:r>
          <a:r>
            <a:rPr lang="en-US" sz="2800" dirty="0"/>
            <a:t>, 		fibromyalgia, </a:t>
          </a:r>
          <a:r>
            <a:rPr lang="en-US" sz="2800" dirty="0" err="1"/>
            <a:t>immunosenescence</a:t>
          </a:r>
          <a:r>
            <a:rPr lang="en-US" sz="2800" dirty="0"/>
            <a:t> </a:t>
          </a:r>
        </a:p>
      </dgm:t>
    </dgm:pt>
    <dgm:pt modelId="{B1E22515-8B2F-4204-8A5F-3A5EB35C249E}" type="parTrans" cxnId="{A59E5FA7-1F00-4594-8930-8000E1691D84}">
      <dgm:prSet/>
      <dgm:spPr/>
      <dgm:t>
        <a:bodyPr/>
        <a:lstStyle/>
        <a:p>
          <a:endParaRPr lang="en-US"/>
        </a:p>
      </dgm:t>
    </dgm:pt>
    <dgm:pt modelId="{4A09D63D-A66F-448A-8EF1-9D8BC40B580C}" type="sibTrans" cxnId="{A59E5FA7-1F00-4594-8930-8000E1691D84}">
      <dgm:prSet/>
      <dgm:spPr/>
      <dgm:t>
        <a:bodyPr/>
        <a:lstStyle/>
        <a:p>
          <a:endParaRPr lang="en-US"/>
        </a:p>
      </dgm:t>
    </dgm:pt>
    <dgm:pt modelId="{C5915D9A-9ED4-4FB0-AA9B-1712303C287F}">
      <dgm:prSet custT="1"/>
      <dgm:spPr/>
      <dgm:t>
        <a:bodyPr/>
        <a:lstStyle/>
        <a:p>
          <a:r>
            <a:rPr lang="en-US" sz="2800" dirty="0"/>
            <a:t>Limbic Wellbeing   Negativity, lack of passion, overly sympathetic, 			  		  despondent, emotional numbness, remoteness</a:t>
          </a:r>
        </a:p>
      </dgm:t>
    </dgm:pt>
    <dgm:pt modelId="{7982C5B4-F040-4100-ADB9-A6D9226F7FDF}" type="parTrans" cxnId="{93FF6E94-F4DB-4EA0-896B-9FEA5BB6FB45}">
      <dgm:prSet/>
      <dgm:spPr/>
      <dgm:t>
        <a:bodyPr/>
        <a:lstStyle/>
        <a:p>
          <a:endParaRPr lang="en-US"/>
        </a:p>
      </dgm:t>
    </dgm:pt>
    <dgm:pt modelId="{551813F5-0054-420F-A2A8-9A3D474754B7}" type="sibTrans" cxnId="{93FF6E94-F4DB-4EA0-896B-9FEA5BB6FB45}">
      <dgm:prSet/>
      <dgm:spPr/>
      <dgm:t>
        <a:bodyPr/>
        <a:lstStyle/>
        <a:p>
          <a:endParaRPr lang="en-US"/>
        </a:p>
      </dgm:t>
    </dgm:pt>
    <dgm:pt modelId="{914A68D3-90B5-4ABA-ABFE-669FFA7A7C17}">
      <dgm:prSet custT="1"/>
      <dgm:spPr/>
      <dgm:t>
        <a:bodyPr/>
        <a:lstStyle/>
        <a:p>
          <a:r>
            <a:rPr lang="en-US" sz="2800" dirty="0"/>
            <a:t>Chronic Degeneration  Stubborn unresponsive conditions, use in all heroic 		          		          interventions, slow healing </a:t>
          </a:r>
          <a:r>
            <a:rPr lang="en-US" sz="1400" dirty="0"/>
            <a:t>(two steps forward and one backwards)</a:t>
          </a:r>
        </a:p>
      </dgm:t>
    </dgm:pt>
    <dgm:pt modelId="{9F59B8A8-2CF5-4A1B-B545-2823A30497A2}" type="parTrans" cxnId="{FFC1715C-0929-425F-AB0F-DD34243A2C22}">
      <dgm:prSet/>
      <dgm:spPr/>
      <dgm:t>
        <a:bodyPr/>
        <a:lstStyle/>
        <a:p>
          <a:endParaRPr lang="en-US"/>
        </a:p>
      </dgm:t>
    </dgm:pt>
    <dgm:pt modelId="{7437E102-7C5E-4740-BE85-4B4B1CBAE19F}" type="sibTrans" cxnId="{FFC1715C-0929-425F-AB0F-DD34243A2C22}">
      <dgm:prSet/>
      <dgm:spPr/>
      <dgm:t>
        <a:bodyPr/>
        <a:lstStyle/>
        <a:p>
          <a:endParaRPr lang="en-US"/>
        </a:p>
      </dgm:t>
    </dgm:pt>
    <dgm:pt modelId="{01498381-A671-418D-9FF9-8A418A41872F}" type="pres">
      <dgm:prSet presAssocID="{54E30BAB-FC4E-4E9A-AD3A-7794B6FA7DD4}" presName="linear" presStyleCnt="0">
        <dgm:presLayoutVars>
          <dgm:animLvl val="lvl"/>
          <dgm:resizeHandles val="exact"/>
        </dgm:presLayoutVars>
      </dgm:prSet>
      <dgm:spPr/>
    </dgm:pt>
    <dgm:pt modelId="{3F474BDB-2B09-4234-9CE4-F6D48941AC01}" type="pres">
      <dgm:prSet presAssocID="{4E9B0A72-A293-41FA-ADC1-9CC4EDFACFEF}" presName="parentText" presStyleLbl="node1" presStyleIdx="0" presStyleCnt="5">
        <dgm:presLayoutVars>
          <dgm:chMax val="0"/>
          <dgm:bulletEnabled val="1"/>
        </dgm:presLayoutVars>
      </dgm:prSet>
      <dgm:spPr/>
    </dgm:pt>
    <dgm:pt modelId="{89345A7E-C83D-43E6-990A-AC8AC0CE9D21}" type="pres">
      <dgm:prSet presAssocID="{E1967746-2AF8-456F-B42A-B33E52AE0AEC}" presName="spacer" presStyleCnt="0"/>
      <dgm:spPr/>
    </dgm:pt>
    <dgm:pt modelId="{3A6E4A37-93EE-48FB-898D-F716823BF133}" type="pres">
      <dgm:prSet presAssocID="{29B8A3C3-364B-4E50-BC33-BDA8AAC34D80}" presName="parentText" presStyleLbl="node1" presStyleIdx="1" presStyleCnt="5" custLinFactY="-5606" custLinFactNeighborX="115" custLinFactNeighborY="-100000">
        <dgm:presLayoutVars>
          <dgm:chMax val="0"/>
          <dgm:bulletEnabled val="1"/>
        </dgm:presLayoutVars>
      </dgm:prSet>
      <dgm:spPr/>
    </dgm:pt>
    <dgm:pt modelId="{2BAA8B2E-3C72-46E8-8822-32249A9D85BC}" type="pres">
      <dgm:prSet presAssocID="{2A3CA52A-3991-40D1-B1B9-4F4407F97F72}" presName="spacer" presStyleCnt="0"/>
      <dgm:spPr/>
    </dgm:pt>
    <dgm:pt modelId="{7DD4A319-9F10-4AD5-84F7-FC036B5599BB}" type="pres">
      <dgm:prSet presAssocID="{A008CB9F-EF22-4B15-8965-BD98480F1635}" presName="parentText" presStyleLbl="node1" presStyleIdx="2" presStyleCnt="5">
        <dgm:presLayoutVars>
          <dgm:chMax val="0"/>
          <dgm:bulletEnabled val="1"/>
        </dgm:presLayoutVars>
      </dgm:prSet>
      <dgm:spPr/>
    </dgm:pt>
    <dgm:pt modelId="{2F3FEC23-477F-4314-A92C-437AE3886B84}" type="pres">
      <dgm:prSet presAssocID="{4A09D63D-A66F-448A-8EF1-9D8BC40B580C}" presName="spacer" presStyleCnt="0"/>
      <dgm:spPr/>
    </dgm:pt>
    <dgm:pt modelId="{69C9AB4E-AE66-4B1C-AF82-CB64C8CF4D5F}" type="pres">
      <dgm:prSet presAssocID="{C5915D9A-9ED4-4FB0-AA9B-1712303C287F}" presName="parentText" presStyleLbl="node1" presStyleIdx="3" presStyleCnt="5">
        <dgm:presLayoutVars>
          <dgm:chMax val="0"/>
          <dgm:bulletEnabled val="1"/>
        </dgm:presLayoutVars>
      </dgm:prSet>
      <dgm:spPr/>
    </dgm:pt>
    <dgm:pt modelId="{95B83D4A-16F7-42A0-9DD9-551446897F36}" type="pres">
      <dgm:prSet presAssocID="{551813F5-0054-420F-A2A8-9A3D474754B7}" presName="spacer" presStyleCnt="0"/>
      <dgm:spPr/>
    </dgm:pt>
    <dgm:pt modelId="{E49FF15E-4BC4-4258-926B-268294C9E158}" type="pres">
      <dgm:prSet presAssocID="{914A68D3-90B5-4ABA-ABFE-669FFA7A7C17}" presName="parentText" presStyleLbl="node1" presStyleIdx="4" presStyleCnt="5">
        <dgm:presLayoutVars>
          <dgm:chMax val="0"/>
          <dgm:bulletEnabled val="1"/>
        </dgm:presLayoutVars>
      </dgm:prSet>
      <dgm:spPr/>
    </dgm:pt>
  </dgm:ptLst>
  <dgm:cxnLst>
    <dgm:cxn modelId="{7290E83E-759F-4466-8B38-E67728E82C48}" type="presOf" srcId="{A008CB9F-EF22-4B15-8965-BD98480F1635}" destId="{7DD4A319-9F10-4AD5-84F7-FC036B5599BB}" srcOrd="0" destOrd="0" presId="urn:microsoft.com/office/officeart/2005/8/layout/vList2"/>
    <dgm:cxn modelId="{FFC1715C-0929-425F-AB0F-DD34243A2C22}" srcId="{54E30BAB-FC4E-4E9A-AD3A-7794B6FA7DD4}" destId="{914A68D3-90B5-4ABA-ABFE-669FFA7A7C17}" srcOrd="4" destOrd="0" parTransId="{9F59B8A8-2CF5-4A1B-B545-2823A30497A2}" sibTransId="{7437E102-7C5E-4740-BE85-4B4B1CBAE19F}"/>
    <dgm:cxn modelId="{93FF6E94-F4DB-4EA0-896B-9FEA5BB6FB45}" srcId="{54E30BAB-FC4E-4E9A-AD3A-7794B6FA7DD4}" destId="{C5915D9A-9ED4-4FB0-AA9B-1712303C287F}" srcOrd="3" destOrd="0" parTransId="{7982C5B4-F040-4100-ADB9-A6D9226F7FDF}" sibTransId="{551813F5-0054-420F-A2A8-9A3D474754B7}"/>
    <dgm:cxn modelId="{00798D94-BAD4-4BBA-9D61-C213BE61B268}" type="presOf" srcId="{29B8A3C3-364B-4E50-BC33-BDA8AAC34D80}" destId="{3A6E4A37-93EE-48FB-898D-F716823BF133}" srcOrd="0" destOrd="0" presId="urn:microsoft.com/office/officeart/2005/8/layout/vList2"/>
    <dgm:cxn modelId="{5124AF99-6808-4C4C-B518-A877EC46CD81}" type="presOf" srcId="{54E30BAB-FC4E-4E9A-AD3A-7794B6FA7DD4}" destId="{01498381-A671-418D-9FF9-8A418A41872F}" srcOrd="0" destOrd="0" presId="urn:microsoft.com/office/officeart/2005/8/layout/vList2"/>
    <dgm:cxn modelId="{A4E1709D-E999-4977-AC94-C59DA8E88793}" srcId="{54E30BAB-FC4E-4E9A-AD3A-7794B6FA7DD4}" destId="{29B8A3C3-364B-4E50-BC33-BDA8AAC34D80}" srcOrd="1" destOrd="0" parTransId="{5619845F-5DB7-4055-8AA1-8B5EBB964E99}" sibTransId="{2A3CA52A-3991-40D1-B1B9-4F4407F97F72}"/>
    <dgm:cxn modelId="{A59E5FA7-1F00-4594-8930-8000E1691D84}" srcId="{54E30BAB-FC4E-4E9A-AD3A-7794B6FA7DD4}" destId="{A008CB9F-EF22-4B15-8965-BD98480F1635}" srcOrd="2" destOrd="0" parTransId="{B1E22515-8B2F-4204-8A5F-3A5EB35C249E}" sibTransId="{4A09D63D-A66F-448A-8EF1-9D8BC40B580C}"/>
    <dgm:cxn modelId="{299B1DB3-A012-4EB5-B3D2-197845806DA7}" type="presOf" srcId="{C5915D9A-9ED4-4FB0-AA9B-1712303C287F}" destId="{69C9AB4E-AE66-4B1C-AF82-CB64C8CF4D5F}" srcOrd="0" destOrd="0" presId="urn:microsoft.com/office/officeart/2005/8/layout/vList2"/>
    <dgm:cxn modelId="{A71B4DCA-D558-4ACC-A352-F8F4AAFE4746}" type="presOf" srcId="{4E9B0A72-A293-41FA-ADC1-9CC4EDFACFEF}" destId="{3F474BDB-2B09-4234-9CE4-F6D48941AC01}" srcOrd="0" destOrd="0" presId="urn:microsoft.com/office/officeart/2005/8/layout/vList2"/>
    <dgm:cxn modelId="{910BAFCB-457F-4AD8-9098-3A5B368B663A}" srcId="{54E30BAB-FC4E-4E9A-AD3A-7794B6FA7DD4}" destId="{4E9B0A72-A293-41FA-ADC1-9CC4EDFACFEF}" srcOrd="0" destOrd="0" parTransId="{C89996F4-F5DD-48F6-8437-742BAEF75A6A}" sibTransId="{E1967746-2AF8-456F-B42A-B33E52AE0AEC}"/>
    <dgm:cxn modelId="{F87AF7DC-7FAE-4BA2-8C2B-BA72EEE06120}" type="presOf" srcId="{914A68D3-90B5-4ABA-ABFE-669FFA7A7C17}" destId="{E49FF15E-4BC4-4258-926B-268294C9E158}" srcOrd="0" destOrd="0" presId="urn:microsoft.com/office/officeart/2005/8/layout/vList2"/>
    <dgm:cxn modelId="{DEBD2750-3408-4CBA-98D8-2028F52E5BE1}" type="presParOf" srcId="{01498381-A671-418D-9FF9-8A418A41872F}" destId="{3F474BDB-2B09-4234-9CE4-F6D48941AC01}" srcOrd="0" destOrd="0" presId="urn:microsoft.com/office/officeart/2005/8/layout/vList2"/>
    <dgm:cxn modelId="{96BAC388-B6AA-429B-A957-AC3DA7583D79}" type="presParOf" srcId="{01498381-A671-418D-9FF9-8A418A41872F}" destId="{89345A7E-C83D-43E6-990A-AC8AC0CE9D21}" srcOrd="1" destOrd="0" presId="urn:microsoft.com/office/officeart/2005/8/layout/vList2"/>
    <dgm:cxn modelId="{A523F70C-FE80-43E1-8233-C0E702391C1B}" type="presParOf" srcId="{01498381-A671-418D-9FF9-8A418A41872F}" destId="{3A6E4A37-93EE-48FB-898D-F716823BF133}" srcOrd="2" destOrd="0" presId="urn:microsoft.com/office/officeart/2005/8/layout/vList2"/>
    <dgm:cxn modelId="{A19E09D8-9C2B-4A6C-8E71-5A61AF64BEE0}" type="presParOf" srcId="{01498381-A671-418D-9FF9-8A418A41872F}" destId="{2BAA8B2E-3C72-46E8-8822-32249A9D85BC}" srcOrd="3" destOrd="0" presId="urn:microsoft.com/office/officeart/2005/8/layout/vList2"/>
    <dgm:cxn modelId="{03DFFAC9-BAE0-4B55-A927-565BE50AFDDC}" type="presParOf" srcId="{01498381-A671-418D-9FF9-8A418A41872F}" destId="{7DD4A319-9F10-4AD5-84F7-FC036B5599BB}" srcOrd="4" destOrd="0" presId="urn:microsoft.com/office/officeart/2005/8/layout/vList2"/>
    <dgm:cxn modelId="{891E150B-CD67-4C40-A24A-B71A97F46135}" type="presParOf" srcId="{01498381-A671-418D-9FF9-8A418A41872F}" destId="{2F3FEC23-477F-4314-A92C-437AE3886B84}" srcOrd="5" destOrd="0" presId="urn:microsoft.com/office/officeart/2005/8/layout/vList2"/>
    <dgm:cxn modelId="{3B1B122C-E3FD-4292-A608-10FECA295252}" type="presParOf" srcId="{01498381-A671-418D-9FF9-8A418A41872F}" destId="{69C9AB4E-AE66-4B1C-AF82-CB64C8CF4D5F}" srcOrd="6" destOrd="0" presId="urn:microsoft.com/office/officeart/2005/8/layout/vList2"/>
    <dgm:cxn modelId="{B92123F1-7FC4-40B6-9AA4-A9EE32C565D3}" type="presParOf" srcId="{01498381-A671-418D-9FF9-8A418A41872F}" destId="{95B83D4A-16F7-42A0-9DD9-551446897F36}" srcOrd="7" destOrd="0" presId="urn:microsoft.com/office/officeart/2005/8/layout/vList2"/>
    <dgm:cxn modelId="{E6B50F1A-3584-4D2C-8CBA-AE33E7FFB79E}" type="presParOf" srcId="{01498381-A671-418D-9FF9-8A418A41872F}" destId="{E49FF15E-4BC4-4258-926B-268294C9E15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4E30BAB-FC4E-4E9A-AD3A-7794B6FA7DD4}"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4E9B0A72-A293-41FA-ADC1-9CC4EDFACFEF}">
      <dgm:prSet custT="1"/>
      <dgm:spPr/>
      <dgm:t>
        <a:bodyPr/>
        <a:lstStyle/>
        <a:p>
          <a:r>
            <a:rPr lang="en-US" sz="2800" dirty="0"/>
            <a:t>Endocrine  	  combine with endocrine triad</a:t>
          </a:r>
        </a:p>
      </dgm:t>
    </dgm:pt>
    <dgm:pt modelId="{C89996F4-F5DD-48F6-8437-742BAEF75A6A}" type="parTrans" cxnId="{910BAFCB-457F-4AD8-9098-3A5B368B663A}">
      <dgm:prSet/>
      <dgm:spPr/>
      <dgm:t>
        <a:bodyPr/>
        <a:lstStyle/>
        <a:p>
          <a:endParaRPr lang="en-US"/>
        </a:p>
      </dgm:t>
    </dgm:pt>
    <dgm:pt modelId="{E1967746-2AF8-456F-B42A-B33E52AE0AEC}" type="sibTrans" cxnId="{910BAFCB-457F-4AD8-9098-3A5B368B663A}">
      <dgm:prSet/>
      <dgm:spPr/>
      <dgm:t>
        <a:bodyPr/>
        <a:lstStyle/>
        <a:p>
          <a:endParaRPr lang="en-US"/>
        </a:p>
      </dgm:t>
    </dgm:pt>
    <dgm:pt modelId="{29B8A3C3-364B-4E50-BC33-BDA8AAC34D80}">
      <dgm:prSet custT="1"/>
      <dgm:spPr/>
      <dgm:t>
        <a:bodyPr/>
        <a:lstStyle/>
        <a:p>
          <a:r>
            <a:rPr lang="en-US" sz="2800" dirty="0"/>
            <a:t>Immune 	  combine with Sequential Immune Up-Regulation</a:t>
          </a:r>
        </a:p>
      </dgm:t>
    </dgm:pt>
    <dgm:pt modelId="{5619845F-5DB7-4055-8AA1-8B5EBB964E99}" type="parTrans" cxnId="{A4E1709D-E999-4977-AC94-C59DA8E88793}">
      <dgm:prSet/>
      <dgm:spPr/>
      <dgm:t>
        <a:bodyPr/>
        <a:lstStyle/>
        <a:p>
          <a:endParaRPr lang="en-US"/>
        </a:p>
      </dgm:t>
    </dgm:pt>
    <dgm:pt modelId="{2A3CA52A-3991-40D1-B1B9-4F4407F97F72}" type="sibTrans" cxnId="{A4E1709D-E999-4977-AC94-C59DA8E88793}">
      <dgm:prSet/>
      <dgm:spPr/>
      <dgm:t>
        <a:bodyPr/>
        <a:lstStyle/>
        <a:p>
          <a:endParaRPr lang="en-US"/>
        </a:p>
      </dgm:t>
    </dgm:pt>
    <dgm:pt modelId="{A008CB9F-EF22-4B15-8965-BD98480F1635}">
      <dgm:prSet custT="1"/>
      <dgm:spPr/>
      <dgm:t>
        <a:bodyPr/>
        <a:lstStyle/>
        <a:p>
          <a:pPr>
            <a:lnSpc>
              <a:spcPct val="100000"/>
            </a:lnSpc>
            <a:spcAft>
              <a:spcPts val="0"/>
            </a:spcAft>
          </a:pPr>
          <a:r>
            <a:rPr lang="en-US" sz="2800" dirty="0"/>
            <a:t>Libido 	  	  combine with </a:t>
          </a:r>
          <a:r>
            <a:rPr lang="en-US" sz="2800" dirty="0" err="1"/>
            <a:t>Tribbulus</a:t>
          </a:r>
          <a:r>
            <a:rPr lang="en-US" sz="2800" dirty="0"/>
            <a:t>, Wild Yam, Wheat Germ Oil                             </a:t>
          </a:r>
        </a:p>
      </dgm:t>
    </dgm:pt>
    <dgm:pt modelId="{B1E22515-8B2F-4204-8A5F-3A5EB35C249E}" type="parTrans" cxnId="{A59E5FA7-1F00-4594-8930-8000E1691D84}">
      <dgm:prSet/>
      <dgm:spPr/>
      <dgm:t>
        <a:bodyPr/>
        <a:lstStyle/>
        <a:p>
          <a:endParaRPr lang="en-US"/>
        </a:p>
      </dgm:t>
    </dgm:pt>
    <dgm:pt modelId="{4A09D63D-A66F-448A-8EF1-9D8BC40B580C}" type="sibTrans" cxnId="{A59E5FA7-1F00-4594-8930-8000E1691D84}">
      <dgm:prSet/>
      <dgm:spPr/>
      <dgm:t>
        <a:bodyPr/>
        <a:lstStyle/>
        <a:p>
          <a:endParaRPr lang="en-US"/>
        </a:p>
      </dgm:t>
    </dgm:pt>
    <dgm:pt modelId="{C5915D9A-9ED4-4FB0-AA9B-1712303C287F}">
      <dgm:prSet custT="1"/>
      <dgm:spPr/>
      <dgm:t>
        <a:bodyPr/>
        <a:lstStyle/>
        <a:p>
          <a:r>
            <a:rPr lang="en-US" sz="2800" dirty="0"/>
            <a:t>Vitality	  	  combine with adrenal protocols</a:t>
          </a:r>
        </a:p>
      </dgm:t>
    </dgm:pt>
    <dgm:pt modelId="{7982C5B4-F040-4100-ADB9-A6D9226F7FDF}" type="parTrans" cxnId="{93FF6E94-F4DB-4EA0-896B-9FEA5BB6FB45}">
      <dgm:prSet/>
      <dgm:spPr/>
      <dgm:t>
        <a:bodyPr/>
        <a:lstStyle/>
        <a:p>
          <a:endParaRPr lang="en-US"/>
        </a:p>
      </dgm:t>
    </dgm:pt>
    <dgm:pt modelId="{551813F5-0054-420F-A2A8-9A3D474754B7}" type="sibTrans" cxnId="{93FF6E94-F4DB-4EA0-896B-9FEA5BB6FB45}">
      <dgm:prSet/>
      <dgm:spPr/>
      <dgm:t>
        <a:bodyPr/>
        <a:lstStyle/>
        <a:p>
          <a:endParaRPr lang="en-US"/>
        </a:p>
      </dgm:t>
    </dgm:pt>
    <dgm:pt modelId="{914A68D3-90B5-4ABA-ABFE-669FFA7A7C17}">
      <dgm:prSet custT="1"/>
      <dgm:spPr/>
      <dgm:t>
        <a:bodyPr/>
        <a:lstStyle/>
        <a:p>
          <a:r>
            <a:rPr lang="en-US" sz="2800" dirty="0"/>
            <a:t>Bone Health	  combine with </a:t>
          </a:r>
          <a:r>
            <a:rPr lang="en-US" sz="2800" dirty="0" err="1"/>
            <a:t>Biost</a:t>
          </a:r>
          <a:r>
            <a:rPr lang="en-US" sz="2800" dirty="0"/>
            <a:t>, </a:t>
          </a:r>
          <a:r>
            <a:rPr lang="en-US" sz="2800" dirty="0" err="1"/>
            <a:t>Gotu</a:t>
          </a:r>
          <a:r>
            <a:rPr lang="en-US" sz="2800" dirty="0"/>
            <a:t> Kola </a:t>
          </a:r>
          <a:r>
            <a:rPr lang="en-US" sz="2800" dirty="0" err="1"/>
            <a:t>Cx</a:t>
          </a:r>
          <a:r>
            <a:rPr lang="en-US" sz="2800" dirty="0"/>
            <a:t> and Bone </a:t>
          </a:r>
          <a:r>
            <a:rPr lang="en-US" sz="2800" dirty="0" err="1"/>
            <a:t>Cx</a:t>
          </a:r>
          <a:endParaRPr lang="en-US" sz="2800" dirty="0"/>
        </a:p>
      </dgm:t>
    </dgm:pt>
    <dgm:pt modelId="{9F59B8A8-2CF5-4A1B-B545-2823A30497A2}" type="parTrans" cxnId="{FFC1715C-0929-425F-AB0F-DD34243A2C22}">
      <dgm:prSet/>
      <dgm:spPr/>
      <dgm:t>
        <a:bodyPr/>
        <a:lstStyle/>
        <a:p>
          <a:endParaRPr lang="en-US"/>
        </a:p>
      </dgm:t>
    </dgm:pt>
    <dgm:pt modelId="{7437E102-7C5E-4740-BE85-4B4B1CBAE19F}" type="sibTrans" cxnId="{FFC1715C-0929-425F-AB0F-DD34243A2C22}">
      <dgm:prSet/>
      <dgm:spPr/>
      <dgm:t>
        <a:bodyPr/>
        <a:lstStyle/>
        <a:p>
          <a:endParaRPr lang="en-US"/>
        </a:p>
      </dgm:t>
    </dgm:pt>
    <dgm:pt modelId="{01498381-A671-418D-9FF9-8A418A41872F}" type="pres">
      <dgm:prSet presAssocID="{54E30BAB-FC4E-4E9A-AD3A-7794B6FA7DD4}" presName="linear" presStyleCnt="0">
        <dgm:presLayoutVars>
          <dgm:animLvl val="lvl"/>
          <dgm:resizeHandles val="exact"/>
        </dgm:presLayoutVars>
      </dgm:prSet>
      <dgm:spPr/>
    </dgm:pt>
    <dgm:pt modelId="{3F474BDB-2B09-4234-9CE4-F6D48941AC01}" type="pres">
      <dgm:prSet presAssocID="{4E9B0A72-A293-41FA-ADC1-9CC4EDFACFEF}" presName="parentText" presStyleLbl="node1" presStyleIdx="0" presStyleCnt="5">
        <dgm:presLayoutVars>
          <dgm:chMax val="0"/>
          <dgm:bulletEnabled val="1"/>
        </dgm:presLayoutVars>
      </dgm:prSet>
      <dgm:spPr/>
    </dgm:pt>
    <dgm:pt modelId="{89345A7E-C83D-43E6-990A-AC8AC0CE9D21}" type="pres">
      <dgm:prSet presAssocID="{E1967746-2AF8-456F-B42A-B33E52AE0AEC}" presName="spacer" presStyleCnt="0"/>
      <dgm:spPr/>
    </dgm:pt>
    <dgm:pt modelId="{3A6E4A37-93EE-48FB-898D-F716823BF133}" type="pres">
      <dgm:prSet presAssocID="{29B8A3C3-364B-4E50-BC33-BDA8AAC34D80}" presName="parentText" presStyleLbl="node1" presStyleIdx="1" presStyleCnt="5">
        <dgm:presLayoutVars>
          <dgm:chMax val="0"/>
          <dgm:bulletEnabled val="1"/>
        </dgm:presLayoutVars>
      </dgm:prSet>
      <dgm:spPr/>
    </dgm:pt>
    <dgm:pt modelId="{2BAA8B2E-3C72-46E8-8822-32249A9D85BC}" type="pres">
      <dgm:prSet presAssocID="{2A3CA52A-3991-40D1-B1B9-4F4407F97F72}" presName="spacer" presStyleCnt="0"/>
      <dgm:spPr/>
    </dgm:pt>
    <dgm:pt modelId="{7DD4A319-9F10-4AD5-84F7-FC036B5599BB}" type="pres">
      <dgm:prSet presAssocID="{A008CB9F-EF22-4B15-8965-BD98480F1635}" presName="parentText" presStyleLbl="node1" presStyleIdx="2" presStyleCnt="5">
        <dgm:presLayoutVars>
          <dgm:chMax val="0"/>
          <dgm:bulletEnabled val="1"/>
        </dgm:presLayoutVars>
      </dgm:prSet>
      <dgm:spPr/>
    </dgm:pt>
    <dgm:pt modelId="{2F3FEC23-477F-4314-A92C-437AE3886B84}" type="pres">
      <dgm:prSet presAssocID="{4A09D63D-A66F-448A-8EF1-9D8BC40B580C}" presName="spacer" presStyleCnt="0"/>
      <dgm:spPr/>
    </dgm:pt>
    <dgm:pt modelId="{69C9AB4E-AE66-4B1C-AF82-CB64C8CF4D5F}" type="pres">
      <dgm:prSet presAssocID="{C5915D9A-9ED4-4FB0-AA9B-1712303C287F}" presName="parentText" presStyleLbl="node1" presStyleIdx="3" presStyleCnt="5">
        <dgm:presLayoutVars>
          <dgm:chMax val="0"/>
          <dgm:bulletEnabled val="1"/>
        </dgm:presLayoutVars>
      </dgm:prSet>
      <dgm:spPr/>
    </dgm:pt>
    <dgm:pt modelId="{95B83D4A-16F7-42A0-9DD9-551446897F36}" type="pres">
      <dgm:prSet presAssocID="{551813F5-0054-420F-A2A8-9A3D474754B7}" presName="spacer" presStyleCnt="0"/>
      <dgm:spPr/>
    </dgm:pt>
    <dgm:pt modelId="{E49FF15E-4BC4-4258-926B-268294C9E158}" type="pres">
      <dgm:prSet presAssocID="{914A68D3-90B5-4ABA-ABFE-669FFA7A7C17}" presName="parentText" presStyleLbl="node1" presStyleIdx="4" presStyleCnt="5">
        <dgm:presLayoutVars>
          <dgm:chMax val="0"/>
          <dgm:bulletEnabled val="1"/>
        </dgm:presLayoutVars>
      </dgm:prSet>
      <dgm:spPr/>
    </dgm:pt>
  </dgm:ptLst>
  <dgm:cxnLst>
    <dgm:cxn modelId="{7290E83E-759F-4466-8B38-E67728E82C48}" type="presOf" srcId="{A008CB9F-EF22-4B15-8965-BD98480F1635}" destId="{7DD4A319-9F10-4AD5-84F7-FC036B5599BB}" srcOrd="0" destOrd="0" presId="urn:microsoft.com/office/officeart/2005/8/layout/vList2"/>
    <dgm:cxn modelId="{FFC1715C-0929-425F-AB0F-DD34243A2C22}" srcId="{54E30BAB-FC4E-4E9A-AD3A-7794B6FA7DD4}" destId="{914A68D3-90B5-4ABA-ABFE-669FFA7A7C17}" srcOrd="4" destOrd="0" parTransId="{9F59B8A8-2CF5-4A1B-B545-2823A30497A2}" sibTransId="{7437E102-7C5E-4740-BE85-4B4B1CBAE19F}"/>
    <dgm:cxn modelId="{93FF6E94-F4DB-4EA0-896B-9FEA5BB6FB45}" srcId="{54E30BAB-FC4E-4E9A-AD3A-7794B6FA7DD4}" destId="{C5915D9A-9ED4-4FB0-AA9B-1712303C287F}" srcOrd="3" destOrd="0" parTransId="{7982C5B4-F040-4100-ADB9-A6D9226F7FDF}" sibTransId="{551813F5-0054-420F-A2A8-9A3D474754B7}"/>
    <dgm:cxn modelId="{00798D94-BAD4-4BBA-9D61-C213BE61B268}" type="presOf" srcId="{29B8A3C3-364B-4E50-BC33-BDA8AAC34D80}" destId="{3A6E4A37-93EE-48FB-898D-F716823BF133}" srcOrd="0" destOrd="0" presId="urn:microsoft.com/office/officeart/2005/8/layout/vList2"/>
    <dgm:cxn modelId="{5124AF99-6808-4C4C-B518-A877EC46CD81}" type="presOf" srcId="{54E30BAB-FC4E-4E9A-AD3A-7794B6FA7DD4}" destId="{01498381-A671-418D-9FF9-8A418A41872F}" srcOrd="0" destOrd="0" presId="urn:microsoft.com/office/officeart/2005/8/layout/vList2"/>
    <dgm:cxn modelId="{A4E1709D-E999-4977-AC94-C59DA8E88793}" srcId="{54E30BAB-FC4E-4E9A-AD3A-7794B6FA7DD4}" destId="{29B8A3C3-364B-4E50-BC33-BDA8AAC34D80}" srcOrd="1" destOrd="0" parTransId="{5619845F-5DB7-4055-8AA1-8B5EBB964E99}" sibTransId="{2A3CA52A-3991-40D1-B1B9-4F4407F97F72}"/>
    <dgm:cxn modelId="{A59E5FA7-1F00-4594-8930-8000E1691D84}" srcId="{54E30BAB-FC4E-4E9A-AD3A-7794B6FA7DD4}" destId="{A008CB9F-EF22-4B15-8965-BD98480F1635}" srcOrd="2" destOrd="0" parTransId="{B1E22515-8B2F-4204-8A5F-3A5EB35C249E}" sibTransId="{4A09D63D-A66F-448A-8EF1-9D8BC40B580C}"/>
    <dgm:cxn modelId="{299B1DB3-A012-4EB5-B3D2-197845806DA7}" type="presOf" srcId="{C5915D9A-9ED4-4FB0-AA9B-1712303C287F}" destId="{69C9AB4E-AE66-4B1C-AF82-CB64C8CF4D5F}" srcOrd="0" destOrd="0" presId="urn:microsoft.com/office/officeart/2005/8/layout/vList2"/>
    <dgm:cxn modelId="{A71B4DCA-D558-4ACC-A352-F8F4AAFE4746}" type="presOf" srcId="{4E9B0A72-A293-41FA-ADC1-9CC4EDFACFEF}" destId="{3F474BDB-2B09-4234-9CE4-F6D48941AC01}" srcOrd="0" destOrd="0" presId="urn:microsoft.com/office/officeart/2005/8/layout/vList2"/>
    <dgm:cxn modelId="{910BAFCB-457F-4AD8-9098-3A5B368B663A}" srcId="{54E30BAB-FC4E-4E9A-AD3A-7794B6FA7DD4}" destId="{4E9B0A72-A293-41FA-ADC1-9CC4EDFACFEF}" srcOrd="0" destOrd="0" parTransId="{C89996F4-F5DD-48F6-8437-742BAEF75A6A}" sibTransId="{E1967746-2AF8-456F-B42A-B33E52AE0AEC}"/>
    <dgm:cxn modelId="{F87AF7DC-7FAE-4BA2-8C2B-BA72EEE06120}" type="presOf" srcId="{914A68D3-90B5-4ABA-ABFE-669FFA7A7C17}" destId="{E49FF15E-4BC4-4258-926B-268294C9E158}" srcOrd="0" destOrd="0" presId="urn:microsoft.com/office/officeart/2005/8/layout/vList2"/>
    <dgm:cxn modelId="{DEBD2750-3408-4CBA-98D8-2028F52E5BE1}" type="presParOf" srcId="{01498381-A671-418D-9FF9-8A418A41872F}" destId="{3F474BDB-2B09-4234-9CE4-F6D48941AC01}" srcOrd="0" destOrd="0" presId="urn:microsoft.com/office/officeart/2005/8/layout/vList2"/>
    <dgm:cxn modelId="{96BAC388-B6AA-429B-A957-AC3DA7583D79}" type="presParOf" srcId="{01498381-A671-418D-9FF9-8A418A41872F}" destId="{89345A7E-C83D-43E6-990A-AC8AC0CE9D21}" srcOrd="1" destOrd="0" presId="urn:microsoft.com/office/officeart/2005/8/layout/vList2"/>
    <dgm:cxn modelId="{A523F70C-FE80-43E1-8233-C0E702391C1B}" type="presParOf" srcId="{01498381-A671-418D-9FF9-8A418A41872F}" destId="{3A6E4A37-93EE-48FB-898D-F716823BF133}" srcOrd="2" destOrd="0" presId="urn:microsoft.com/office/officeart/2005/8/layout/vList2"/>
    <dgm:cxn modelId="{A19E09D8-9C2B-4A6C-8E71-5A61AF64BEE0}" type="presParOf" srcId="{01498381-A671-418D-9FF9-8A418A41872F}" destId="{2BAA8B2E-3C72-46E8-8822-32249A9D85BC}" srcOrd="3" destOrd="0" presId="urn:microsoft.com/office/officeart/2005/8/layout/vList2"/>
    <dgm:cxn modelId="{03DFFAC9-BAE0-4B55-A927-565BE50AFDDC}" type="presParOf" srcId="{01498381-A671-418D-9FF9-8A418A41872F}" destId="{7DD4A319-9F10-4AD5-84F7-FC036B5599BB}" srcOrd="4" destOrd="0" presId="urn:microsoft.com/office/officeart/2005/8/layout/vList2"/>
    <dgm:cxn modelId="{891E150B-CD67-4C40-A24A-B71A97F46135}" type="presParOf" srcId="{01498381-A671-418D-9FF9-8A418A41872F}" destId="{2F3FEC23-477F-4314-A92C-437AE3886B84}" srcOrd="5" destOrd="0" presId="urn:microsoft.com/office/officeart/2005/8/layout/vList2"/>
    <dgm:cxn modelId="{3B1B122C-E3FD-4292-A608-10FECA295252}" type="presParOf" srcId="{01498381-A671-418D-9FF9-8A418A41872F}" destId="{69C9AB4E-AE66-4B1C-AF82-CB64C8CF4D5F}" srcOrd="6" destOrd="0" presId="urn:microsoft.com/office/officeart/2005/8/layout/vList2"/>
    <dgm:cxn modelId="{B92123F1-7FC4-40B6-9AA4-A9EE32C565D3}" type="presParOf" srcId="{01498381-A671-418D-9FF9-8A418A41872F}" destId="{95B83D4A-16F7-42A0-9DD9-551446897F36}" srcOrd="7" destOrd="0" presId="urn:microsoft.com/office/officeart/2005/8/layout/vList2"/>
    <dgm:cxn modelId="{E6B50F1A-3584-4D2C-8CBA-AE33E7FFB79E}" type="presParOf" srcId="{01498381-A671-418D-9FF9-8A418A41872F}" destId="{E49FF15E-4BC4-4258-926B-268294C9E15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74BDB-2B09-4234-9CE4-F6D48941AC01}">
      <dsp:nvSpPr>
        <dsp:cNvPr id="0" name=""/>
        <dsp:cNvSpPr/>
      </dsp:nvSpPr>
      <dsp:spPr>
        <a:xfrm>
          <a:off x="0" y="959"/>
          <a:ext cx="13266550" cy="815800"/>
        </a:xfrm>
        <a:prstGeom prst="roundRect">
          <a:avLst/>
        </a:prstGeom>
        <a:solidFill>
          <a:schemeClr val="accent3">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Fatigue 	Lack of vitality, loss on motivation and stamina, low initiative, no joy in         	</a:t>
          </a:r>
          <a:r>
            <a:rPr lang="en-US" sz="2800" kern="1200" dirty="0" err="1"/>
            <a:t>accomplishmenets</a:t>
          </a:r>
          <a:endParaRPr lang="en-US" sz="2800" kern="1200" dirty="0"/>
        </a:p>
      </dsp:txBody>
      <dsp:txXfrm>
        <a:off x="39824" y="40783"/>
        <a:ext cx="13186902" cy="736152"/>
      </dsp:txXfrm>
    </dsp:sp>
    <dsp:sp modelId="{3A6E4A37-93EE-48FB-898D-F716823BF133}">
      <dsp:nvSpPr>
        <dsp:cNvPr id="0" name=""/>
        <dsp:cNvSpPr/>
      </dsp:nvSpPr>
      <dsp:spPr>
        <a:xfrm>
          <a:off x="0" y="771026"/>
          <a:ext cx="13266550" cy="815800"/>
        </a:xfrm>
        <a:prstGeom prst="roundRect">
          <a:avLst/>
        </a:prstGeom>
        <a:solidFill>
          <a:schemeClr val="accent3">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Cognitive Decline   Forgetfulness, confusion, </a:t>
          </a:r>
          <a:r>
            <a:rPr lang="en-US" sz="2800" kern="1200" dirty="0" err="1"/>
            <a:t>persevoration</a:t>
          </a:r>
          <a:r>
            <a:rPr lang="en-US" sz="2800" kern="1200" dirty="0"/>
            <a:t>, emotional 		   		   congestion, spiritual blocks, core belief distortion</a:t>
          </a:r>
        </a:p>
      </dsp:txBody>
      <dsp:txXfrm>
        <a:off x="39824" y="810850"/>
        <a:ext cx="13186902" cy="736152"/>
      </dsp:txXfrm>
    </dsp:sp>
    <dsp:sp modelId="{7DD4A319-9F10-4AD5-84F7-FC036B5599BB}">
      <dsp:nvSpPr>
        <dsp:cNvPr id="0" name=""/>
        <dsp:cNvSpPr/>
      </dsp:nvSpPr>
      <dsp:spPr>
        <a:xfrm>
          <a:off x="0" y="1651685"/>
          <a:ext cx="13266550" cy="815800"/>
        </a:xfrm>
        <a:prstGeom prst="roundRect">
          <a:avLst/>
        </a:prstGeom>
        <a:solidFill>
          <a:schemeClr val="accent3">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100000"/>
            </a:lnSpc>
            <a:spcBef>
              <a:spcPct val="0"/>
            </a:spcBef>
            <a:spcAft>
              <a:spcPts val="0"/>
            </a:spcAft>
            <a:buNone/>
          </a:pPr>
          <a:r>
            <a:rPr lang="en-US" sz="2800" kern="1200" dirty="0"/>
            <a:t>Immune Burden  Loss of immune virulence, reduced ROM, inflammation, </a:t>
          </a:r>
          <a:r>
            <a:rPr lang="en-US" sz="2800" kern="1200" dirty="0" err="1"/>
            <a:t>inflammaging</a:t>
          </a:r>
          <a:r>
            <a:rPr lang="en-US" sz="2800" kern="1200" dirty="0"/>
            <a:t>, 		fibromyalgia, </a:t>
          </a:r>
          <a:r>
            <a:rPr lang="en-US" sz="2800" kern="1200" dirty="0" err="1"/>
            <a:t>immunosenescence</a:t>
          </a:r>
          <a:r>
            <a:rPr lang="en-US" sz="2800" kern="1200" dirty="0"/>
            <a:t> </a:t>
          </a:r>
        </a:p>
      </dsp:txBody>
      <dsp:txXfrm>
        <a:off x="39824" y="1691509"/>
        <a:ext cx="13186902" cy="736152"/>
      </dsp:txXfrm>
    </dsp:sp>
    <dsp:sp modelId="{69C9AB4E-AE66-4B1C-AF82-CB64C8CF4D5F}">
      <dsp:nvSpPr>
        <dsp:cNvPr id="0" name=""/>
        <dsp:cNvSpPr/>
      </dsp:nvSpPr>
      <dsp:spPr>
        <a:xfrm>
          <a:off x="0" y="2477048"/>
          <a:ext cx="13266550" cy="815800"/>
        </a:xfrm>
        <a:prstGeom prst="roundRect">
          <a:avLst/>
        </a:prstGeom>
        <a:solidFill>
          <a:schemeClr val="accent3">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Limbic Wellbeing   Negativity, lack of passion, overly sympathetic, 			  		  despondent, emotional numbness, remoteness</a:t>
          </a:r>
        </a:p>
      </dsp:txBody>
      <dsp:txXfrm>
        <a:off x="39824" y="2516872"/>
        <a:ext cx="13186902" cy="736152"/>
      </dsp:txXfrm>
    </dsp:sp>
    <dsp:sp modelId="{E49FF15E-4BC4-4258-926B-268294C9E158}">
      <dsp:nvSpPr>
        <dsp:cNvPr id="0" name=""/>
        <dsp:cNvSpPr/>
      </dsp:nvSpPr>
      <dsp:spPr>
        <a:xfrm>
          <a:off x="0" y="3302412"/>
          <a:ext cx="13266550" cy="815800"/>
        </a:xfrm>
        <a:prstGeom prst="roundRect">
          <a:avLst/>
        </a:prstGeom>
        <a:solidFill>
          <a:schemeClr val="accent3">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Chronic Degeneration  Stubborn unresponsive conditions, use in all heroic 		          		          interventions, slow healing </a:t>
          </a:r>
          <a:r>
            <a:rPr lang="en-US" sz="1400" kern="1200" dirty="0"/>
            <a:t>(two steps forward and one backwards)</a:t>
          </a:r>
        </a:p>
      </dsp:txBody>
      <dsp:txXfrm>
        <a:off x="39824" y="3342236"/>
        <a:ext cx="13186902" cy="736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74BDB-2B09-4234-9CE4-F6D48941AC01}">
      <dsp:nvSpPr>
        <dsp:cNvPr id="0" name=""/>
        <dsp:cNvSpPr/>
      </dsp:nvSpPr>
      <dsp:spPr>
        <a:xfrm>
          <a:off x="0" y="9745"/>
          <a:ext cx="11018520" cy="7300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Endocrine  	  combine with endocrine triad</a:t>
          </a:r>
        </a:p>
      </dsp:txBody>
      <dsp:txXfrm>
        <a:off x="35640" y="45385"/>
        <a:ext cx="10947240" cy="658800"/>
      </dsp:txXfrm>
    </dsp:sp>
    <dsp:sp modelId="{3A6E4A37-93EE-48FB-898D-F716823BF133}">
      <dsp:nvSpPr>
        <dsp:cNvPr id="0" name=""/>
        <dsp:cNvSpPr/>
      </dsp:nvSpPr>
      <dsp:spPr>
        <a:xfrm>
          <a:off x="0" y="852145"/>
          <a:ext cx="11018520" cy="73008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Immune 	  combine with Sequential Immune Up-Regulation</a:t>
          </a:r>
        </a:p>
      </dsp:txBody>
      <dsp:txXfrm>
        <a:off x="35640" y="887785"/>
        <a:ext cx="10947240" cy="658800"/>
      </dsp:txXfrm>
    </dsp:sp>
    <dsp:sp modelId="{7DD4A319-9F10-4AD5-84F7-FC036B5599BB}">
      <dsp:nvSpPr>
        <dsp:cNvPr id="0" name=""/>
        <dsp:cNvSpPr/>
      </dsp:nvSpPr>
      <dsp:spPr>
        <a:xfrm>
          <a:off x="0" y="1694545"/>
          <a:ext cx="11018520" cy="73008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100000"/>
            </a:lnSpc>
            <a:spcBef>
              <a:spcPct val="0"/>
            </a:spcBef>
            <a:spcAft>
              <a:spcPts val="0"/>
            </a:spcAft>
            <a:buNone/>
          </a:pPr>
          <a:r>
            <a:rPr lang="en-US" sz="2800" kern="1200" dirty="0"/>
            <a:t>Libido 	  	  combine with </a:t>
          </a:r>
          <a:r>
            <a:rPr lang="en-US" sz="2800" kern="1200" dirty="0" err="1"/>
            <a:t>Tribbulus</a:t>
          </a:r>
          <a:r>
            <a:rPr lang="en-US" sz="2800" kern="1200" dirty="0"/>
            <a:t>, Wild Yam, Wheat Germ Oil                             </a:t>
          </a:r>
        </a:p>
      </dsp:txBody>
      <dsp:txXfrm>
        <a:off x="35640" y="1730185"/>
        <a:ext cx="10947240" cy="658800"/>
      </dsp:txXfrm>
    </dsp:sp>
    <dsp:sp modelId="{69C9AB4E-AE66-4B1C-AF82-CB64C8CF4D5F}">
      <dsp:nvSpPr>
        <dsp:cNvPr id="0" name=""/>
        <dsp:cNvSpPr/>
      </dsp:nvSpPr>
      <dsp:spPr>
        <a:xfrm>
          <a:off x="0" y="2536946"/>
          <a:ext cx="11018520" cy="73008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Vitality	  	  combine with adrenal protocols</a:t>
          </a:r>
        </a:p>
      </dsp:txBody>
      <dsp:txXfrm>
        <a:off x="35640" y="2572586"/>
        <a:ext cx="10947240" cy="658800"/>
      </dsp:txXfrm>
    </dsp:sp>
    <dsp:sp modelId="{E49FF15E-4BC4-4258-926B-268294C9E158}">
      <dsp:nvSpPr>
        <dsp:cNvPr id="0" name=""/>
        <dsp:cNvSpPr/>
      </dsp:nvSpPr>
      <dsp:spPr>
        <a:xfrm>
          <a:off x="0" y="3379346"/>
          <a:ext cx="11018520" cy="73008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Bone Health	  combine with </a:t>
          </a:r>
          <a:r>
            <a:rPr lang="en-US" sz="2800" kern="1200" dirty="0" err="1"/>
            <a:t>Biost</a:t>
          </a:r>
          <a:r>
            <a:rPr lang="en-US" sz="2800" kern="1200" dirty="0"/>
            <a:t>, </a:t>
          </a:r>
          <a:r>
            <a:rPr lang="en-US" sz="2800" kern="1200" dirty="0" err="1"/>
            <a:t>Gotu</a:t>
          </a:r>
          <a:r>
            <a:rPr lang="en-US" sz="2800" kern="1200" dirty="0"/>
            <a:t> Kola </a:t>
          </a:r>
          <a:r>
            <a:rPr lang="en-US" sz="2800" kern="1200" dirty="0" err="1"/>
            <a:t>Cx</a:t>
          </a:r>
          <a:r>
            <a:rPr lang="en-US" sz="2800" kern="1200" dirty="0"/>
            <a:t> and Bone </a:t>
          </a:r>
          <a:r>
            <a:rPr lang="en-US" sz="2800" kern="1200" dirty="0" err="1"/>
            <a:t>Cx</a:t>
          </a:r>
          <a:endParaRPr lang="en-US" sz="2800" kern="1200" dirty="0"/>
        </a:p>
      </dsp:txBody>
      <dsp:txXfrm>
        <a:off x="35640" y="3414986"/>
        <a:ext cx="10947240" cy="6588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31209F-6350-F74D-B866-6A07475FEF3F}"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E17236-0916-A640-AE34-3AFB6078A521}" type="slidenum">
              <a:rPr lang="en-US" smtClean="0"/>
              <a:t>‹#›</a:t>
            </a:fld>
            <a:endParaRPr lang="en-US"/>
          </a:p>
        </p:txBody>
      </p:sp>
    </p:spTree>
    <p:extLst>
      <p:ext uri="{BB962C8B-B14F-4D97-AF65-F5344CB8AC3E}">
        <p14:creationId xmlns:p14="http://schemas.microsoft.com/office/powerpoint/2010/main" val="3604566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a:extLst>
              <a:ext uri="{FF2B5EF4-FFF2-40B4-BE49-F238E27FC236}">
                <a16:creationId xmlns:a16="http://schemas.microsoft.com/office/drawing/2014/main" id="{913613F4-4644-D8FE-C615-D6922BAED53B}"/>
              </a:ext>
            </a:extLst>
          </p:cNvPr>
          <p:cNvSpPr>
            <a:spLocks noGrp="1" noRot="1" noChangeAspect="1" noChangeArrowheads="1" noTextEdit="1"/>
          </p:cNvSpPr>
          <p:nvPr>
            <p:ph type="sldImg"/>
          </p:nvPr>
        </p:nvSpPr>
        <p:spPr>
          <a:xfrm>
            <a:off x="409575" y="704850"/>
            <a:ext cx="6261100" cy="3522663"/>
          </a:xfrm>
          <a:ln/>
        </p:spPr>
      </p:sp>
      <p:sp>
        <p:nvSpPr>
          <p:cNvPr id="738307" name="Rectangle 3">
            <a:extLst>
              <a:ext uri="{FF2B5EF4-FFF2-40B4-BE49-F238E27FC236}">
                <a16:creationId xmlns:a16="http://schemas.microsoft.com/office/drawing/2014/main" id="{F2D5AAED-91C4-F3D4-B3F6-56F78565D494}"/>
              </a:ext>
            </a:extLst>
          </p:cNvPr>
          <p:cNvSpPr>
            <a:spLocks noGrp="1" noChangeArrowheads="1"/>
          </p:cNvSpPr>
          <p:nvPr>
            <p:ph type="body" idx="1"/>
          </p:nvPr>
        </p:nvSpPr>
        <p:spPr>
          <a:xfrm>
            <a:off x="942975" y="4464050"/>
            <a:ext cx="5191125" cy="4224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17236-0916-A640-AE34-3AFB6078A5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781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a:extLst>
              <a:ext uri="{FF2B5EF4-FFF2-40B4-BE49-F238E27FC236}">
                <a16:creationId xmlns:a16="http://schemas.microsoft.com/office/drawing/2014/main" id="{E54C627B-0251-E53D-EA16-DB70315A64EE}"/>
              </a:ext>
            </a:extLst>
          </p:cNvPr>
          <p:cNvSpPr>
            <a:spLocks noGrp="1" noRot="1" noChangeAspect="1" noChangeArrowheads="1" noTextEdit="1"/>
          </p:cNvSpPr>
          <p:nvPr>
            <p:ph type="sldImg"/>
          </p:nvPr>
        </p:nvSpPr>
        <p:spPr>
          <a:ln/>
        </p:spPr>
      </p:sp>
      <p:sp>
        <p:nvSpPr>
          <p:cNvPr id="223235" name="Notes Placeholder 2">
            <a:extLst>
              <a:ext uri="{FF2B5EF4-FFF2-40B4-BE49-F238E27FC236}">
                <a16:creationId xmlns:a16="http://schemas.microsoft.com/office/drawing/2014/main" id="{DBDA3E52-9136-3E8D-62F7-A20E0BFF44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3236" name="Slide Number Placeholder 3">
            <a:extLst>
              <a:ext uri="{FF2B5EF4-FFF2-40B4-BE49-F238E27FC236}">
                <a16:creationId xmlns:a16="http://schemas.microsoft.com/office/drawing/2014/main" id="{E314D340-B4CD-6AA6-65C7-6BEA1833AD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4D0936-63A0-4DAA-9490-76F85204F4C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1EE52E9E-AD6D-BE18-BA0C-602D9C5A8C7F}"/>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9D9A1977-D917-F334-2E28-B1CBFD987FCA}"/>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E687B2F0-A588-C19E-7292-87D670687C17}"/>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BAFBEA80-B7F2-455F-934B-9EA4751565B0}"/>
              </a:ext>
            </a:extLst>
          </p:cNvPr>
          <p:cNvSpPr>
            <a:spLocks noGrp="1" noRot="1" noChangeAspect="1" noChangeArrowheads="1" noTextEdit="1"/>
          </p:cNvSpPr>
          <p:nvPr>
            <p:ph type="sldImg"/>
          </p:nvPr>
        </p:nvSpPr>
        <p:spPr>
          <a:ln/>
        </p:spPr>
      </p:sp>
      <p:sp>
        <p:nvSpPr>
          <p:cNvPr id="110595" name="Notes Placeholder 2">
            <a:extLst>
              <a:ext uri="{FF2B5EF4-FFF2-40B4-BE49-F238E27FC236}">
                <a16:creationId xmlns:a16="http://schemas.microsoft.com/office/drawing/2014/main" id="{EA6DA4D2-DD0B-4606-8CDD-94DEA483D6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10596" name="Slide Number Placeholder 3">
            <a:extLst>
              <a:ext uri="{FF2B5EF4-FFF2-40B4-BE49-F238E27FC236}">
                <a16:creationId xmlns:a16="http://schemas.microsoft.com/office/drawing/2014/main" id="{B9F8AD0E-A720-4469-B6B0-2CFF2DB56C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39DF9E3-F33D-4A0F-8C4A-E1A084D9EC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BAFBEA80-B7F2-455F-934B-9EA4751565B0}"/>
              </a:ext>
            </a:extLst>
          </p:cNvPr>
          <p:cNvSpPr>
            <a:spLocks noGrp="1" noRot="1" noChangeAspect="1" noChangeArrowheads="1" noTextEdit="1"/>
          </p:cNvSpPr>
          <p:nvPr>
            <p:ph type="sldImg"/>
          </p:nvPr>
        </p:nvSpPr>
        <p:spPr>
          <a:ln/>
        </p:spPr>
      </p:sp>
      <p:sp>
        <p:nvSpPr>
          <p:cNvPr id="110595" name="Notes Placeholder 2">
            <a:extLst>
              <a:ext uri="{FF2B5EF4-FFF2-40B4-BE49-F238E27FC236}">
                <a16:creationId xmlns:a16="http://schemas.microsoft.com/office/drawing/2014/main" id="{EA6DA4D2-DD0B-4606-8CDD-94DEA483D6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10596" name="Slide Number Placeholder 3">
            <a:extLst>
              <a:ext uri="{FF2B5EF4-FFF2-40B4-BE49-F238E27FC236}">
                <a16:creationId xmlns:a16="http://schemas.microsoft.com/office/drawing/2014/main" id="{B9F8AD0E-A720-4469-B6B0-2CFF2DB56C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39DF9E3-F33D-4A0F-8C4A-E1A084D9EC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8969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BAFBEA80-B7F2-455F-934B-9EA4751565B0}"/>
              </a:ext>
            </a:extLst>
          </p:cNvPr>
          <p:cNvSpPr>
            <a:spLocks noGrp="1" noRot="1" noChangeAspect="1" noChangeArrowheads="1" noTextEdit="1"/>
          </p:cNvSpPr>
          <p:nvPr>
            <p:ph type="sldImg"/>
          </p:nvPr>
        </p:nvSpPr>
        <p:spPr>
          <a:ln/>
        </p:spPr>
      </p:sp>
      <p:sp>
        <p:nvSpPr>
          <p:cNvPr id="110595" name="Notes Placeholder 2">
            <a:extLst>
              <a:ext uri="{FF2B5EF4-FFF2-40B4-BE49-F238E27FC236}">
                <a16:creationId xmlns:a16="http://schemas.microsoft.com/office/drawing/2014/main" id="{EA6DA4D2-DD0B-4606-8CDD-94DEA483D6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10596" name="Slide Number Placeholder 3">
            <a:extLst>
              <a:ext uri="{FF2B5EF4-FFF2-40B4-BE49-F238E27FC236}">
                <a16:creationId xmlns:a16="http://schemas.microsoft.com/office/drawing/2014/main" id="{B9F8AD0E-A720-4469-B6B0-2CFF2DB56C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39DF9E3-F33D-4A0F-8C4A-E1A084D9EC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5506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BAFBEA80-B7F2-455F-934B-9EA4751565B0}"/>
              </a:ext>
            </a:extLst>
          </p:cNvPr>
          <p:cNvSpPr>
            <a:spLocks noGrp="1" noRot="1" noChangeAspect="1" noChangeArrowheads="1" noTextEdit="1"/>
          </p:cNvSpPr>
          <p:nvPr>
            <p:ph type="sldImg"/>
          </p:nvPr>
        </p:nvSpPr>
        <p:spPr>
          <a:ln/>
        </p:spPr>
      </p:sp>
      <p:sp>
        <p:nvSpPr>
          <p:cNvPr id="110595" name="Notes Placeholder 2">
            <a:extLst>
              <a:ext uri="{FF2B5EF4-FFF2-40B4-BE49-F238E27FC236}">
                <a16:creationId xmlns:a16="http://schemas.microsoft.com/office/drawing/2014/main" id="{EA6DA4D2-DD0B-4606-8CDD-94DEA483D6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10596" name="Slide Number Placeholder 3">
            <a:extLst>
              <a:ext uri="{FF2B5EF4-FFF2-40B4-BE49-F238E27FC236}">
                <a16:creationId xmlns:a16="http://schemas.microsoft.com/office/drawing/2014/main" id="{B9F8AD0E-A720-4469-B6B0-2CFF2DB56C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39DF9E3-F33D-4A0F-8C4A-E1A084D9EC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3389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249CF076-77BD-4BD6-AF96-39CC2C2A2F03}"/>
              </a:ext>
            </a:extLst>
          </p:cNvPr>
          <p:cNvSpPr>
            <a:spLocks noGrp="1" noRot="1" noChangeAspect="1" noChangeArrowheads="1" noTextEdit="1"/>
          </p:cNvSpPr>
          <p:nvPr>
            <p:ph type="sldImg"/>
          </p:nvPr>
        </p:nvSpPr>
        <p:spPr>
          <a:xfrm>
            <a:off x="457200" y="720725"/>
            <a:ext cx="6400800" cy="3600450"/>
          </a:xfrm>
          <a:ln/>
        </p:spPr>
      </p:sp>
      <p:sp>
        <p:nvSpPr>
          <p:cNvPr id="220163" name="Notes Placeholder 2">
            <a:extLst>
              <a:ext uri="{FF2B5EF4-FFF2-40B4-BE49-F238E27FC236}">
                <a16:creationId xmlns:a16="http://schemas.microsoft.com/office/drawing/2014/main" id="{B3732062-6ACB-48D9-8281-ED648913DAB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0164" name="Slide Number Placeholder 3">
            <a:extLst>
              <a:ext uri="{FF2B5EF4-FFF2-40B4-BE49-F238E27FC236}">
                <a16:creationId xmlns:a16="http://schemas.microsoft.com/office/drawing/2014/main" id="{B7C445A1-8BF6-4549-86EB-3FDE79A715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0210D5-4847-4F6B-9F8C-99E2AAE61FA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398A3312-A9D4-4256-9690-9BAE8ED06702}"/>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F5C3D667-FF18-4BD1-9BFB-8ED57C8475BE}"/>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166B548A-97AD-4B5E-8E15-56B851878205}"/>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extLst>
      <p:ext uri="{BB962C8B-B14F-4D97-AF65-F5344CB8AC3E}">
        <p14:creationId xmlns:p14="http://schemas.microsoft.com/office/powerpoint/2010/main" val="2457754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353CB-9AD8-4811-8E72-E328D3B01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14538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353CB-9AD8-4811-8E72-E328D3B01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14538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Slide Image Placeholder 1">
            <a:extLst>
              <a:ext uri="{FF2B5EF4-FFF2-40B4-BE49-F238E27FC236}">
                <a16:creationId xmlns:a16="http://schemas.microsoft.com/office/drawing/2014/main" id="{F8A124A1-AB8C-468F-BDC1-02F24B90764F}"/>
              </a:ext>
            </a:extLst>
          </p:cNvPr>
          <p:cNvSpPr>
            <a:spLocks noGrp="1" noRot="1" noChangeAspect="1" noChangeArrowheads="1" noTextEdit="1"/>
          </p:cNvSpPr>
          <p:nvPr>
            <p:ph type="sldImg"/>
          </p:nvPr>
        </p:nvSpPr>
        <p:spPr>
          <a:xfrm>
            <a:off x="457200" y="720725"/>
            <a:ext cx="6400800" cy="3600450"/>
          </a:xfrm>
          <a:ln/>
        </p:spPr>
      </p:sp>
      <p:sp>
        <p:nvSpPr>
          <p:cNvPr id="900099" name="Notes Placeholder 2">
            <a:extLst>
              <a:ext uri="{FF2B5EF4-FFF2-40B4-BE49-F238E27FC236}">
                <a16:creationId xmlns:a16="http://schemas.microsoft.com/office/drawing/2014/main" id="{1E46270B-A72D-4542-8B02-6ACE8433B8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3604" name="Slide Number Placeholder 3">
            <a:extLst>
              <a:ext uri="{FF2B5EF4-FFF2-40B4-BE49-F238E27FC236}">
                <a16:creationId xmlns:a16="http://schemas.microsoft.com/office/drawing/2014/main" id="{646B4F01-A3BE-44D5-8C92-0582D163D933}"/>
              </a:ext>
            </a:extLst>
          </p:cNvPr>
          <p:cNvSpPr>
            <a:spLocks noGrp="1"/>
          </p:cNvSpPr>
          <p:nvPr>
            <p:ph type="sldNum" sz="quarter" idx="5"/>
          </p:nvPr>
        </p:nvSpPr>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47F526-E53A-4ECD-ADC0-B16CA6CD164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BAFBEA80-B7F2-455F-934B-9EA4751565B0}"/>
              </a:ext>
            </a:extLst>
          </p:cNvPr>
          <p:cNvSpPr>
            <a:spLocks noGrp="1" noRot="1" noChangeAspect="1" noChangeArrowheads="1" noTextEdit="1"/>
          </p:cNvSpPr>
          <p:nvPr>
            <p:ph type="sldImg"/>
          </p:nvPr>
        </p:nvSpPr>
        <p:spPr>
          <a:ln/>
        </p:spPr>
      </p:sp>
      <p:sp>
        <p:nvSpPr>
          <p:cNvPr id="110595" name="Notes Placeholder 2">
            <a:extLst>
              <a:ext uri="{FF2B5EF4-FFF2-40B4-BE49-F238E27FC236}">
                <a16:creationId xmlns:a16="http://schemas.microsoft.com/office/drawing/2014/main" id="{EA6DA4D2-DD0B-4606-8CDD-94DEA483D6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0596" name="Slide Number Placeholder 3">
            <a:extLst>
              <a:ext uri="{FF2B5EF4-FFF2-40B4-BE49-F238E27FC236}">
                <a16:creationId xmlns:a16="http://schemas.microsoft.com/office/drawing/2014/main" id="{B9F8AD0E-A720-4469-B6B0-2CFF2DB56C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39DF9E3-F33D-4A0F-8C4A-E1A084D9EC8B}" type="slidenum">
              <a:rPr lang="en-US" altLang="en-US" smtClean="0">
                <a:solidFill>
                  <a:srgbClr val="000000"/>
                </a:solidFill>
              </a:rPr>
              <a:pPr>
                <a:spcBef>
                  <a:spcPct val="0"/>
                </a:spcBef>
              </a:pPr>
              <a:t>2</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50C26971-8186-4C81-8A01-8C74D2706760}"/>
              </a:ext>
            </a:extLst>
          </p:cNvPr>
          <p:cNvSpPr>
            <a:spLocks noGrp="1" noRot="1" noChangeAspect="1" noChangeArrowheads="1" noTextEdit="1"/>
          </p:cNvSpPr>
          <p:nvPr>
            <p:ph type="sldImg"/>
          </p:nvPr>
        </p:nvSpPr>
        <p:spPr>
          <a:ln/>
        </p:spPr>
      </p:sp>
      <p:sp>
        <p:nvSpPr>
          <p:cNvPr id="112643" name="Notes Placeholder 2">
            <a:extLst>
              <a:ext uri="{FF2B5EF4-FFF2-40B4-BE49-F238E27FC236}">
                <a16:creationId xmlns:a16="http://schemas.microsoft.com/office/drawing/2014/main" id="{51CECFC0-0319-4306-81DA-76BF312F02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2644" name="Slide Number Placeholder 3">
            <a:extLst>
              <a:ext uri="{FF2B5EF4-FFF2-40B4-BE49-F238E27FC236}">
                <a16:creationId xmlns:a16="http://schemas.microsoft.com/office/drawing/2014/main" id="{0530CD3C-CAF8-47F3-9969-7406F364DC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C29D24C-B09C-47B0-A51E-9A305272D7BB}" type="slidenum">
              <a:rPr lang="en-US" altLang="en-US" smtClean="0">
                <a:solidFill>
                  <a:srgbClr val="000000"/>
                </a:solidFill>
              </a:rPr>
              <a:pPr>
                <a:spcBef>
                  <a:spcPct val="0"/>
                </a:spcBef>
              </a:pPr>
              <a:t>3</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EFF6EE14-1E98-4A11-8AAA-97ED1E1DD28A}"/>
              </a:ext>
            </a:extLst>
          </p:cNvPr>
          <p:cNvSpPr>
            <a:spLocks noGrp="1" noRot="1" noChangeAspect="1" noChangeArrowheads="1" noTextEdit="1"/>
          </p:cNvSpPr>
          <p:nvPr>
            <p:ph type="sldImg"/>
          </p:nvPr>
        </p:nvSpPr>
        <p:spPr>
          <a:ln/>
        </p:spPr>
      </p:sp>
      <p:sp>
        <p:nvSpPr>
          <p:cNvPr id="114691" name="Notes Placeholder 2">
            <a:extLst>
              <a:ext uri="{FF2B5EF4-FFF2-40B4-BE49-F238E27FC236}">
                <a16:creationId xmlns:a16="http://schemas.microsoft.com/office/drawing/2014/main" id="{4A0D6453-9327-419B-BF28-328C3ED726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4692" name="Slide Number Placeholder 3">
            <a:extLst>
              <a:ext uri="{FF2B5EF4-FFF2-40B4-BE49-F238E27FC236}">
                <a16:creationId xmlns:a16="http://schemas.microsoft.com/office/drawing/2014/main" id="{038D56CC-4F4D-48A1-B6BA-E638F3D494A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A6C636F-AD5B-4805-B096-D363DE08D5D0}" type="slidenum">
              <a:rPr lang="en-US" altLang="en-US" smtClean="0">
                <a:solidFill>
                  <a:srgbClr val="000000"/>
                </a:solidFill>
              </a:rPr>
              <a:pPr>
                <a:spcBef>
                  <a:spcPct val="0"/>
                </a:spcBef>
              </a:pPr>
              <a:t>4</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450D2A7A-D0A7-12BC-DF49-38F8108FCF1D}"/>
              </a:ext>
            </a:extLst>
          </p:cNvPr>
          <p:cNvSpPr>
            <a:spLocks noGrp="1" noRot="1" noChangeAspect="1" noChangeArrowheads="1" noTextEdit="1"/>
          </p:cNvSpPr>
          <p:nvPr>
            <p:ph type="sldImg"/>
          </p:nvPr>
        </p:nvSpPr>
        <p:spPr>
          <a:ln/>
        </p:spPr>
      </p:sp>
      <p:sp>
        <p:nvSpPr>
          <p:cNvPr id="191491" name="Notes Placeholder 2">
            <a:extLst>
              <a:ext uri="{FF2B5EF4-FFF2-40B4-BE49-F238E27FC236}">
                <a16:creationId xmlns:a16="http://schemas.microsoft.com/office/drawing/2014/main" id="{9B400FBE-6784-A929-81BE-0F48F7F9C38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1492" name="Slide Number Placeholder 3">
            <a:extLst>
              <a:ext uri="{FF2B5EF4-FFF2-40B4-BE49-F238E27FC236}">
                <a16:creationId xmlns:a16="http://schemas.microsoft.com/office/drawing/2014/main" id="{78423172-1010-C428-69ED-E732C50518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A62255-7CC4-4522-8CDA-306D80FDCFC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3F366C5C-CCF6-3153-C64F-A14C77ED65BD}"/>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FC2AB11C-4BE4-4F68-2B64-F5889B9F095E}"/>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25D29B85-B8F3-BC0E-7F2F-54A5ADAF96E1}"/>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a:extLst>
              <a:ext uri="{FF2B5EF4-FFF2-40B4-BE49-F238E27FC236}">
                <a16:creationId xmlns:a16="http://schemas.microsoft.com/office/drawing/2014/main" id="{39DFB3EB-A131-31CB-69D2-23FC3A7A670B}"/>
              </a:ext>
            </a:extLst>
          </p:cNvPr>
          <p:cNvSpPr>
            <a:spLocks noGrp="1" noRot="1" noChangeAspect="1" noChangeArrowheads="1" noTextEdit="1"/>
          </p:cNvSpPr>
          <p:nvPr>
            <p:ph type="sldImg"/>
          </p:nvPr>
        </p:nvSpPr>
        <p:spPr>
          <a:ln/>
        </p:spPr>
      </p:sp>
      <p:sp>
        <p:nvSpPr>
          <p:cNvPr id="218115" name="Notes Placeholder 2">
            <a:extLst>
              <a:ext uri="{FF2B5EF4-FFF2-40B4-BE49-F238E27FC236}">
                <a16:creationId xmlns:a16="http://schemas.microsoft.com/office/drawing/2014/main" id="{A2ED1CA3-A5D8-019D-667D-A62AA5A79E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18116" name="Slide Number Placeholder 3">
            <a:extLst>
              <a:ext uri="{FF2B5EF4-FFF2-40B4-BE49-F238E27FC236}">
                <a16:creationId xmlns:a16="http://schemas.microsoft.com/office/drawing/2014/main" id="{3C2E6601-DC64-C06E-C7E0-C183E7B92F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5222EB-C978-42AF-8691-5CD80CC0391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a:extLst>
              <a:ext uri="{FF2B5EF4-FFF2-40B4-BE49-F238E27FC236}">
                <a16:creationId xmlns:a16="http://schemas.microsoft.com/office/drawing/2014/main" id="{48880FE6-8DDF-F494-D5A8-A5AC203BCE1E}"/>
              </a:ext>
            </a:extLst>
          </p:cNvPr>
          <p:cNvSpPr>
            <a:spLocks noGrp="1" noRot="1" noChangeAspect="1" noChangeArrowheads="1" noTextEdit="1"/>
          </p:cNvSpPr>
          <p:nvPr>
            <p:ph type="sldImg"/>
          </p:nvPr>
        </p:nvSpPr>
        <p:spPr>
          <a:ln/>
        </p:spPr>
      </p:sp>
      <p:sp>
        <p:nvSpPr>
          <p:cNvPr id="206851" name="Notes Placeholder 2">
            <a:extLst>
              <a:ext uri="{FF2B5EF4-FFF2-40B4-BE49-F238E27FC236}">
                <a16:creationId xmlns:a16="http://schemas.microsoft.com/office/drawing/2014/main" id="{018EF0CB-B811-49CD-2DF2-831860712F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6852" name="Slide Number Placeholder 3">
            <a:extLst>
              <a:ext uri="{FF2B5EF4-FFF2-40B4-BE49-F238E27FC236}">
                <a16:creationId xmlns:a16="http://schemas.microsoft.com/office/drawing/2014/main" id="{D8830913-A493-86A5-BAFC-C0F12B316D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C30B15-6075-4B16-860C-6645129927E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a:extLst>
              <a:ext uri="{FF2B5EF4-FFF2-40B4-BE49-F238E27FC236}">
                <a16:creationId xmlns:a16="http://schemas.microsoft.com/office/drawing/2014/main" id="{E9A7A6B2-F22E-9874-F37B-6C4E139E6495}"/>
              </a:ext>
            </a:extLst>
          </p:cNvPr>
          <p:cNvSpPr>
            <a:spLocks noGrp="1" noRot="1" noChangeAspect="1" noChangeArrowheads="1" noTextEdit="1"/>
          </p:cNvSpPr>
          <p:nvPr>
            <p:ph type="sldImg"/>
          </p:nvPr>
        </p:nvSpPr>
        <p:spPr>
          <a:ln/>
        </p:spPr>
      </p:sp>
      <p:sp>
        <p:nvSpPr>
          <p:cNvPr id="221187" name="Notes Placeholder 2">
            <a:extLst>
              <a:ext uri="{FF2B5EF4-FFF2-40B4-BE49-F238E27FC236}">
                <a16:creationId xmlns:a16="http://schemas.microsoft.com/office/drawing/2014/main" id="{D449A450-DE9C-0A49-19CF-C7DD50E98FE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1188" name="Slide Number Placeholder 3">
            <a:extLst>
              <a:ext uri="{FF2B5EF4-FFF2-40B4-BE49-F238E27FC236}">
                <a16:creationId xmlns:a16="http://schemas.microsoft.com/office/drawing/2014/main" id="{54204FED-4B43-D506-86AD-989D67BD46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FB62E5-B67C-4D14-8B74-F2EEB7AF215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0B823C4C-40F5-56EF-08A6-711283A6AFCB}"/>
              </a:ext>
            </a:extLst>
          </p:cNvPr>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July 14,15, 2018</a:t>
            </a:r>
          </a:p>
        </p:txBody>
      </p:sp>
      <p:sp>
        <p:nvSpPr>
          <p:cNvPr id="3" name="Footer Placeholder 2">
            <a:extLst>
              <a:ext uri="{FF2B5EF4-FFF2-40B4-BE49-F238E27FC236}">
                <a16:creationId xmlns:a16="http://schemas.microsoft.com/office/drawing/2014/main" id="{D3840F9D-E03C-2B24-141B-2606898E8515}"/>
              </a:ext>
            </a:extLst>
          </p:cNvPr>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Standard Process</a:t>
            </a:r>
          </a:p>
        </p:txBody>
      </p:sp>
      <p:sp>
        <p:nvSpPr>
          <p:cNvPr id="4" name="Header Placeholder 3">
            <a:extLst>
              <a:ext uri="{FF2B5EF4-FFF2-40B4-BE49-F238E27FC236}">
                <a16:creationId xmlns:a16="http://schemas.microsoft.com/office/drawing/2014/main" id="{F0928C99-D441-476A-D54A-97C2E8C6F6E8}"/>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Immune Modulation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353CB-9AD8-4811-8E72-E328D3B01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898385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39F6-F40C-AF49-BE31-E7816374D1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B10AD7-9B12-B84A-A752-A03B7628A9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0256A7-BAFF-AD43-BC47-4C0FDCA6A6EE}"/>
              </a:ext>
            </a:extLst>
          </p:cNvPr>
          <p:cNvSpPr>
            <a:spLocks noGrp="1"/>
          </p:cNvSpPr>
          <p:nvPr>
            <p:ph type="dt" sz="half" idx="10"/>
          </p:nvPr>
        </p:nvSpPr>
        <p:spPr/>
        <p:txBody>
          <a:bodyPr/>
          <a:lstStyle/>
          <a:p>
            <a:fld id="{E44FF54F-EDDA-CD44-A028-36BE23E1527B}" type="datetimeFigureOut">
              <a:rPr lang="en-US" smtClean="0"/>
              <a:t>11/9/2022</a:t>
            </a:fld>
            <a:endParaRPr lang="en-US"/>
          </a:p>
        </p:txBody>
      </p:sp>
      <p:sp>
        <p:nvSpPr>
          <p:cNvPr id="5" name="Footer Placeholder 4">
            <a:extLst>
              <a:ext uri="{FF2B5EF4-FFF2-40B4-BE49-F238E27FC236}">
                <a16:creationId xmlns:a16="http://schemas.microsoft.com/office/drawing/2014/main" id="{8C79289A-BA7B-A14D-9FE4-5F63047AE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341EF-9DC4-E049-B67A-332336C19B39}"/>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3877318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BB7E1-1F07-5F4A-81A7-5CF313D1E4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E4F2B-EC4B-7342-9A0A-40116F31C8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4AEDC-241E-6E4D-B250-9157B805262A}"/>
              </a:ext>
            </a:extLst>
          </p:cNvPr>
          <p:cNvSpPr>
            <a:spLocks noGrp="1"/>
          </p:cNvSpPr>
          <p:nvPr>
            <p:ph type="dt" sz="half" idx="10"/>
          </p:nvPr>
        </p:nvSpPr>
        <p:spPr/>
        <p:txBody>
          <a:bodyPr/>
          <a:lstStyle/>
          <a:p>
            <a:fld id="{E44FF54F-EDDA-CD44-A028-36BE23E1527B}" type="datetimeFigureOut">
              <a:rPr lang="en-US" smtClean="0"/>
              <a:t>11/9/2022</a:t>
            </a:fld>
            <a:endParaRPr lang="en-US"/>
          </a:p>
        </p:txBody>
      </p:sp>
      <p:sp>
        <p:nvSpPr>
          <p:cNvPr id="5" name="Footer Placeholder 4">
            <a:extLst>
              <a:ext uri="{FF2B5EF4-FFF2-40B4-BE49-F238E27FC236}">
                <a16:creationId xmlns:a16="http://schemas.microsoft.com/office/drawing/2014/main" id="{9FCC4C2B-F7F9-6C4F-AE03-26C7F0A1A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AB9D1-11D9-054C-A500-43C4289715B4}"/>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37008113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87584" y="152407"/>
            <a:ext cx="1296416" cy="5929313"/>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08000" y="152407"/>
            <a:ext cx="9855200" cy="59293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30497644"/>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F0AFF249-A59D-860C-E930-2C409DA80A28}"/>
              </a:ext>
            </a:extLst>
          </p:cNvPr>
          <p:cNvSpPr>
            <a:spLocks/>
          </p:cNvSpPr>
          <p:nvPr/>
        </p:nvSpPr>
        <p:spPr bwMode="gray">
          <a:xfrm>
            <a:off x="920752" y="3340101"/>
            <a:ext cx="10204449"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a:defRPr/>
            </a:pPr>
            <a:endParaRPr lang="en-US" dirty="0">
              <a:solidFill>
                <a:srgbClr val="333333"/>
              </a:solidFill>
              <a:latin typeface="Arial" charset="0"/>
            </a:endParaRPr>
          </a:p>
        </p:txBody>
      </p:sp>
      <p:sp>
        <p:nvSpPr>
          <p:cNvPr id="1227779"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1227780"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1A7F149D-EDE5-3DF1-7061-4FCF58AD4591}"/>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a:extLst>
              <a:ext uri="{FF2B5EF4-FFF2-40B4-BE49-F238E27FC236}">
                <a16:creationId xmlns:a16="http://schemas.microsoft.com/office/drawing/2014/main" id="{38A095D2-4867-1F29-9EE9-9611C0FD5B9D}"/>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a:extLst>
              <a:ext uri="{FF2B5EF4-FFF2-40B4-BE49-F238E27FC236}">
                <a16:creationId xmlns:a16="http://schemas.microsoft.com/office/drawing/2014/main" id="{CF3B78AA-A15D-E3C2-89EC-FBE9F2EE06F8}"/>
              </a:ext>
            </a:extLst>
          </p:cNvPr>
          <p:cNvSpPr>
            <a:spLocks noGrp="1" noChangeArrowheads="1"/>
          </p:cNvSpPr>
          <p:nvPr>
            <p:ph type="sldNum" sz="quarter" idx="12"/>
          </p:nvPr>
        </p:nvSpPr>
        <p:spPr/>
        <p:txBody>
          <a:bodyPr/>
          <a:lstStyle>
            <a:lvl1pPr>
              <a:defRPr/>
            </a:lvl1pPr>
          </a:lstStyle>
          <a:p>
            <a:fld id="{24F14CDE-FC7E-4B4F-928E-5B3FD7EA4E2F}" type="slidenum">
              <a:rPr lang="en-US" altLang="en-US"/>
              <a:pPr/>
              <a:t>‹#›</a:t>
            </a:fld>
            <a:endParaRPr lang="en-US" altLang="en-US"/>
          </a:p>
        </p:txBody>
      </p:sp>
    </p:spTree>
    <p:extLst>
      <p:ext uri="{BB962C8B-B14F-4D97-AF65-F5344CB8AC3E}">
        <p14:creationId xmlns:p14="http://schemas.microsoft.com/office/powerpoint/2010/main" val="10741264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C27DE6-B5FD-F59D-98A8-3E20846A05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C2B85B-7CDC-76C6-D8AA-0C329959FA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3A3F050-3F80-35ED-7610-78E9EC90150F}"/>
              </a:ext>
            </a:extLst>
          </p:cNvPr>
          <p:cNvSpPr>
            <a:spLocks noGrp="1" noChangeArrowheads="1"/>
          </p:cNvSpPr>
          <p:nvPr>
            <p:ph type="sldNum" sz="quarter" idx="12"/>
          </p:nvPr>
        </p:nvSpPr>
        <p:spPr>
          <a:ln/>
        </p:spPr>
        <p:txBody>
          <a:bodyPr/>
          <a:lstStyle>
            <a:lvl1pPr>
              <a:defRPr/>
            </a:lvl1pPr>
          </a:lstStyle>
          <a:p>
            <a:fld id="{055EFD97-1C29-4922-87B6-C663B315F96B}" type="slidenum">
              <a:rPr lang="en-US" altLang="en-US"/>
              <a:pPr/>
              <a:t>‹#›</a:t>
            </a:fld>
            <a:endParaRPr lang="en-US" altLang="en-US"/>
          </a:p>
        </p:txBody>
      </p:sp>
    </p:spTree>
    <p:extLst>
      <p:ext uri="{BB962C8B-B14F-4D97-AF65-F5344CB8AC3E}">
        <p14:creationId xmlns:p14="http://schemas.microsoft.com/office/powerpoint/2010/main" val="12379520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A8D3303-D7A4-A297-0DCE-AE545A28B1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6FCB171-C269-8E42-FBDC-252FE5E06C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D69CFF-B24C-554D-2DFE-8FFD62AB1D50}"/>
              </a:ext>
            </a:extLst>
          </p:cNvPr>
          <p:cNvSpPr>
            <a:spLocks noGrp="1" noChangeArrowheads="1"/>
          </p:cNvSpPr>
          <p:nvPr>
            <p:ph type="sldNum" sz="quarter" idx="12"/>
          </p:nvPr>
        </p:nvSpPr>
        <p:spPr>
          <a:ln/>
        </p:spPr>
        <p:txBody>
          <a:bodyPr/>
          <a:lstStyle>
            <a:lvl1pPr>
              <a:defRPr/>
            </a:lvl1pPr>
          </a:lstStyle>
          <a:p>
            <a:fld id="{0FAD0701-F3A2-4F5D-B77F-9148DFB05221}" type="slidenum">
              <a:rPr lang="en-US" altLang="en-US"/>
              <a:pPr/>
              <a:t>‹#›</a:t>
            </a:fld>
            <a:endParaRPr lang="en-US" altLang="en-US"/>
          </a:p>
        </p:txBody>
      </p:sp>
    </p:spTree>
    <p:extLst>
      <p:ext uri="{BB962C8B-B14F-4D97-AF65-F5344CB8AC3E}">
        <p14:creationId xmlns:p14="http://schemas.microsoft.com/office/powerpoint/2010/main" val="36814751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10DE700-4FB1-3EE0-9C19-F6D75EB56F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3CC93B9-F2DB-5426-23D3-11EC51CA67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EFE0C1A-ED29-A197-4A2C-36AD7FA95F66}"/>
              </a:ext>
            </a:extLst>
          </p:cNvPr>
          <p:cNvSpPr>
            <a:spLocks noGrp="1" noChangeArrowheads="1"/>
          </p:cNvSpPr>
          <p:nvPr>
            <p:ph type="sldNum" sz="quarter" idx="12"/>
          </p:nvPr>
        </p:nvSpPr>
        <p:spPr>
          <a:ln/>
        </p:spPr>
        <p:txBody>
          <a:bodyPr/>
          <a:lstStyle>
            <a:lvl1pPr>
              <a:defRPr/>
            </a:lvl1pPr>
          </a:lstStyle>
          <a:p>
            <a:fld id="{EACC77EB-99A6-498A-AE6C-27B92A587E1C}" type="slidenum">
              <a:rPr lang="en-US" altLang="en-US"/>
              <a:pPr/>
              <a:t>‹#›</a:t>
            </a:fld>
            <a:endParaRPr lang="en-US" altLang="en-US"/>
          </a:p>
        </p:txBody>
      </p:sp>
    </p:spTree>
    <p:extLst>
      <p:ext uri="{BB962C8B-B14F-4D97-AF65-F5344CB8AC3E}">
        <p14:creationId xmlns:p14="http://schemas.microsoft.com/office/powerpoint/2010/main" val="19787816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7B9597F-B59C-BBDA-AA23-EE5EE7695F3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DFA8B63-E8DD-F206-A711-980B082BDE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6C83F22-F960-8461-B8C4-E1CB4297FAAE}"/>
              </a:ext>
            </a:extLst>
          </p:cNvPr>
          <p:cNvSpPr>
            <a:spLocks noGrp="1" noChangeArrowheads="1"/>
          </p:cNvSpPr>
          <p:nvPr>
            <p:ph type="sldNum" sz="quarter" idx="12"/>
          </p:nvPr>
        </p:nvSpPr>
        <p:spPr>
          <a:ln/>
        </p:spPr>
        <p:txBody>
          <a:bodyPr/>
          <a:lstStyle>
            <a:lvl1pPr>
              <a:defRPr/>
            </a:lvl1pPr>
          </a:lstStyle>
          <a:p>
            <a:fld id="{9B0DF5DA-E5B9-4DE5-8AE0-F18BF527787A}" type="slidenum">
              <a:rPr lang="en-US" altLang="en-US"/>
              <a:pPr/>
              <a:t>‹#›</a:t>
            </a:fld>
            <a:endParaRPr lang="en-US" altLang="en-US"/>
          </a:p>
        </p:txBody>
      </p:sp>
    </p:spTree>
    <p:extLst>
      <p:ext uri="{BB962C8B-B14F-4D97-AF65-F5344CB8AC3E}">
        <p14:creationId xmlns:p14="http://schemas.microsoft.com/office/powerpoint/2010/main" val="39928066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A9FF160-16A8-2E64-AE9E-78DB76A7BC2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5516A3C-BD33-0D94-7CC2-60F8EF5A8F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CBA307C-366B-D747-DDE6-E5B47FF00AA7}"/>
              </a:ext>
            </a:extLst>
          </p:cNvPr>
          <p:cNvSpPr>
            <a:spLocks noGrp="1" noChangeArrowheads="1"/>
          </p:cNvSpPr>
          <p:nvPr>
            <p:ph type="sldNum" sz="quarter" idx="12"/>
          </p:nvPr>
        </p:nvSpPr>
        <p:spPr>
          <a:ln/>
        </p:spPr>
        <p:txBody>
          <a:bodyPr/>
          <a:lstStyle>
            <a:lvl1pPr>
              <a:defRPr/>
            </a:lvl1pPr>
          </a:lstStyle>
          <a:p>
            <a:fld id="{DBD295C9-032F-419F-8236-30E4A9A8BF4B}" type="slidenum">
              <a:rPr lang="en-US" altLang="en-US"/>
              <a:pPr/>
              <a:t>‹#›</a:t>
            </a:fld>
            <a:endParaRPr lang="en-US" altLang="en-US"/>
          </a:p>
        </p:txBody>
      </p:sp>
    </p:spTree>
    <p:extLst>
      <p:ext uri="{BB962C8B-B14F-4D97-AF65-F5344CB8AC3E}">
        <p14:creationId xmlns:p14="http://schemas.microsoft.com/office/powerpoint/2010/main" val="32062167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90F5089-A97E-35FD-4354-49F0315628A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A2F111B-8752-8B40-DC82-3246D06946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89DED64-9A89-F78F-79AE-921EA4135F2C}"/>
              </a:ext>
            </a:extLst>
          </p:cNvPr>
          <p:cNvSpPr>
            <a:spLocks noGrp="1" noChangeArrowheads="1"/>
          </p:cNvSpPr>
          <p:nvPr>
            <p:ph type="sldNum" sz="quarter" idx="12"/>
          </p:nvPr>
        </p:nvSpPr>
        <p:spPr>
          <a:ln/>
        </p:spPr>
        <p:txBody>
          <a:bodyPr/>
          <a:lstStyle>
            <a:lvl1pPr>
              <a:defRPr/>
            </a:lvl1pPr>
          </a:lstStyle>
          <a:p>
            <a:fld id="{9C61A530-A4AF-4181-8156-ADAD7EA48EF8}" type="slidenum">
              <a:rPr lang="en-US" altLang="en-US"/>
              <a:pPr/>
              <a:t>‹#›</a:t>
            </a:fld>
            <a:endParaRPr lang="en-US" altLang="en-US"/>
          </a:p>
        </p:txBody>
      </p:sp>
    </p:spTree>
    <p:extLst>
      <p:ext uri="{BB962C8B-B14F-4D97-AF65-F5344CB8AC3E}">
        <p14:creationId xmlns:p14="http://schemas.microsoft.com/office/powerpoint/2010/main" val="13809256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3C5794E-DF37-2A92-61C3-DD28DF1CFF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CC665A-303E-C329-6C89-40B006F619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399892-E6D3-7FCC-547E-3DC8AD7B3624}"/>
              </a:ext>
            </a:extLst>
          </p:cNvPr>
          <p:cNvSpPr>
            <a:spLocks noGrp="1" noChangeArrowheads="1"/>
          </p:cNvSpPr>
          <p:nvPr>
            <p:ph type="sldNum" sz="quarter" idx="12"/>
          </p:nvPr>
        </p:nvSpPr>
        <p:spPr>
          <a:ln/>
        </p:spPr>
        <p:txBody>
          <a:bodyPr/>
          <a:lstStyle>
            <a:lvl1pPr>
              <a:defRPr/>
            </a:lvl1pPr>
          </a:lstStyle>
          <a:p>
            <a:fld id="{B445B4EA-0580-4558-B57D-CAE7942F4BB4}" type="slidenum">
              <a:rPr lang="en-US" altLang="en-US"/>
              <a:pPr/>
              <a:t>‹#›</a:t>
            </a:fld>
            <a:endParaRPr lang="en-US" altLang="en-US"/>
          </a:p>
        </p:txBody>
      </p:sp>
    </p:spTree>
    <p:extLst>
      <p:ext uri="{BB962C8B-B14F-4D97-AF65-F5344CB8AC3E}">
        <p14:creationId xmlns:p14="http://schemas.microsoft.com/office/powerpoint/2010/main" val="1710369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FF04028-1B18-D58E-5DF7-ADD3131D9E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4DDE408-640E-5034-B0EA-36BADBBD07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2BFF08-CD19-81BC-F5F4-6AC4286DB6BB}"/>
              </a:ext>
            </a:extLst>
          </p:cNvPr>
          <p:cNvSpPr>
            <a:spLocks noGrp="1" noChangeArrowheads="1"/>
          </p:cNvSpPr>
          <p:nvPr>
            <p:ph type="sldNum" sz="quarter" idx="12"/>
          </p:nvPr>
        </p:nvSpPr>
        <p:spPr>
          <a:ln/>
        </p:spPr>
        <p:txBody>
          <a:bodyPr/>
          <a:lstStyle>
            <a:lvl1pPr>
              <a:defRPr/>
            </a:lvl1pPr>
          </a:lstStyle>
          <a:p>
            <a:fld id="{A9A79636-B4BF-4515-AF14-8C6DFA3A0686}" type="slidenum">
              <a:rPr lang="en-US" altLang="en-US"/>
              <a:pPr/>
              <a:t>‹#›</a:t>
            </a:fld>
            <a:endParaRPr lang="en-US" altLang="en-US"/>
          </a:p>
        </p:txBody>
      </p:sp>
    </p:spTree>
    <p:extLst>
      <p:ext uri="{BB962C8B-B14F-4D97-AF65-F5344CB8AC3E}">
        <p14:creationId xmlns:p14="http://schemas.microsoft.com/office/powerpoint/2010/main" val="597087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074D04-0E18-D041-81BA-745587F9B7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FE12C8-8293-5B47-941A-F2585C9346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82D7CD-6252-584E-AB51-6BDCB0575B97}"/>
              </a:ext>
            </a:extLst>
          </p:cNvPr>
          <p:cNvSpPr>
            <a:spLocks noGrp="1"/>
          </p:cNvSpPr>
          <p:nvPr>
            <p:ph type="dt" sz="half" idx="10"/>
          </p:nvPr>
        </p:nvSpPr>
        <p:spPr/>
        <p:txBody>
          <a:bodyPr/>
          <a:lstStyle/>
          <a:p>
            <a:fld id="{E44FF54F-EDDA-CD44-A028-36BE23E1527B}" type="datetimeFigureOut">
              <a:rPr lang="en-US" smtClean="0"/>
              <a:t>11/9/2022</a:t>
            </a:fld>
            <a:endParaRPr lang="en-US"/>
          </a:p>
        </p:txBody>
      </p:sp>
      <p:sp>
        <p:nvSpPr>
          <p:cNvPr id="5" name="Footer Placeholder 4">
            <a:extLst>
              <a:ext uri="{FF2B5EF4-FFF2-40B4-BE49-F238E27FC236}">
                <a16:creationId xmlns:a16="http://schemas.microsoft.com/office/drawing/2014/main" id="{F85F2EC4-6646-6E41-A056-E569CFE190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8B1B9-29DA-0447-AF7C-B94B9D6F044F}"/>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8591106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476BDE-7E3F-501E-02E8-AD85AC6DCB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D659AF-9EDC-90DD-477E-71AFE2293D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40B69E7-98F2-1297-CC54-EABADF6E616B}"/>
              </a:ext>
            </a:extLst>
          </p:cNvPr>
          <p:cNvSpPr>
            <a:spLocks noGrp="1" noChangeArrowheads="1"/>
          </p:cNvSpPr>
          <p:nvPr>
            <p:ph type="sldNum" sz="quarter" idx="12"/>
          </p:nvPr>
        </p:nvSpPr>
        <p:spPr>
          <a:ln/>
        </p:spPr>
        <p:txBody>
          <a:bodyPr/>
          <a:lstStyle>
            <a:lvl1pPr>
              <a:defRPr/>
            </a:lvl1pPr>
          </a:lstStyle>
          <a:p>
            <a:fld id="{A6C51744-F69D-47C4-8421-E14085C41EB1}" type="slidenum">
              <a:rPr lang="en-US" altLang="en-US"/>
              <a:pPr/>
              <a:t>‹#›</a:t>
            </a:fld>
            <a:endParaRPr lang="en-US" altLang="en-US"/>
          </a:p>
        </p:txBody>
      </p:sp>
    </p:spTree>
    <p:extLst>
      <p:ext uri="{BB962C8B-B14F-4D97-AF65-F5344CB8AC3E}">
        <p14:creationId xmlns:p14="http://schemas.microsoft.com/office/powerpoint/2010/main" val="14996551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CB0F2D-7E82-66CC-BC7C-67C8EE8E04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0DEC72-6B33-7676-392B-066D7E81EF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C355C0-8F19-C597-F7A7-BD2010DDC4A1}"/>
              </a:ext>
            </a:extLst>
          </p:cNvPr>
          <p:cNvSpPr>
            <a:spLocks noGrp="1" noChangeArrowheads="1"/>
          </p:cNvSpPr>
          <p:nvPr>
            <p:ph type="sldNum" sz="quarter" idx="12"/>
          </p:nvPr>
        </p:nvSpPr>
        <p:spPr>
          <a:ln/>
        </p:spPr>
        <p:txBody>
          <a:bodyPr/>
          <a:lstStyle>
            <a:lvl1pPr>
              <a:defRPr/>
            </a:lvl1pPr>
          </a:lstStyle>
          <a:p>
            <a:fld id="{89A1296C-D5BE-4AA7-8471-C1E7ADD4F659}" type="slidenum">
              <a:rPr lang="en-US" altLang="en-US"/>
              <a:pPr/>
              <a:t>‹#›</a:t>
            </a:fld>
            <a:endParaRPr lang="en-US" altLang="en-US"/>
          </a:p>
        </p:txBody>
      </p:sp>
    </p:spTree>
    <p:extLst>
      <p:ext uri="{BB962C8B-B14F-4D97-AF65-F5344CB8AC3E}">
        <p14:creationId xmlns:p14="http://schemas.microsoft.com/office/powerpoint/2010/main" val="29573264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7E70799-BC1D-39E5-157A-23D0FDAA57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4FBB6B7-42D8-E14A-385E-12F7425898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36366D7-2FDD-763B-1A02-204A6749C44D}"/>
              </a:ext>
            </a:extLst>
          </p:cNvPr>
          <p:cNvSpPr>
            <a:spLocks noGrp="1" noChangeArrowheads="1"/>
          </p:cNvSpPr>
          <p:nvPr>
            <p:ph type="sldNum" sz="quarter" idx="12"/>
          </p:nvPr>
        </p:nvSpPr>
        <p:spPr>
          <a:ln/>
        </p:spPr>
        <p:txBody>
          <a:bodyPr/>
          <a:lstStyle>
            <a:lvl1pPr>
              <a:defRPr/>
            </a:lvl1pPr>
          </a:lstStyle>
          <a:p>
            <a:fld id="{0726D09B-FCA5-451D-9D9D-A97E3455ADF7}" type="slidenum">
              <a:rPr lang="en-US" altLang="en-US"/>
              <a:pPr/>
              <a:t>‹#›</a:t>
            </a:fld>
            <a:endParaRPr lang="en-US" altLang="en-US"/>
          </a:p>
        </p:txBody>
      </p:sp>
    </p:spTree>
    <p:extLst>
      <p:ext uri="{BB962C8B-B14F-4D97-AF65-F5344CB8AC3E}">
        <p14:creationId xmlns:p14="http://schemas.microsoft.com/office/powerpoint/2010/main" val="28558873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E17BAF8-30B6-2177-28E2-F5223CC1917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5B4483BD-16A5-7747-BB1B-38CC8BF11B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5AE9A100-95C8-58F3-8967-A490790C4691}"/>
              </a:ext>
            </a:extLst>
          </p:cNvPr>
          <p:cNvSpPr>
            <a:spLocks noGrp="1" noChangeArrowheads="1"/>
          </p:cNvSpPr>
          <p:nvPr>
            <p:ph type="sldNum" sz="quarter" idx="12"/>
          </p:nvPr>
        </p:nvSpPr>
        <p:spPr>
          <a:ln/>
        </p:spPr>
        <p:txBody>
          <a:bodyPr/>
          <a:lstStyle>
            <a:lvl1pPr>
              <a:defRPr/>
            </a:lvl1pPr>
          </a:lstStyle>
          <a:p>
            <a:fld id="{32F115BC-CB10-4DFE-A199-14154C4D0C9E}" type="slidenum">
              <a:rPr lang="en-US" altLang="en-US"/>
              <a:pPr/>
              <a:t>‹#›</a:t>
            </a:fld>
            <a:endParaRPr lang="en-US" altLang="en-US"/>
          </a:p>
        </p:txBody>
      </p:sp>
    </p:spTree>
    <p:extLst>
      <p:ext uri="{BB962C8B-B14F-4D97-AF65-F5344CB8AC3E}">
        <p14:creationId xmlns:p14="http://schemas.microsoft.com/office/powerpoint/2010/main" val="24833168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39F6-F40C-AF49-BE31-E7816374D1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B10AD7-9B12-B84A-A752-A03B7628A9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0256A7-BAFF-AD43-BC47-4C0FDCA6A6EE}"/>
              </a:ext>
            </a:extLst>
          </p:cNvPr>
          <p:cNvSpPr>
            <a:spLocks noGrp="1"/>
          </p:cNvSpPr>
          <p:nvPr>
            <p:ph type="dt" sz="half" idx="10"/>
          </p:nvPr>
        </p:nvSpPr>
        <p:spPr/>
        <p:txBody>
          <a:bodyPr/>
          <a:lstStyle/>
          <a:p>
            <a:fld id="{E44FF54F-EDDA-CD44-A028-36BE23E1527B}" type="datetimeFigureOut">
              <a:rPr lang="en-US" smtClean="0"/>
              <a:t>11/9/2022</a:t>
            </a:fld>
            <a:endParaRPr lang="en-US"/>
          </a:p>
        </p:txBody>
      </p:sp>
      <p:sp>
        <p:nvSpPr>
          <p:cNvPr id="5" name="Footer Placeholder 4">
            <a:extLst>
              <a:ext uri="{FF2B5EF4-FFF2-40B4-BE49-F238E27FC236}">
                <a16:creationId xmlns:a16="http://schemas.microsoft.com/office/drawing/2014/main" id="{8C79289A-BA7B-A14D-9FE4-5F63047AE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341EF-9DC4-E049-B67A-332336C19B39}"/>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3441966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B439A-781C-A544-B0F3-BFA98B7E4F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17EAC7-422D-6D46-894D-ADE5F8D6D0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47169-48AF-C44E-B9F3-64D4EFF7EC0F}"/>
              </a:ext>
            </a:extLst>
          </p:cNvPr>
          <p:cNvSpPr>
            <a:spLocks noGrp="1"/>
          </p:cNvSpPr>
          <p:nvPr>
            <p:ph type="dt" sz="half" idx="10"/>
          </p:nvPr>
        </p:nvSpPr>
        <p:spPr/>
        <p:txBody>
          <a:bodyPr/>
          <a:lstStyle/>
          <a:p>
            <a:fld id="{E44FF54F-EDDA-CD44-A028-36BE23E1527B}" type="datetimeFigureOut">
              <a:rPr lang="en-US" smtClean="0"/>
              <a:t>11/9/2022</a:t>
            </a:fld>
            <a:endParaRPr lang="en-US"/>
          </a:p>
        </p:txBody>
      </p:sp>
      <p:sp>
        <p:nvSpPr>
          <p:cNvPr id="5" name="Footer Placeholder 4">
            <a:extLst>
              <a:ext uri="{FF2B5EF4-FFF2-40B4-BE49-F238E27FC236}">
                <a16:creationId xmlns:a16="http://schemas.microsoft.com/office/drawing/2014/main" id="{F995F209-93EC-4943-904D-DBF50EF718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F249E-28AC-0B40-8A81-826489BF6C91}"/>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22508542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F77A2-8BB3-594F-89AD-4211184CE0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59C36D-82E7-8A40-B27A-539B765E6D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4B189D-8A99-9847-9745-17154E00C083}"/>
              </a:ext>
            </a:extLst>
          </p:cNvPr>
          <p:cNvSpPr>
            <a:spLocks noGrp="1"/>
          </p:cNvSpPr>
          <p:nvPr>
            <p:ph type="dt" sz="half" idx="10"/>
          </p:nvPr>
        </p:nvSpPr>
        <p:spPr/>
        <p:txBody>
          <a:bodyPr/>
          <a:lstStyle/>
          <a:p>
            <a:fld id="{E44FF54F-EDDA-CD44-A028-36BE23E1527B}" type="datetimeFigureOut">
              <a:rPr lang="en-US" smtClean="0"/>
              <a:t>11/9/2022</a:t>
            </a:fld>
            <a:endParaRPr lang="en-US"/>
          </a:p>
        </p:txBody>
      </p:sp>
      <p:sp>
        <p:nvSpPr>
          <p:cNvPr id="5" name="Footer Placeholder 4">
            <a:extLst>
              <a:ext uri="{FF2B5EF4-FFF2-40B4-BE49-F238E27FC236}">
                <a16:creationId xmlns:a16="http://schemas.microsoft.com/office/drawing/2014/main" id="{88E7A366-472F-C546-ABB4-613106E6A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44D3C-7DA5-2F41-8DBE-660F1C265146}"/>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28022070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90261-5585-2E42-B510-308C0B6FB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61C0DF-4131-DD43-B9A3-60170FAFE9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734C7C-5175-3B4B-AF75-9556ACB2EE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33105A-45D2-E744-A256-BFF19687EC31}"/>
              </a:ext>
            </a:extLst>
          </p:cNvPr>
          <p:cNvSpPr>
            <a:spLocks noGrp="1"/>
          </p:cNvSpPr>
          <p:nvPr>
            <p:ph type="dt" sz="half" idx="10"/>
          </p:nvPr>
        </p:nvSpPr>
        <p:spPr/>
        <p:txBody>
          <a:bodyPr/>
          <a:lstStyle/>
          <a:p>
            <a:fld id="{E44FF54F-EDDA-CD44-A028-36BE23E1527B}" type="datetimeFigureOut">
              <a:rPr lang="en-US" smtClean="0"/>
              <a:t>11/9/2022</a:t>
            </a:fld>
            <a:endParaRPr lang="en-US"/>
          </a:p>
        </p:txBody>
      </p:sp>
      <p:sp>
        <p:nvSpPr>
          <p:cNvPr id="6" name="Footer Placeholder 5">
            <a:extLst>
              <a:ext uri="{FF2B5EF4-FFF2-40B4-BE49-F238E27FC236}">
                <a16:creationId xmlns:a16="http://schemas.microsoft.com/office/drawing/2014/main" id="{AAF73BEE-1003-084B-8A77-D1E23640E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83C134-9BBB-6E4C-959A-45D31B2F298A}"/>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35912718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2DF8A-5613-454A-8E5C-E7F41605EF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971365-CC15-2E4F-B114-D15E6BD00E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358ADA-63ED-454C-8498-DDD81C65AE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10F89F-6317-AE4F-9418-992F0377B3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D84D20-2C6E-0348-A798-99B420F833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491DC2-55E5-4446-93C0-D336B0C5BBF1}"/>
              </a:ext>
            </a:extLst>
          </p:cNvPr>
          <p:cNvSpPr>
            <a:spLocks noGrp="1"/>
          </p:cNvSpPr>
          <p:nvPr>
            <p:ph type="dt" sz="half" idx="10"/>
          </p:nvPr>
        </p:nvSpPr>
        <p:spPr/>
        <p:txBody>
          <a:bodyPr/>
          <a:lstStyle/>
          <a:p>
            <a:fld id="{E44FF54F-EDDA-CD44-A028-36BE23E1527B}" type="datetimeFigureOut">
              <a:rPr lang="en-US" smtClean="0"/>
              <a:t>11/9/2022</a:t>
            </a:fld>
            <a:endParaRPr lang="en-US"/>
          </a:p>
        </p:txBody>
      </p:sp>
      <p:sp>
        <p:nvSpPr>
          <p:cNvPr id="8" name="Footer Placeholder 7">
            <a:extLst>
              <a:ext uri="{FF2B5EF4-FFF2-40B4-BE49-F238E27FC236}">
                <a16:creationId xmlns:a16="http://schemas.microsoft.com/office/drawing/2014/main" id="{27526AE8-6421-0346-924B-8D6C688E69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7F3E31-1C51-A149-B343-F6ACA6E6E547}"/>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648682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76B2-3164-E24D-97A8-CBCD74D786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DB61A9-6778-784D-A08B-307360500264}"/>
              </a:ext>
            </a:extLst>
          </p:cNvPr>
          <p:cNvSpPr>
            <a:spLocks noGrp="1"/>
          </p:cNvSpPr>
          <p:nvPr>
            <p:ph type="dt" sz="half" idx="10"/>
          </p:nvPr>
        </p:nvSpPr>
        <p:spPr/>
        <p:txBody>
          <a:bodyPr/>
          <a:lstStyle/>
          <a:p>
            <a:fld id="{E44FF54F-EDDA-CD44-A028-36BE23E1527B}" type="datetimeFigureOut">
              <a:rPr lang="en-US" smtClean="0"/>
              <a:t>11/9/2022</a:t>
            </a:fld>
            <a:endParaRPr lang="en-US"/>
          </a:p>
        </p:txBody>
      </p:sp>
      <p:sp>
        <p:nvSpPr>
          <p:cNvPr id="4" name="Footer Placeholder 3">
            <a:extLst>
              <a:ext uri="{FF2B5EF4-FFF2-40B4-BE49-F238E27FC236}">
                <a16:creationId xmlns:a16="http://schemas.microsoft.com/office/drawing/2014/main" id="{CD95D5D1-A977-EA4D-A0B7-88AE3702BB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C7EC18-9782-C040-A12A-A5322517C9F4}"/>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309127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83498" y="2130426"/>
            <a:ext cx="10177131" cy="1470025"/>
          </a:xfrm>
        </p:spPr>
        <p:txBody>
          <a:bodyPr/>
          <a:lstStyle>
            <a:lvl1pPr algn="r">
              <a:defRPr lang="en-AU" sz="4400" b="0" kern="1200" dirty="0">
                <a:solidFill>
                  <a:srgbClr val="DBB1D3"/>
                </a:solidFill>
                <a:latin typeface="Verdana" pitchFamily="34" charset="0"/>
                <a:ea typeface="+mj-ea"/>
                <a:cs typeface="Tahoma" pitchFamily="34" charset="0"/>
              </a:defRPr>
            </a:lvl1pPr>
          </a:lstStyle>
          <a:p>
            <a:r>
              <a:rPr lang="en-US"/>
              <a:t>Click to edit Master title style</a:t>
            </a:r>
            <a:endParaRPr lang="en-AU" dirty="0"/>
          </a:p>
        </p:txBody>
      </p:sp>
      <p:sp>
        <p:nvSpPr>
          <p:cNvPr id="3" name="Subtitle 2"/>
          <p:cNvSpPr>
            <a:spLocks noGrp="1"/>
          </p:cNvSpPr>
          <p:nvPr>
            <p:ph type="subTitle" idx="1"/>
          </p:nvPr>
        </p:nvSpPr>
        <p:spPr>
          <a:xfrm>
            <a:off x="3119669" y="4293096"/>
            <a:ext cx="8668571" cy="1752600"/>
          </a:xfrm>
        </p:spPr>
        <p:txBody>
          <a:bodyPr/>
          <a:lstStyle>
            <a:lvl1pPr marL="0" indent="0" algn="r">
              <a:buNone/>
              <a:defRPr lang="en-AU" sz="2000" kern="1200" dirty="0">
                <a:solidFill>
                  <a:srgbClr val="FFFFCC"/>
                </a:solidFill>
                <a:latin typeface="Verdana" pitchFamily="34" charset="0"/>
                <a:ea typeface="Kozuka Gothic Pro R" pitchFamily="34" charset="-128"/>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Tree>
    <p:extLst>
      <p:ext uri="{BB962C8B-B14F-4D97-AF65-F5344CB8AC3E}">
        <p14:creationId xmlns:p14="http://schemas.microsoft.com/office/powerpoint/2010/main" val="3254893972"/>
      </p:ext>
    </p:extLst>
  </p:cSld>
  <p:clrMapOvr>
    <a:masterClrMapping/>
  </p:clrMapOvr>
  <p:transition spd="med">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554BD0-CE88-B44D-8453-61FB4FD666B4}"/>
              </a:ext>
            </a:extLst>
          </p:cNvPr>
          <p:cNvSpPr>
            <a:spLocks noGrp="1"/>
          </p:cNvSpPr>
          <p:nvPr>
            <p:ph type="dt" sz="half" idx="10"/>
          </p:nvPr>
        </p:nvSpPr>
        <p:spPr/>
        <p:txBody>
          <a:bodyPr/>
          <a:lstStyle/>
          <a:p>
            <a:fld id="{E44FF54F-EDDA-CD44-A028-36BE23E1527B}" type="datetimeFigureOut">
              <a:rPr lang="en-US" smtClean="0"/>
              <a:t>11/9/2022</a:t>
            </a:fld>
            <a:endParaRPr lang="en-US"/>
          </a:p>
        </p:txBody>
      </p:sp>
      <p:sp>
        <p:nvSpPr>
          <p:cNvPr id="3" name="Footer Placeholder 2">
            <a:extLst>
              <a:ext uri="{FF2B5EF4-FFF2-40B4-BE49-F238E27FC236}">
                <a16:creationId xmlns:a16="http://schemas.microsoft.com/office/drawing/2014/main" id="{AFAE2A6E-E484-584D-9CE4-8E7295F846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15B9AA-8427-DA41-B1EE-B85BA2A1D24D}"/>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26727149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DCF0-D813-B24D-93D9-479C7F3EED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B42F84-8FD6-1541-9225-7416AB45DF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08707D-737C-1745-9654-228B4D9490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A096D0-8196-F841-A97D-2E3F90B84459}"/>
              </a:ext>
            </a:extLst>
          </p:cNvPr>
          <p:cNvSpPr>
            <a:spLocks noGrp="1"/>
          </p:cNvSpPr>
          <p:nvPr>
            <p:ph type="dt" sz="half" idx="10"/>
          </p:nvPr>
        </p:nvSpPr>
        <p:spPr/>
        <p:txBody>
          <a:bodyPr/>
          <a:lstStyle/>
          <a:p>
            <a:fld id="{E44FF54F-EDDA-CD44-A028-36BE23E1527B}" type="datetimeFigureOut">
              <a:rPr lang="en-US" smtClean="0"/>
              <a:t>11/9/2022</a:t>
            </a:fld>
            <a:endParaRPr lang="en-US"/>
          </a:p>
        </p:txBody>
      </p:sp>
      <p:sp>
        <p:nvSpPr>
          <p:cNvPr id="6" name="Footer Placeholder 5">
            <a:extLst>
              <a:ext uri="{FF2B5EF4-FFF2-40B4-BE49-F238E27FC236}">
                <a16:creationId xmlns:a16="http://schemas.microsoft.com/office/drawing/2014/main" id="{4310018B-D450-714C-A0D3-D19C452E12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50B5BC-02F6-CC4E-A219-8D4B854BB4DC}"/>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4665885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EC835-3B27-094B-B65C-49A961FC57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25DF78-347F-CC43-929A-4A5D442849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89879C-826F-BD40-A008-3A257ABEF6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728425-94FF-D74F-B258-17A5E01DF8CC}"/>
              </a:ext>
            </a:extLst>
          </p:cNvPr>
          <p:cNvSpPr>
            <a:spLocks noGrp="1"/>
          </p:cNvSpPr>
          <p:nvPr>
            <p:ph type="dt" sz="half" idx="10"/>
          </p:nvPr>
        </p:nvSpPr>
        <p:spPr/>
        <p:txBody>
          <a:bodyPr/>
          <a:lstStyle/>
          <a:p>
            <a:fld id="{E44FF54F-EDDA-CD44-A028-36BE23E1527B}" type="datetimeFigureOut">
              <a:rPr lang="en-US" smtClean="0"/>
              <a:t>11/9/2022</a:t>
            </a:fld>
            <a:endParaRPr lang="en-US"/>
          </a:p>
        </p:txBody>
      </p:sp>
      <p:sp>
        <p:nvSpPr>
          <p:cNvPr id="6" name="Footer Placeholder 5">
            <a:extLst>
              <a:ext uri="{FF2B5EF4-FFF2-40B4-BE49-F238E27FC236}">
                <a16:creationId xmlns:a16="http://schemas.microsoft.com/office/drawing/2014/main" id="{7C142C84-7AAA-5449-9632-5B6F40D9E4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3EDCDF-8221-5141-B3D7-23A7BC473110}"/>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39966488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BB7E1-1F07-5F4A-81A7-5CF313D1E4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E4F2B-EC4B-7342-9A0A-40116F31C8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4AEDC-241E-6E4D-B250-9157B805262A}"/>
              </a:ext>
            </a:extLst>
          </p:cNvPr>
          <p:cNvSpPr>
            <a:spLocks noGrp="1"/>
          </p:cNvSpPr>
          <p:nvPr>
            <p:ph type="dt" sz="half" idx="10"/>
          </p:nvPr>
        </p:nvSpPr>
        <p:spPr/>
        <p:txBody>
          <a:bodyPr/>
          <a:lstStyle/>
          <a:p>
            <a:fld id="{E44FF54F-EDDA-CD44-A028-36BE23E1527B}" type="datetimeFigureOut">
              <a:rPr lang="en-US" smtClean="0"/>
              <a:t>11/9/2022</a:t>
            </a:fld>
            <a:endParaRPr lang="en-US"/>
          </a:p>
        </p:txBody>
      </p:sp>
      <p:sp>
        <p:nvSpPr>
          <p:cNvPr id="5" name="Footer Placeholder 4">
            <a:extLst>
              <a:ext uri="{FF2B5EF4-FFF2-40B4-BE49-F238E27FC236}">
                <a16:creationId xmlns:a16="http://schemas.microsoft.com/office/drawing/2014/main" id="{9FCC4C2B-F7F9-6C4F-AE03-26C7F0A1A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AB9D1-11D9-054C-A500-43C4289715B4}"/>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17154929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074D04-0E18-D041-81BA-745587F9B7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FE12C8-8293-5B47-941A-F2585C9346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82D7CD-6252-584E-AB51-6BDCB0575B97}"/>
              </a:ext>
            </a:extLst>
          </p:cNvPr>
          <p:cNvSpPr>
            <a:spLocks noGrp="1"/>
          </p:cNvSpPr>
          <p:nvPr>
            <p:ph type="dt" sz="half" idx="10"/>
          </p:nvPr>
        </p:nvSpPr>
        <p:spPr/>
        <p:txBody>
          <a:bodyPr/>
          <a:lstStyle/>
          <a:p>
            <a:fld id="{E44FF54F-EDDA-CD44-A028-36BE23E1527B}" type="datetimeFigureOut">
              <a:rPr lang="en-US" smtClean="0"/>
              <a:t>11/9/2022</a:t>
            </a:fld>
            <a:endParaRPr lang="en-US"/>
          </a:p>
        </p:txBody>
      </p:sp>
      <p:sp>
        <p:nvSpPr>
          <p:cNvPr id="5" name="Footer Placeholder 4">
            <a:extLst>
              <a:ext uri="{FF2B5EF4-FFF2-40B4-BE49-F238E27FC236}">
                <a16:creationId xmlns:a16="http://schemas.microsoft.com/office/drawing/2014/main" id="{F85F2EC4-6646-6E41-A056-E569CFE190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8B1B9-29DA-0447-AF7C-B94B9D6F044F}"/>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15714584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83498" y="2130426"/>
            <a:ext cx="10177131" cy="1470025"/>
          </a:xfrm>
        </p:spPr>
        <p:txBody>
          <a:bodyPr/>
          <a:lstStyle>
            <a:lvl1pPr algn="r">
              <a:defRPr lang="en-AU" sz="4400" b="0" kern="1200" dirty="0">
                <a:solidFill>
                  <a:srgbClr val="DBB1D3"/>
                </a:solidFill>
                <a:latin typeface="Verdana" pitchFamily="34" charset="0"/>
                <a:ea typeface="+mj-ea"/>
                <a:cs typeface="Tahoma" pitchFamily="34" charset="0"/>
              </a:defRPr>
            </a:lvl1pPr>
          </a:lstStyle>
          <a:p>
            <a:r>
              <a:rPr lang="en-US"/>
              <a:t>Click to edit Master title style</a:t>
            </a:r>
            <a:endParaRPr lang="en-AU" dirty="0"/>
          </a:p>
        </p:txBody>
      </p:sp>
      <p:sp>
        <p:nvSpPr>
          <p:cNvPr id="3" name="Subtitle 2"/>
          <p:cNvSpPr>
            <a:spLocks noGrp="1"/>
          </p:cNvSpPr>
          <p:nvPr>
            <p:ph type="subTitle" idx="1"/>
          </p:nvPr>
        </p:nvSpPr>
        <p:spPr>
          <a:xfrm>
            <a:off x="3119669" y="4293096"/>
            <a:ext cx="8668571" cy="1752600"/>
          </a:xfrm>
        </p:spPr>
        <p:txBody>
          <a:bodyPr/>
          <a:lstStyle>
            <a:lvl1pPr marL="0" indent="0" algn="r">
              <a:buNone/>
              <a:defRPr lang="en-AU" sz="2000" kern="1200" dirty="0">
                <a:solidFill>
                  <a:srgbClr val="FFFFCC"/>
                </a:solidFill>
                <a:latin typeface="Verdana" pitchFamily="34" charset="0"/>
                <a:ea typeface="Kozuka Gothic Pro R" pitchFamily="34" charset="-128"/>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Tree>
    <p:extLst>
      <p:ext uri="{BB962C8B-B14F-4D97-AF65-F5344CB8AC3E}">
        <p14:creationId xmlns:p14="http://schemas.microsoft.com/office/powerpoint/2010/main" val="6618156"/>
      </p:ext>
    </p:extLst>
  </p:cSld>
  <p:clrMapOvr>
    <a:masterClrMapping/>
  </p:clrMapOvr>
  <p:transition spd="med">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49" y="357166"/>
            <a:ext cx="10418763" cy="1060472"/>
          </a:xfrm>
        </p:spPr>
        <p:txBody>
          <a:bodyPr/>
          <a:lstStyle>
            <a:lvl1pPr>
              <a:lnSpc>
                <a:spcPct val="90000"/>
              </a:lnSpc>
              <a:defRPr lang="en-AU" sz="3900" b="1" kern="1200" dirty="0">
                <a:solidFill>
                  <a:srgbClr val="CEA6D6"/>
                </a:solidFill>
                <a:latin typeface="Verdana" pitchFamily="34" charset="0"/>
                <a:ea typeface="+mj-ea"/>
                <a:cs typeface="Tahoma" pitchFamily="34" charset="0"/>
              </a:defRPr>
            </a:lvl1pPr>
          </a:lstStyle>
          <a:p>
            <a:r>
              <a:rPr lang="en-US"/>
              <a:t>Click to edit Master title style</a:t>
            </a:r>
            <a:endParaRPr lang="en-AU" dirty="0"/>
          </a:p>
        </p:txBody>
      </p:sp>
      <p:sp>
        <p:nvSpPr>
          <p:cNvPr id="3" name="Content Placeholder 2"/>
          <p:cNvSpPr>
            <a:spLocks noGrp="1"/>
          </p:cNvSpPr>
          <p:nvPr>
            <p:ph idx="1"/>
          </p:nvPr>
        </p:nvSpPr>
        <p:spPr>
          <a:xfrm>
            <a:off x="285709" y="1600200"/>
            <a:ext cx="11525331" cy="5043510"/>
          </a:xfrm>
        </p:spPr>
        <p:txBody>
          <a:bodyPr/>
          <a:lstStyle>
            <a:lvl1pPr>
              <a:defRPr sz="2600">
                <a:solidFill>
                  <a:srgbClr val="FFFFCC"/>
                </a:solidFill>
                <a:latin typeface="Verdana" pitchFamily="34" charset="0"/>
              </a:defRPr>
            </a:lvl1pPr>
            <a:lvl2pPr>
              <a:defRPr>
                <a:solidFill>
                  <a:srgbClr val="FFFFCC"/>
                </a:solidFill>
                <a:latin typeface="Verdana" pitchFamily="34" charset="0"/>
              </a:defRPr>
            </a:lvl2pPr>
            <a:lvl3pPr>
              <a:buFont typeface="Wingdings" pitchFamily="2" charset="2"/>
              <a:buChar char="§"/>
              <a:defRPr>
                <a:solidFill>
                  <a:srgbClr val="FFFFCC"/>
                </a:solidFill>
                <a:latin typeface="Verdana" pitchFamily="34" charset="0"/>
              </a:defRPr>
            </a:lvl3pPr>
          </a:lstStyle>
          <a:p>
            <a:pPr lvl="0"/>
            <a:r>
              <a:rPr lang="en-US"/>
              <a:t>Click to edit Master text styles</a:t>
            </a:r>
          </a:p>
          <a:p>
            <a:pPr lvl="1"/>
            <a:r>
              <a:rPr lang="en-US"/>
              <a:t>Second level</a:t>
            </a:r>
          </a:p>
          <a:p>
            <a:pPr lvl="2"/>
            <a:r>
              <a:rPr lang="en-US"/>
              <a:t>Third level</a:t>
            </a:r>
          </a:p>
        </p:txBody>
      </p:sp>
      <p:sp>
        <p:nvSpPr>
          <p:cNvPr id="4" name="Slide Number Placeholder 17">
            <a:extLst>
              <a:ext uri="{FF2B5EF4-FFF2-40B4-BE49-F238E27FC236}">
                <a16:creationId xmlns:a16="http://schemas.microsoft.com/office/drawing/2014/main" id="{60289CAC-E6E8-6980-FD73-5CCE115B2F10}"/>
              </a:ext>
            </a:extLst>
          </p:cNvPr>
          <p:cNvSpPr>
            <a:spLocks noGrp="1"/>
          </p:cNvSpPr>
          <p:nvPr>
            <p:ph type="sldNum" sz="quarter" idx="10"/>
          </p:nvPr>
        </p:nvSpPr>
        <p:spPr/>
        <p:txBody>
          <a:bodyPr/>
          <a:lstStyle>
            <a:lvl1pPr eaLnBrk="1" hangingPunct="1">
              <a:defRPr/>
            </a:lvl1pPr>
          </a:lstStyle>
          <a:p>
            <a:pPr>
              <a:defRPr/>
            </a:pPr>
            <a:fld id="{3AFF1513-899E-4FB5-A0F8-938C95E91A3B}" type="slidenum">
              <a:rPr lang="en-AU" altLang="en-US"/>
              <a:pPr>
                <a:defRPr/>
              </a:pPr>
              <a:t>‹#›</a:t>
            </a:fld>
            <a:endParaRPr lang="en-AU" altLang="en-US"/>
          </a:p>
        </p:txBody>
      </p:sp>
    </p:spTree>
    <p:extLst>
      <p:ext uri="{BB962C8B-B14F-4D97-AF65-F5344CB8AC3E}">
        <p14:creationId xmlns:p14="http://schemas.microsoft.com/office/powerpoint/2010/main" val="3999671279"/>
      </p:ext>
    </p:extLst>
  </p:cSld>
  <p:clrMapOvr>
    <a:masterClrMapping/>
  </p:clrMapOvr>
  <p:transition spd="med">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07435" y="1988840"/>
            <a:ext cx="10750219" cy="2016224"/>
          </a:xfrm>
        </p:spPr>
        <p:txBody>
          <a:bodyPr/>
          <a:lstStyle>
            <a:lvl1pPr algn="r">
              <a:defRPr lang="en-AU" sz="4400" b="0" kern="1200" dirty="0">
                <a:solidFill>
                  <a:srgbClr val="CEA6D6"/>
                </a:solidFill>
                <a:latin typeface="Verdana" pitchFamily="34" charset="0"/>
                <a:ea typeface="+mj-ea"/>
                <a:cs typeface="Tahoma" pitchFamily="34" charset="0"/>
              </a:defRPr>
            </a:lvl1pPr>
          </a:lstStyle>
          <a:p>
            <a:r>
              <a:rPr lang="en-US"/>
              <a:t>Click to edit Master title style</a:t>
            </a:r>
            <a:endParaRPr lang="en-AU" dirty="0"/>
          </a:p>
        </p:txBody>
      </p:sp>
      <p:sp>
        <p:nvSpPr>
          <p:cNvPr id="3" name="Subtitle 2"/>
          <p:cNvSpPr>
            <a:spLocks noGrp="1"/>
          </p:cNvSpPr>
          <p:nvPr>
            <p:ph type="subTitle" idx="1"/>
          </p:nvPr>
        </p:nvSpPr>
        <p:spPr>
          <a:xfrm>
            <a:off x="3215680" y="4365104"/>
            <a:ext cx="8572560" cy="1752600"/>
          </a:xfrm>
        </p:spPr>
        <p:txBody>
          <a:bodyPr/>
          <a:lstStyle>
            <a:lvl1pPr marL="0" indent="0" algn="r">
              <a:buNone/>
              <a:defRPr sz="2000">
                <a:solidFill>
                  <a:srgbClr val="FFFFCC"/>
                </a:solidFill>
                <a:latin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Tree>
    <p:extLst>
      <p:ext uri="{BB962C8B-B14F-4D97-AF65-F5344CB8AC3E}">
        <p14:creationId xmlns:p14="http://schemas.microsoft.com/office/powerpoint/2010/main" val="1603320119"/>
      </p:ext>
    </p:extLst>
  </p:cSld>
  <p:clrMapOvr>
    <a:masterClrMapping/>
  </p:clrMapOvr>
  <p:transition spd="med">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EA6D6"/>
                </a:solidFill>
              </a:defRPr>
            </a:lvl1pPr>
          </a:lstStyle>
          <a:p>
            <a:r>
              <a:rPr lang="en-US"/>
              <a:t>Click to edit Master title style</a:t>
            </a:r>
            <a:endParaRPr lang="en-AU" dirty="0"/>
          </a:p>
        </p:txBody>
      </p:sp>
      <p:sp>
        <p:nvSpPr>
          <p:cNvPr id="3" name="Content Placeholder 2"/>
          <p:cNvSpPr>
            <a:spLocks noGrp="1"/>
          </p:cNvSpPr>
          <p:nvPr>
            <p:ph sz="half" idx="1"/>
          </p:nvPr>
        </p:nvSpPr>
        <p:spPr>
          <a:xfrm>
            <a:off x="609600" y="1600201"/>
            <a:ext cx="5384800" cy="4525963"/>
          </a:xfrm>
        </p:spPr>
        <p:txBody>
          <a:bodyPr/>
          <a:lstStyle>
            <a:lvl1pPr>
              <a:defRPr sz="2800">
                <a:solidFill>
                  <a:srgbClr val="FFFFCC"/>
                </a:solidFill>
                <a:latin typeface="Verdana" pitchFamily="34" charset="0"/>
              </a:defRPr>
            </a:lvl1pPr>
            <a:lvl2pPr>
              <a:defRPr sz="2400">
                <a:solidFill>
                  <a:srgbClr val="FFFFCC"/>
                </a:solidFill>
                <a:latin typeface="Verdana" pitchFamily="34" charset="0"/>
              </a:defRPr>
            </a:lvl2pPr>
            <a:lvl3pPr>
              <a:defRPr sz="2000">
                <a:solidFill>
                  <a:srgbClr val="FFFFCC"/>
                </a:solidFill>
                <a:latin typeface="Verdana" pitchFamily="34" charset="0"/>
              </a:defRPr>
            </a:lvl3pPr>
            <a:lvl4pPr>
              <a:buFont typeface="Wingdings" pitchFamily="2" charset="2"/>
              <a:buChar char="§"/>
              <a:defRPr sz="1800">
                <a:solidFill>
                  <a:srgbClr val="FFFFCC"/>
                </a:solidFill>
                <a:latin typeface="Verdana" pitchFamily="34" charset="0"/>
              </a:defRPr>
            </a:lvl4pPr>
            <a:lvl5pPr>
              <a:buFont typeface="Wingdings" pitchFamily="2" charset="2"/>
              <a:buChar char="§"/>
              <a:defRPr sz="1800">
                <a:solidFill>
                  <a:srgbClr val="FFFFCC"/>
                </a:solidFill>
                <a:latin typeface="Verdan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FFFFCC"/>
                </a:solidFill>
                <a:latin typeface="Verdana" pitchFamily="34" charset="0"/>
              </a:defRPr>
            </a:lvl1pPr>
            <a:lvl2pPr>
              <a:defRPr sz="2400">
                <a:solidFill>
                  <a:srgbClr val="FFFFCC"/>
                </a:solidFill>
                <a:latin typeface="Verdana" pitchFamily="34" charset="0"/>
              </a:defRPr>
            </a:lvl2pPr>
            <a:lvl3pPr>
              <a:defRPr sz="2000">
                <a:solidFill>
                  <a:srgbClr val="FFFFCC"/>
                </a:solidFill>
                <a:latin typeface="Verdana" pitchFamily="34" charset="0"/>
              </a:defRPr>
            </a:lvl3pPr>
            <a:lvl4pPr>
              <a:buFont typeface="Wingdings" pitchFamily="2" charset="2"/>
              <a:buChar char="§"/>
              <a:defRPr sz="1800">
                <a:solidFill>
                  <a:srgbClr val="FFFFCC"/>
                </a:solidFill>
                <a:latin typeface="Verdana" pitchFamily="34" charset="0"/>
              </a:defRPr>
            </a:lvl4pPr>
            <a:lvl5pPr>
              <a:buFont typeface="Wingdings" pitchFamily="2" charset="2"/>
              <a:buChar char="§"/>
              <a:defRPr sz="1800">
                <a:solidFill>
                  <a:srgbClr val="FFFFCC"/>
                </a:solidFill>
                <a:latin typeface="Verdan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Slide Number Placeholder 5">
            <a:extLst>
              <a:ext uri="{FF2B5EF4-FFF2-40B4-BE49-F238E27FC236}">
                <a16:creationId xmlns:a16="http://schemas.microsoft.com/office/drawing/2014/main" id="{4B8678F0-1EFA-C88E-CDD7-4F727054A4F4}"/>
              </a:ext>
            </a:extLst>
          </p:cNvPr>
          <p:cNvSpPr>
            <a:spLocks noGrp="1"/>
          </p:cNvSpPr>
          <p:nvPr>
            <p:ph type="sldNum" sz="quarter" idx="10"/>
          </p:nvPr>
        </p:nvSpPr>
        <p:spPr>
          <a:xfrm>
            <a:off x="11277600" y="6419850"/>
            <a:ext cx="914400" cy="365125"/>
          </a:xfrm>
        </p:spPr>
        <p:txBody>
          <a:bodyPr/>
          <a:lstStyle>
            <a:lvl1pPr eaLnBrk="1" hangingPunct="1">
              <a:defRPr/>
            </a:lvl1pPr>
          </a:lstStyle>
          <a:p>
            <a:pPr>
              <a:defRPr/>
            </a:pPr>
            <a:fld id="{69306E78-6219-412B-816E-C4FEBB7B3917}" type="slidenum">
              <a:rPr lang="en-AU" altLang="en-US"/>
              <a:pPr>
                <a:defRPr/>
              </a:pPr>
              <a:t>‹#›</a:t>
            </a:fld>
            <a:endParaRPr lang="en-AU" altLang="en-US"/>
          </a:p>
        </p:txBody>
      </p:sp>
    </p:spTree>
    <p:extLst>
      <p:ext uri="{BB962C8B-B14F-4D97-AF65-F5344CB8AC3E}">
        <p14:creationId xmlns:p14="http://schemas.microsoft.com/office/powerpoint/2010/main" val="1619829653"/>
      </p:ext>
    </p:extLst>
  </p:cSld>
  <p:clrMapOvr>
    <a:masterClrMapping/>
  </p:clrMapOvr>
  <p:transition spd="med">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EA6D6"/>
                </a:solidFill>
              </a:defRPr>
            </a:lvl1pPr>
          </a:lstStyle>
          <a:p>
            <a:r>
              <a:rPr lang="en-US"/>
              <a:t>Click to edit Master title style</a:t>
            </a:r>
            <a:endParaRPr lang="en-AU" dirty="0"/>
          </a:p>
        </p:txBody>
      </p:sp>
      <p:sp>
        <p:nvSpPr>
          <p:cNvPr id="3" name="Slide Number Placeholder 5">
            <a:extLst>
              <a:ext uri="{FF2B5EF4-FFF2-40B4-BE49-F238E27FC236}">
                <a16:creationId xmlns:a16="http://schemas.microsoft.com/office/drawing/2014/main" id="{0D4830FF-5429-6199-D993-3AC228D72541}"/>
              </a:ext>
            </a:extLst>
          </p:cNvPr>
          <p:cNvSpPr>
            <a:spLocks noGrp="1"/>
          </p:cNvSpPr>
          <p:nvPr>
            <p:ph type="sldNum" sz="quarter" idx="10"/>
          </p:nvPr>
        </p:nvSpPr>
        <p:spPr>
          <a:xfrm>
            <a:off x="11277600" y="6434138"/>
            <a:ext cx="914400" cy="365125"/>
          </a:xfrm>
        </p:spPr>
        <p:txBody>
          <a:bodyPr/>
          <a:lstStyle>
            <a:lvl1pPr eaLnBrk="1" hangingPunct="1">
              <a:defRPr/>
            </a:lvl1pPr>
          </a:lstStyle>
          <a:p>
            <a:pPr>
              <a:defRPr/>
            </a:pPr>
            <a:fld id="{CA89B3CC-8258-470F-A51C-1BC00FCCB71D}" type="slidenum">
              <a:rPr lang="en-AU" altLang="en-US"/>
              <a:pPr>
                <a:defRPr/>
              </a:pPr>
              <a:t>‹#›</a:t>
            </a:fld>
            <a:endParaRPr lang="en-AU" altLang="en-US"/>
          </a:p>
        </p:txBody>
      </p:sp>
    </p:spTree>
    <p:extLst>
      <p:ext uri="{BB962C8B-B14F-4D97-AF65-F5344CB8AC3E}">
        <p14:creationId xmlns:p14="http://schemas.microsoft.com/office/powerpoint/2010/main" val="2723428251"/>
      </p:ext>
    </p:extLst>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49" y="357166"/>
            <a:ext cx="10418763" cy="1060472"/>
          </a:xfrm>
        </p:spPr>
        <p:txBody>
          <a:bodyPr/>
          <a:lstStyle>
            <a:lvl1pPr>
              <a:lnSpc>
                <a:spcPct val="90000"/>
              </a:lnSpc>
              <a:defRPr lang="en-AU" sz="3900" b="1" kern="1200" dirty="0">
                <a:solidFill>
                  <a:srgbClr val="CEA6D6"/>
                </a:solidFill>
                <a:latin typeface="Verdana" pitchFamily="34" charset="0"/>
                <a:ea typeface="+mj-ea"/>
                <a:cs typeface="Tahoma" pitchFamily="34" charset="0"/>
              </a:defRPr>
            </a:lvl1pPr>
          </a:lstStyle>
          <a:p>
            <a:r>
              <a:rPr lang="en-US"/>
              <a:t>Click to edit Master title style</a:t>
            </a:r>
            <a:endParaRPr lang="en-AU" dirty="0"/>
          </a:p>
        </p:txBody>
      </p:sp>
      <p:sp>
        <p:nvSpPr>
          <p:cNvPr id="3" name="Content Placeholder 2"/>
          <p:cNvSpPr>
            <a:spLocks noGrp="1"/>
          </p:cNvSpPr>
          <p:nvPr>
            <p:ph idx="1"/>
          </p:nvPr>
        </p:nvSpPr>
        <p:spPr>
          <a:xfrm>
            <a:off x="285709" y="1600200"/>
            <a:ext cx="11525331" cy="5043510"/>
          </a:xfrm>
        </p:spPr>
        <p:txBody>
          <a:bodyPr/>
          <a:lstStyle>
            <a:lvl1pPr>
              <a:defRPr sz="2600">
                <a:solidFill>
                  <a:srgbClr val="FFFFCC"/>
                </a:solidFill>
                <a:latin typeface="Verdana" pitchFamily="34" charset="0"/>
              </a:defRPr>
            </a:lvl1pPr>
            <a:lvl2pPr>
              <a:defRPr>
                <a:solidFill>
                  <a:srgbClr val="FFFFCC"/>
                </a:solidFill>
                <a:latin typeface="Verdana" pitchFamily="34" charset="0"/>
              </a:defRPr>
            </a:lvl2pPr>
            <a:lvl3pPr>
              <a:buFont typeface="Wingdings" pitchFamily="2" charset="2"/>
              <a:buChar char="§"/>
              <a:defRPr>
                <a:solidFill>
                  <a:srgbClr val="FFFFCC"/>
                </a:solidFill>
                <a:latin typeface="Verdana" pitchFamily="34" charset="0"/>
              </a:defRPr>
            </a:lvl3pPr>
          </a:lstStyle>
          <a:p>
            <a:pPr lvl="0"/>
            <a:r>
              <a:rPr lang="en-US"/>
              <a:t>Click to edit Master text styles</a:t>
            </a:r>
          </a:p>
          <a:p>
            <a:pPr lvl="1"/>
            <a:r>
              <a:rPr lang="en-US"/>
              <a:t>Second level</a:t>
            </a:r>
          </a:p>
          <a:p>
            <a:pPr lvl="2"/>
            <a:r>
              <a:rPr lang="en-US"/>
              <a:t>Third level</a:t>
            </a:r>
          </a:p>
        </p:txBody>
      </p:sp>
      <p:sp>
        <p:nvSpPr>
          <p:cNvPr id="4" name="Slide Number Placeholder 17">
            <a:extLst>
              <a:ext uri="{FF2B5EF4-FFF2-40B4-BE49-F238E27FC236}">
                <a16:creationId xmlns:a16="http://schemas.microsoft.com/office/drawing/2014/main" id="{A258B502-E6B3-4166-904D-5019BD644706}"/>
              </a:ext>
            </a:extLst>
          </p:cNvPr>
          <p:cNvSpPr>
            <a:spLocks noGrp="1"/>
          </p:cNvSpPr>
          <p:nvPr>
            <p:ph type="sldNum" sz="quarter" idx="10"/>
          </p:nvPr>
        </p:nvSpPr>
        <p:spPr/>
        <p:txBody>
          <a:bodyPr/>
          <a:lstStyle>
            <a:lvl1pPr>
              <a:defRPr/>
            </a:lvl1pPr>
          </a:lstStyle>
          <a:p>
            <a:fld id="{E76D707D-DB7D-4163-87C6-9A58225A0860}" type="slidenum">
              <a:rPr lang="en-AU" altLang="en-US"/>
              <a:pPr/>
              <a:t>‹#›</a:t>
            </a:fld>
            <a:endParaRPr lang="en-AU" altLang="en-US"/>
          </a:p>
        </p:txBody>
      </p:sp>
    </p:spTree>
    <p:extLst>
      <p:ext uri="{BB962C8B-B14F-4D97-AF65-F5344CB8AC3E}">
        <p14:creationId xmlns:p14="http://schemas.microsoft.com/office/powerpoint/2010/main" val="1606186551"/>
      </p:ext>
    </p:extLst>
  </p:cSld>
  <p:clrMapOvr>
    <a:masterClrMapping/>
  </p:clrMapOvr>
  <p:transition spd="med">
    <p:rand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AA4456C-61F9-3C30-DF81-C77229953E1B}"/>
              </a:ext>
            </a:extLst>
          </p:cNvPr>
          <p:cNvSpPr>
            <a:spLocks noGrp="1"/>
          </p:cNvSpPr>
          <p:nvPr>
            <p:ph type="sldNum" sz="quarter" idx="10"/>
          </p:nvPr>
        </p:nvSpPr>
        <p:spPr>
          <a:xfrm>
            <a:off x="11279188" y="6381750"/>
            <a:ext cx="912812" cy="504825"/>
          </a:xfrm>
        </p:spPr>
        <p:txBody>
          <a:bodyPr/>
          <a:lstStyle>
            <a:lvl1pPr eaLnBrk="1" hangingPunct="1">
              <a:defRPr/>
            </a:lvl1pPr>
          </a:lstStyle>
          <a:p>
            <a:pPr>
              <a:defRPr/>
            </a:pPr>
            <a:fld id="{CCA112A1-2A54-4B3D-9BAA-04929A136820}" type="slidenum">
              <a:rPr lang="en-AU" altLang="en-US"/>
              <a:pPr>
                <a:defRPr/>
              </a:pPr>
              <a:t>‹#›</a:t>
            </a:fld>
            <a:endParaRPr lang="en-AU" altLang="en-US"/>
          </a:p>
        </p:txBody>
      </p:sp>
    </p:spTree>
    <p:extLst>
      <p:ext uri="{BB962C8B-B14F-4D97-AF65-F5344CB8AC3E}">
        <p14:creationId xmlns:p14="http://schemas.microsoft.com/office/powerpoint/2010/main" val="3519525762"/>
      </p:ext>
    </p:extLst>
  </p:cSld>
  <p:clrMapOvr>
    <a:masterClrMapping/>
  </p:clrMapOvr>
  <p:transition spd="med">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Slide Number Placeholder 17">
            <a:extLst>
              <a:ext uri="{FF2B5EF4-FFF2-40B4-BE49-F238E27FC236}">
                <a16:creationId xmlns:a16="http://schemas.microsoft.com/office/drawing/2014/main" id="{DF31C51C-B1A5-6774-B73E-FEFE242A47AC}"/>
              </a:ext>
            </a:extLst>
          </p:cNvPr>
          <p:cNvSpPr>
            <a:spLocks noGrp="1"/>
          </p:cNvSpPr>
          <p:nvPr>
            <p:ph type="sldNum" sz="quarter" idx="10"/>
          </p:nvPr>
        </p:nvSpPr>
        <p:spPr/>
        <p:txBody>
          <a:bodyPr/>
          <a:lstStyle>
            <a:lvl1pPr eaLnBrk="1" hangingPunct="1">
              <a:defRPr/>
            </a:lvl1pPr>
          </a:lstStyle>
          <a:p>
            <a:pPr>
              <a:defRPr/>
            </a:pPr>
            <a:fld id="{960FFEE0-54F6-4974-9C62-3F51A6B55AD1}" type="slidenum">
              <a:rPr lang="en-AU" altLang="en-US"/>
              <a:pPr>
                <a:defRPr/>
              </a:pPr>
              <a:t>‹#›</a:t>
            </a:fld>
            <a:endParaRPr lang="en-AU" altLang="en-US"/>
          </a:p>
        </p:txBody>
      </p:sp>
    </p:spTree>
    <p:extLst>
      <p:ext uri="{BB962C8B-B14F-4D97-AF65-F5344CB8AC3E}">
        <p14:creationId xmlns:p14="http://schemas.microsoft.com/office/powerpoint/2010/main" val="16810840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CA1E75B-C011-7390-F5F1-921435A77D5E}"/>
              </a:ext>
            </a:extLst>
          </p:cNvPr>
          <p:cNvSpPr>
            <a:spLocks/>
          </p:cNvSpPr>
          <p:nvPr/>
        </p:nvSpPr>
        <p:spPr bwMode="gray">
          <a:xfrm>
            <a:off x="920750" y="3340100"/>
            <a:ext cx="10204450" cy="485775"/>
          </a:xfrm>
          <a:custGeom>
            <a:avLst/>
            <a:gdLst>
              <a:gd name="T0" fmla="*/ 2147483646 w 4128"/>
              <a:gd name="T1" fmla="*/ 2147483646 h 479"/>
              <a:gd name="T2" fmla="*/ 2147483646 w 4128"/>
              <a:gd name="T3" fmla="*/ 2147483646 h 479"/>
              <a:gd name="T4" fmla="*/ 2147483646 w 4128"/>
              <a:gd name="T5" fmla="*/ 2147483646 h 479"/>
              <a:gd name="T6" fmla="*/ 0 w 4128"/>
              <a:gd name="T7" fmla="*/ 2147483646 h 479"/>
              <a:gd name="T8" fmla="*/ 2147483646 w 4128"/>
              <a:gd name="T9" fmla="*/ 2147483646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053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90532"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3" name="Rectangle 5">
            <a:extLst>
              <a:ext uri="{FF2B5EF4-FFF2-40B4-BE49-F238E27FC236}">
                <a16:creationId xmlns:a16="http://schemas.microsoft.com/office/drawing/2014/main" id="{A090CFDB-11B9-04C4-5BCA-5C75C3B57121}"/>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4" name="Rectangle 6">
            <a:extLst>
              <a:ext uri="{FF2B5EF4-FFF2-40B4-BE49-F238E27FC236}">
                <a16:creationId xmlns:a16="http://schemas.microsoft.com/office/drawing/2014/main" id="{F367A274-10E0-F6CB-2CAF-585D870DB9ED}"/>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5" name="Rectangle 7">
            <a:extLst>
              <a:ext uri="{FF2B5EF4-FFF2-40B4-BE49-F238E27FC236}">
                <a16:creationId xmlns:a16="http://schemas.microsoft.com/office/drawing/2014/main" id="{9C39A1B3-73A0-1112-4A26-08B24DBDF422}"/>
              </a:ext>
            </a:extLst>
          </p:cNvPr>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578963"/>
                </a:solidFill>
                <a:latin typeface="Times New Roman" panose="02020603050405020304" pitchFamily="18" charset="0"/>
              </a:defRPr>
            </a:lvl1pPr>
          </a:lstStyle>
          <a:p>
            <a:pPr>
              <a:defRPr/>
            </a:pPr>
            <a:fld id="{36785077-D6FC-4FDE-A147-A8DA5EE3D9A4}" type="slidenum">
              <a:rPr lang="en-US" altLang="en-US"/>
              <a:pPr>
                <a:defRPr/>
              </a:pPr>
              <a:t>‹#›</a:t>
            </a:fld>
            <a:endParaRPr lang="en-US" altLang="en-US"/>
          </a:p>
        </p:txBody>
      </p:sp>
    </p:spTree>
    <p:extLst>
      <p:ext uri="{BB962C8B-B14F-4D97-AF65-F5344CB8AC3E}">
        <p14:creationId xmlns:p14="http://schemas.microsoft.com/office/powerpoint/2010/main" val="21238515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BB13F5-7028-68AA-7933-6C073D5073D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6415C4-683A-E8CC-A656-52093F00E2B2}"/>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603187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B10659-0888-1B8D-B413-E574422AFC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4191B5-A651-8828-EE91-5BD2700AED9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190409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3AF9CD7-A643-4783-8CA4-A61C213117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D114D1D-D8F9-3E9C-91D4-0C21E01C5D4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119345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C1CE264-DF78-ED3A-6333-9C7A89E6DBB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51B3B50-BA1C-3CE6-67BA-99E61F2924D3}"/>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587741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0748CD4-D17D-D122-0A65-F81C81BDAD1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7BF8FA5-74F9-78EA-B364-B807A5E39B4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704812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BEE3B16-24E0-6CA2-A756-6E9643272CF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4EF3AD0-8877-1DA5-985F-3AEC0AE751F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256340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88943A7-9F98-4C0E-1480-018D79D4A1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65BFD2E-E3C8-B1AD-8929-58F74C6C2387}"/>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15010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435" y="1988840"/>
            <a:ext cx="10750219" cy="2016224"/>
          </a:xfrm>
        </p:spPr>
        <p:txBody>
          <a:bodyPr/>
          <a:lstStyle>
            <a:lvl1pPr algn="r">
              <a:defRPr lang="en-AU" sz="4400" b="0" kern="1200" dirty="0">
                <a:solidFill>
                  <a:srgbClr val="CEA6D6"/>
                </a:solidFill>
                <a:latin typeface="Verdana" pitchFamily="34" charset="0"/>
                <a:ea typeface="+mj-ea"/>
                <a:cs typeface="Tahoma" pitchFamily="34" charset="0"/>
              </a:defRPr>
            </a:lvl1pPr>
          </a:lstStyle>
          <a:p>
            <a:r>
              <a:rPr lang="en-US"/>
              <a:t>Click to edit Master title style</a:t>
            </a:r>
            <a:endParaRPr lang="en-AU" dirty="0"/>
          </a:p>
        </p:txBody>
      </p:sp>
      <p:sp>
        <p:nvSpPr>
          <p:cNvPr id="3" name="Subtitle 2"/>
          <p:cNvSpPr>
            <a:spLocks noGrp="1"/>
          </p:cNvSpPr>
          <p:nvPr>
            <p:ph type="subTitle" idx="1"/>
          </p:nvPr>
        </p:nvSpPr>
        <p:spPr>
          <a:xfrm>
            <a:off x="3215680" y="4365104"/>
            <a:ext cx="8572560" cy="1752600"/>
          </a:xfrm>
        </p:spPr>
        <p:txBody>
          <a:bodyPr/>
          <a:lstStyle>
            <a:lvl1pPr marL="0" indent="0" algn="r">
              <a:buNone/>
              <a:defRPr sz="2000">
                <a:solidFill>
                  <a:srgbClr val="FFFFCC"/>
                </a:solidFill>
                <a:latin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Tree>
    <p:extLst>
      <p:ext uri="{BB962C8B-B14F-4D97-AF65-F5344CB8AC3E}">
        <p14:creationId xmlns:p14="http://schemas.microsoft.com/office/powerpoint/2010/main" val="4037194878"/>
      </p:ext>
    </p:extLst>
  </p:cSld>
  <p:clrMapOvr>
    <a:masterClrMapping/>
  </p:clrMapOvr>
  <p:transition spd="med">
    <p:rand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70A37CA-4980-B6B7-CBFA-3B6985192BE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A9CB96B-6024-D398-5791-D8A7400D5CF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824515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7A9005-8F5E-8CCA-9482-759414A606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E47CAA-85D2-81D9-9D30-13320E2B0736}"/>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00327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5FDEAE-F978-BC61-700D-EC7FF15DA5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283E2FA-E949-7CD6-C122-BD055A52D1DC}"/>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314652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AC3F831F-5CA3-EA71-D91E-8D84CB2ABE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9BC567-3513-F306-06C8-BA87D2EF433D}"/>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180425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3550DF4B-EC5F-DF46-CBF5-2B6877A30D1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A1F48E0-F905-3524-2DC0-DCF36ABB99B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283458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6B722F1-4964-392D-A8FF-1D28257A67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3495D6-5F1C-1046-CD73-84A9D7878AE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818768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34F3F222-D3DE-2F6A-F5AA-4DB7E219E9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0621066-4AEB-C178-99AC-99986E53F84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81869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E72F710-A80D-B3EA-7B50-AC56BA2E155A}"/>
              </a:ext>
            </a:extLst>
          </p:cNvPr>
          <p:cNvSpPr>
            <a:spLocks/>
          </p:cNvSpPr>
          <p:nvPr/>
        </p:nvSpPr>
        <p:spPr bwMode="gray">
          <a:xfrm>
            <a:off x="920750" y="3340100"/>
            <a:ext cx="10204450" cy="485775"/>
          </a:xfrm>
          <a:custGeom>
            <a:avLst/>
            <a:gdLst>
              <a:gd name="T0" fmla="*/ 2147483646 w 4128"/>
              <a:gd name="T1" fmla="*/ 2147483646 h 479"/>
              <a:gd name="T2" fmla="*/ 2147483646 w 4128"/>
              <a:gd name="T3" fmla="*/ 2147483646 h 479"/>
              <a:gd name="T4" fmla="*/ 2147483646 w 4128"/>
              <a:gd name="T5" fmla="*/ 2147483646 h 479"/>
              <a:gd name="T6" fmla="*/ 0 w 4128"/>
              <a:gd name="T7" fmla="*/ 2147483646 h 479"/>
              <a:gd name="T8" fmla="*/ 2147483646 w 4128"/>
              <a:gd name="T9" fmla="*/ 2147483646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27779"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1227780"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3" name="Rectangle 5">
            <a:extLst>
              <a:ext uri="{FF2B5EF4-FFF2-40B4-BE49-F238E27FC236}">
                <a16:creationId xmlns:a16="http://schemas.microsoft.com/office/drawing/2014/main" id="{625A8BDD-3A93-E52F-BB70-2B84834EFA68}"/>
              </a:ext>
            </a:extLst>
          </p:cNvPr>
          <p:cNvSpPr>
            <a:spLocks noGrp="1" noChangeArrowheads="1"/>
          </p:cNvSpPr>
          <p:nvPr>
            <p:ph type="dt" sz="half" idx="10"/>
          </p:nvPr>
        </p:nvSpPr>
        <p:spPr/>
        <p:txBody>
          <a:bodyPr/>
          <a:lstStyle>
            <a:lvl1pPr>
              <a:defRPr>
                <a:solidFill>
                  <a:srgbClr val="578963"/>
                </a:solidFill>
                <a:cs typeface="Arial" pitchFamily="34" charset="0"/>
              </a:defRPr>
            </a:lvl1pPr>
          </a:lstStyle>
          <a:p>
            <a:pPr>
              <a:defRPr/>
            </a:pPr>
            <a:endParaRPr lang="en-US"/>
          </a:p>
        </p:txBody>
      </p:sp>
      <p:sp>
        <p:nvSpPr>
          <p:cNvPr id="4" name="Rectangle 6">
            <a:extLst>
              <a:ext uri="{FF2B5EF4-FFF2-40B4-BE49-F238E27FC236}">
                <a16:creationId xmlns:a16="http://schemas.microsoft.com/office/drawing/2014/main" id="{6DBDC2D9-5DCC-8E64-6005-ED7DF1BA9E91}"/>
              </a:ext>
            </a:extLst>
          </p:cNvPr>
          <p:cNvSpPr>
            <a:spLocks noGrp="1" noChangeArrowheads="1"/>
          </p:cNvSpPr>
          <p:nvPr>
            <p:ph type="ftr" sz="quarter" idx="11"/>
          </p:nvPr>
        </p:nvSpPr>
        <p:spPr/>
        <p:txBody>
          <a:bodyPr/>
          <a:lstStyle>
            <a:lvl1pPr>
              <a:defRPr>
                <a:solidFill>
                  <a:srgbClr val="578963"/>
                </a:solidFill>
                <a:cs typeface="Arial" pitchFamily="34" charset="0"/>
              </a:defRPr>
            </a:lvl1pPr>
          </a:lstStyle>
          <a:p>
            <a:pPr>
              <a:defRPr/>
            </a:pPr>
            <a:endParaRPr lang="en-US"/>
          </a:p>
        </p:txBody>
      </p:sp>
      <p:sp>
        <p:nvSpPr>
          <p:cNvPr id="5" name="Rectangle 7">
            <a:extLst>
              <a:ext uri="{FF2B5EF4-FFF2-40B4-BE49-F238E27FC236}">
                <a16:creationId xmlns:a16="http://schemas.microsoft.com/office/drawing/2014/main" id="{AB3191F2-DCDB-FAB7-38C4-83418DD0E581}"/>
              </a:ext>
            </a:extLst>
          </p:cNvPr>
          <p:cNvSpPr>
            <a:spLocks noGrp="1" noChangeArrowheads="1"/>
          </p:cNvSpPr>
          <p:nvPr>
            <p:ph type="sldNum" sz="quarter" idx="12"/>
          </p:nvPr>
        </p:nvSpPr>
        <p:spPr/>
        <p:txBody>
          <a:bodyPr/>
          <a:lstStyle>
            <a:lvl1pPr>
              <a:defRPr/>
            </a:lvl1pPr>
          </a:lstStyle>
          <a:p>
            <a:pPr>
              <a:defRPr/>
            </a:pPr>
            <a:fld id="{B1634512-D3D8-4906-A301-C8C3E8EC3B62}" type="slidenum">
              <a:rPr lang="en-US" altLang="en-US"/>
              <a:pPr>
                <a:defRPr/>
              </a:pPr>
              <a:t>‹#›</a:t>
            </a:fld>
            <a:endParaRPr lang="en-US" altLang="en-US"/>
          </a:p>
        </p:txBody>
      </p:sp>
    </p:spTree>
    <p:extLst>
      <p:ext uri="{BB962C8B-B14F-4D97-AF65-F5344CB8AC3E}">
        <p14:creationId xmlns:p14="http://schemas.microsoft.com/office/powerpoint/2010/main" val="15290259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E55DF1-64E6-53FA-6D37-D9B45ABCA8FB}"/>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B2976BD5-49A2-0C09-11EC-FA7212965DCB}"/>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367928A3-4E29-ED27-0398-A2289C156C69}"/>
              </a:ext>
            </a:extLst>
          </p:cNvPr>
          <p:cNvSpPr>
            <a:spLocks noGrp="1" noChangeArrowheads="1"/>
          </p:cNvSpPr>
          <p:nvPr>
            <p:ph type="sldNum" sz="quarter" idx="12"/>
          </p:nvPr>
        </p:nvSpPr>
        <p:spPr/>
        <p:txBody>
          <a:bodyPr/>
          <a:lstStyle>
            <a:lvl1pPr>
              <a:defRPr/>
            </a:lvl1pPr>
          </a:lstStyle>
          <a:p>
            <a:pPr>
              <a:defRPr/>
            </a:pPr>
            <a:fld id="{AAF70137-4603-4EF4-828B-01415D210C0E}" type="slidenum">
              <a:rPr lang="en-US" altLang="en-US"/>
              <a:pPr>
                <a:defRPr/>
              </a:pPr>
              <a:t>‹#›</a:t>
            </a:fld>
            <a:endParaRPr lang="en-US" altLang="en-US"/>
          </a:p>
        </p:txBody>
      </p:sp>
    </p:spTree>
    <p:extLst>
      <p:ext uri="{BB962C8B-B14F-4D97-AF65-F5344CB8AC3E}">
        <p14:creationId xmlns:p14="http://schemas.microsoft.com/office/powerpoint/2010/main" val="35613950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6F0B32C-CBE6-8BF6-E16D-EBBBC2B63E48}"/>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9F679E5B-0E4E-F1E3-7A11-DE784BEA4163}"/>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FBA80533-CEA2-01C0-0946-855814D6A18A}"/>
              </a:ext>
            </a:extLst>
          </p:cNvPr>
          <p:cNvSpPr>
            <a:spLocks noGrp="1" noChangeArrowheads="1"/>
          </p:cNvSpPr>
          <p:nvPr>
            <p:ph type="sldNum" sz="quarter" idx="12"/>
          </p:nvPr>
        </p:nvSpPr>
        <p:spPr/>
        <p:txBody>
          <a:bodyPr/>
          <a:lstStyle>
            <a:lvl1pPr>
              <a:defRPr/>
            </a:lvl1pPr>
          </a:lstStyle>
          <a:p>
            <a:pPr>
              <a:defRPr/>
            </a:pPr>
            <a:fld id="{9557DDFF-DA52-451A-916A-AAF64AF9F39D}" type="slidenum">
              <a:rPr lang="en-US" altLang="en-US"/>
              <a:pPr>
                <a:defRPr/>
              </a:pPr>
              <a:t>‹#›</a:t>
            </a:fld>
            <a:endParaRPr lang="en-US" altLang="en-US"/>
          </a:p>
        </p:txBody>
      </p:sp>
    </p:spTree>
    <p:extLst>
      <p:ext uri="{BB962C8B-B14F-4D97-AF65-F5344CB8AC3E}">
        <p14:creationId xmlns:p14="http://schemas.microsoft.com/office/powerpoint/2010/main" val="992774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EA6D6"/>
                </a:solidFill>
              </a:defRPr>
            </a:lvl1pPr>
          </a:lstStyle>
          <a:p>
            <a:r>
              <a:rPr lang="en-US"/>
              <a:t>Click to edit Master title style</a:t>
            </a:r>
            <a:endParaRPr lang="en-AU" dirty="0"/>
          </a:p>
        </p:txBody>
      </p:sp>
      <p:sp>
        <p:nvSpPr>
          <p:cNvPr id="3" name="Content Placeholder 2"/>
          <p:cNvSpPr>
            <a:spLocks noGrp="1"/>
          </p:cNvSpPr>
          <p:nvPr>
            <p:ph sz="half" idx="1"/>
          </p:nvPr>
        </p:nvSpPr>
        <p:spPr>
          <a:xfrm>
            <a:off x="609600" y="1600201"/>
            <a:ext cx="5384800" cy="4525963"/>
          </a:xfrm>
        </p:spPr>
        <p:txBody>
          <a:bodyPr/>
          <a:lstStyle>
            <a:lvl1pPr>
              <a:defRPr sz="2800">
                <a:solidFill>
                  <a:srgbClr val="FFFFCC"/>
                </a:solidFill>
                <a:latin typeface="Verdana" pitchFamily="34" charset="0"/>
              </a:defRPr>
            </a:lvl1pPr>
            <a:lvl2pPr>
              <a:defRPr sz="2400">
                <a:solidFill>
                  <a:srgbClr val="FFFFCC"/>
                </a:solidFill>
                <a:latin typeface="Verdana" pitchFamily="34" charset="0"/>
              </a:defRPr>
            </a:lvl2pPr>
            <a:lvl3pPr>
              <a:defRPr sz="2000">
                <a:solidFill>
                  <a:srgbClr val="FFFFCC"/>
                </a:solidFill>
                <a:latin typeface="Verdana" pitchFamily="34" charset="0"/>
              </a:defRPr>
            </a:lvl3pPr>
            <a:lvl4pPr>
              <a:buFont typeface="Wingdings" pitchFamily="2" charset="2"/>
              <a:buChar char="§"/>
              <a:defRPr sz="1800">
                <a:solidFill>
                  <a:srgbClr val="FFFFCC"/>
                </a:solidFill>
                <a:latin typeface="Verdana" pitchFamily="34" charset="0"/>
              </a:defRPr>
            </a:lvl4pPr>
            <a:lvl5pPr>
              <a:buFont typeface="Wingdings" pitchFamily="2" charset="2"/>
              <a:buChar char="§"/>
              <a:defRPr sz="1800">
                <a:solidFill>
                  <a:srgbClr val="FFFFCC"/>
                </a:solidFill>
                <a:latin typeface="Verdan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FFFFCC"/>
                </a:solidFill>
                <a:latin typeface="Verdana" pitchFamily="34" charset="0"/>
              </a:defRPr>
            </a:lvl1pPr>
            <a:lvl2pPr>
              <a:defRPr sz="2400">
                <a:solidFill>
                  <a:srgbClr val="FFFFCC"/>
                </a:solidFill>
                <a:latin typeface="Verdana" pitchFamily="34" charset="0"/>
              </a:defRPr>
            </a:lvl2pPr>
            <a:lvl3pPr>
              <a:defRPr sz="2000">
                <a:solidFill>
                  <a:srgbClr val="FFFFCC"/>
                </a:solidFill>
                <a:latin typeface="Verdana" pitchFamily="34" charset="0"/>
              </a:defRPr>
            </a:lvl3pPr>
            <a:lvl4pPr>
              <a:buFont typeface="Wingdings" pitchFamily="2" charset="2"/>
              <a:buChar char="§"/>
              <a:defRPr sz="1800">
                <a:solidFill>
                  <a:srgbClr val="FFFFCC"/>
                </a:solidFill>
                <a:latin typeface="Verdana" pitchFamily="34" charset="0"/>
              </a:defRPr>
            </a:lvl4pPr>
            <a:lvl5pPr>
              <a:buFont typeface="Wingdings" pitchFamily="2" charset="2"/>
              <a:buChar char="§"/>
              <a:defRPr sz="1800">
                <a:solidFill>
                  <a:srgbClr val="FFFFCC"/>
                </a:solidFill>
                <a:latin typeface="Verdan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3">
            <a:extLst>
              <a:ext uri="{FF2B5EF4-FFF2-40B4-BE49-F238E27FC236}">
                <a16:creationId xmlns:a16="http://schemas.microsoft.com/office/drawing/2014/main" id="{0F640869-762D-4190-B50D-D35F7ED73748}"/>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Footer Placeholder 4">
            <a:extLst>
              <a:ext uri="{FF2B5EF4-FFF2-40B4-BE49-F238E27FC236}">
                <a16:creationId xmlns:a16="http://schemas.microsoft.com/office/drawing/2014/main" id="{373FF541-9F64-4ABF-A606-C14B59B6906D}"/>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7" name="Slide Number Placeholder 5">
            <a:extLst>
              <a:ext uri="{FF2B5EF4-FFF2-40B4-BE49-F238E27FC236}">
                <a16:creationId xmlns:a16="http://schemas.microsoft.com/office/drawing/2014/main" id="{1237B1C5-CAA9-46E9-A90E-96A42B922D38}"/>
              </a:ext>
            </a:extLst>
          </p:cNvPr>
          <p:cNvSpPr>
            <a:spLocks noGrp="1"/>
          </p:cNvSpPr>
          <p:nvPr>
            <p:ph type="sldNum" sz="quarter" idx="12"/>
          </p:nvPr>
        </p:nvSpPr>
        <p:spPr>
          <a:xfrm>
            <a:off x="11277600" y="6419851"/>
            <a:ext cx="914400" cy="365125"/>
          </a:xfrm>
        </p:spPr>
        <p:txBody>
          <a:bodyPr/>
          <a:lstStyle>
            <a:lvl1pPr>
              <a:defRPr/>
            </a:lvl1pPr>
          </a:lstStyle>
          <a:p>
            <a:fld id="{8411997E-13EE-4F60-BA39-08491BFEF60F}" type="slidenum">
              <a:rPr lang="en-AU" altLang="en-US"/>
              <a:pPr/>
              <a:t>‹#›</a:t>
            </a:fld>
            <a:endParaRPr lang="en-AU" altLang="en-US"/>
          </a:p>
        </p:txBody>
      </p:sp>
    </p:spTree>
    <p:extLst>
      <p:ext uri="{BB962C8B-B14F-4D97-AF65-F5344CB8AC3E}">
        <p14:creationId xmlns:p14="http://schemas.microsoft.com/office/powerpoint/2010/main" val="4172635724"/>
      </p:ext>
    </p:extLst>
  </p:cSld>
  <p:clrMapOvr>
    <a:masterClrMapping/>
  </p:clrMapOvr>
  <p:transition spd="med">
    <p:rand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278660-FCD4-9026-440D-FB4F940AF91C}"/>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8DC517AA-DE2D-4B10-5934-B9739C27A26A}"/>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A974C01-7E25-FD69-6F9C-9C3CE5246855}"/>
              </a:ext>
            </a:extLst>
          </p:cNvPr>
          <p:cNvSpPr>
            <a:spLocks noGrp="1" noChangeArrowheads="1"/>
          </p:cNvSpPr>
          <p:nvPr>
            <p:ph type="sldNum" sz="quarter" idx="12"/>
          </p:nvPr>
        </p:nvSpPr>
        <p:spPr/>
        <p:txBody>
          <a:bodyPr/>
          <a:lstStyle>
            <a:lvl1pPr>
              <a:defRPr/>
            </a:lvl1pPr>
          </a:lstStyle>
          <a:p>
            <a:pPr>
              <a:defRPr/>
            </a:pPr>
            <a:fld id="{122D0FD0-F703-46A0-A1B5-9DBA17824A17}" type="slidenum">
              <a:rPr lang="en-US" altLang="en-US"/>
              <a:pPr>
                <a:defRPr/>
              </a:pPr>
              <a:t>‹#›</a:t>
            </a:fld>
            <a:endParaRPr lang="en-US" altLang="en-US"/>
          </a:p>
        </p:txBody>
      </p:sp>
    </p:spTree>
    <p:extLst>
      <p:ext uri="{BB962C8B-B14F-4D97-AF65-F5344CB8AC3E}">
        <p14:creationId xmlns:p14="http://schemas.microsoft.com/office/powerpoint/2010/main" val="22185753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6C57861-2844-9795-FD40-8CEE80237D98}"/>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5">
            <a:extLst>
              <a:ext uri="{FF2B5EF4-FFF2-40B4-BE49-F238E27FC236}">
                <a16:creationId xmlns:a16="http://schemas.microsoft.com/office/drawing/2014/main" id="{69523F23-5252-B67E-4A62-62D815B4ED09}"/>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9" name="Rectangle 6">
            <a:extLst>
              <a:ext uri="{FF2B5EF4-FFF2-40B4-BE49-F238E27FC236}">
                <a16:creationId xmlns:a16="http://schemas.microsoft.com/office/drawing/2014/main" id="{C5FA7088-7CBF-8A3E-2DAF-40BC360A09D3}"/>
              </a:ext>
            </a:extLst>
          </p:cNvPr>
          <p:cNvSpPr>
            <a:spLocks noGrp="1" noChangeArrowheads="1"/>
          </p:cNvSpPr>
          <p:nvPr>
            <p:ph type="sldNum" sz="quarter" idx="12"/>
          </p:nvPr>
        </p:nvSpPr>
        <p:spPr/>
        <p:txBody>
          <a:bodyPr/>
          <a:lstStyle>
            <a:lvl1pPr>
              <a:defRPr/>
            </a:lvl1pPr>
          </a:lstStyle>
          <a:p>
            <a:pPr>
              <a:defRPr/>
            </a:pPr>
            <a:fld id="{3AE75056-A259-43C6-B50D-7737052B74BF}" type="slidenum">
              <a:rPr lang="en-US" altLang="en-US"/>
              <a:pPr>
                <a:defRPr/>
              </a:pPr>
              <a:t>‹#›</a:t>
            </a:fld>
            <a:endParaRPr lang="en-US" altLang="en-US"/>
          </a:p>
        </p:txBody>
      </p:sp>
    </p:spTree>
    <p:extLst>
      <p:ext uri="{BB962C8B-B14F-4D97-AF65-F5344CB8AC3E}">
        <p14:creationId xmlns:p14="http://schemas.microsoft.com/office/powerpoint/2010/main" val="14411153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C72B316-222B-2F36-6C15-4C3B88061510}"/>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a:extLst>
              <a:ext uri="{FF2B5EF4-FFF2-40B4-BE49-F238E27FC236}">
                <a16:creationId xmlns:a16="http://schemas.microsoft.com/office/drawing/2014/main" id="{E3C4CEFE-BEA5-4155-B01E-F9C78F7BC4BD}"/>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5" name="Rectangle 6">
            <a:extLst>
              <a:ext uri="{FF2B5EF4-FFF2-40B4-BE49-F238E27FC236}">
                <a16:creationId xmlns:a16="http://schemas.microsoft.com/office/drawing/2014/main" id="{EB793B6C-1DF7-2876-B3DB-1E98F995565E}"/>
              </a:ext>
            </a:extLst>
          </p:cNvPr>
          <p:cNvSpPr>
            <a:spLocks noGrp="1" noChangeArrowheads="1"/>
          </p:cNvSpPr>
          <p:nvPr>
            <p:ph type="sldNum" sz="quarter" idx="12"/>
          </p:nvPr>
        </p:nvSpPr>
        <p:spPr/>
        <p:txBody>
          <a:bodyPr/>
          <a:lstStyle>
            <a:lvl1pPr>
              <a:defRPr/>
            </a:lvl1pPr>
          </a:lstStyle>
          <a:p>
            <a:pPr>
              <a:defRPr/>
            </a:pPr>
            <a:fld id="{8DB3FCE1-CA75-4304-9CF7-2911EA5CF923}" type="slidenum">
              <a:rPr lang="en-US" altLang="en-US"/>
              <a:pPr>
                <a:defRPr/>
              </a:pPr>
              <a:t>‹#›</a:t>
            </a:fld>
            <a:endParaRPr lang="en-US" altLang="en-US"/>
          </a:p>
        </p:txBody>
      </p:sp>
    </p:spTree>
    <p:extLst>
      <p:ext uri="{BB962C8B-B14F-4D97-AF65-F5344CB8AC3E}">
        <p14:creationId xmlns:p14="http://schemas.microsoft.com/office/powerpoint/2010/main" val="42569904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8A255C7-2311-F3F8-55AC-85CF1AA51764}"/>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a:extLst>
              <a:ext uri="{FF2B5EF4-FFF2-40B4-BE49-F238E27FC236}">
                <a16:creationId xmlns:a16="http://schemas.microsoft.com/office/drawing/2014/main" id="{9790E5EB-4A77-A959-D69A-A665593BFF46}"/>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4" name="Rectangle 6">
            <a:extLst>
              <a:ext uri="{FF2B5EF4-FFF2-40B4-BE49-F238E27FC236}">
                <a16:creationId xmlns:a16="http://schemas.microsoft.com/office/drawing/2014/main" id="{5CFE39AF-C8CD-C4BD-E23F-4D9FCBC702A1}"/>
              </a:ext>
            </a:extLst>
          </p:cNvPr>
          <p:cNvSpPr>
            <a:spLocks noGrp="1" noChangeArrowheads="1"/>
          </p:cNvSpPr>
          <p:nvPr>
            <p:ph type="sldNum" sz="quarter" idx="12"/>
          </p:nvPr>
        </p:nvSpPr>
        <p:spPr/>
        <p:txBody>
          <a:bodyPr/>
          <a:lstStyle>
            <a:lvl1pPr>
              <a:defRPr/>
            </a:lvl1pPr>
          </a:lstStyle>
          <a:p>
            <a:pPr>
              <a:defRPr/>
            </a:pPr>
            <a:fld id="{FD4B61FB-0325-4427-BF2C-E9F2DA3E9472}" type="slidenum">
              <a:rPr lang="en-US" altLang="en-US"/>
              <a:pPr>
                <a:defRPr/>
              </a:pPr>
              <a:t>‹#›</a:t>
            </a:fld>
            <a:endParaRPr lang="en-US" altLang="en-US"/>
          </a:p>
        </p:txBody>
      </p:sp>
    </p:spTree>
    <p:extLst>
      <p:ext uri="{BB962C8B-B14F-4D97-AF65-F5344CB8AC3E}">
        <p14:creationId xmlns:p14="http://schemas.microsoft.com/office/powerpoint/2010/main" val="17311817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9A1567A-99D6-4232-C5B4-11550573680D}"/>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E497EEC2-51A1-E9C7-FD8C-AF5FA0CAFF78}"/>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E7BA70A-8FD6-1E95-0954-19A9A795A8E1}"/>
              </a:ext>
            </a:extLst>
          </p:cNvPr>
          <p:cNvSpPr>
            <a:spLocks noGrp="1" noChangeArrowheads="1"/>
          </p:cNvSpPr>
          <p:nvPr>
            <p:ph type="sldNum" sz="quarter" idx="12"/>
          </p:nvPr>
        </p:nvSpPr>
        <p:spPr/>
        <p:txBody>
          <a:bodyPr/>
          <a:lstStyle>
            <a:lvl1pPr>
              <a:defRPr/>
            </a:lvl1pPr>
          </a:lstStyle>
          <a:p>
            <a:pPr>
              <a:defRPr/>
            </a:pPr>
            <a:fld id="{17A57AA6-7253-4AC1-9925-F8D804B22FCE}" type="slidenum">
              <a:rPr lang="en-US" altLang="en-US"/>
              <a:pPr>
                <a:defRPr/>
              </a:pPr>
              <a:t>‹#›</a:t>
            </a:fld>
            <a:endParaRPr lang="en-US" altLang="en-US"/>
          </a:p>
        </p:txBody>
      </p:sp>
    </p:spTree>
    <p:extLst>
      <p:ext uri="{BB962C8B-B14F-4D97-AF65-F5344CB8AC3E}">
        <p14:creationId xmlns:p14="http://schemas.microsoft.com/office/powerpoint/2010/main" val="9372006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134B6F8-F85D-1CA8-441F-8506A4156043}"/>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C6815237-753E-BD97-6049-4311C1DAD504}"/>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13ECB44-4313-45F4-0641-2659CF00111B}"/>
              </a:ext>
            </a:extLst>
          </p:cNvPr>
          <p:cNvSpPr>
            <a:spLocks noGrp="1" noChangeArrowheads="1"/>
          </p:cNvSpPr>
          <p:nvPr>
            <p:ph type="sldNum" sz="quarter" idx="12"/>
          </p:nvPr>
        </p:nvSpPr>
        <p:spPr/>
        <p:txBody>
          <a:bodyPr/>
          <a:lstStyle>
            <a:lvl1pPr>
              <a:defRPr/>
            </a:lvl1pPr>
          </a:lstStyle>
          <a:p>
            <a:pPr>
              <a:defRPr/>
            </a:pPr>
            <a:fld id="{A12AA59D-B9F1-413E-92C5-F3C99DBAFED0}" type="slidenum">
              <a:rPr lang="en-US" altLang="en-US"/>
              <a:pPr>
                <a:defRPr/>
              </a:pPr>
              <a:t>‹#›</a:t>
            </a:fld>
            <a:endParaRPr lang="en-US" altLang="en-US"/>
          </a:p>
        </p:txBody>
      </p:sp>
    </p:spTree>
    <p:extLst>
      <p:ext uri="{BB962C8B-B14F-4D97-AF65-F5344CB8AC3E}">
        <p14:creationId xmlns:p14="http://schemas.microsoft.com/office/powerpoint/2010/main" val="18376822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18FABF-65A4-20AD-7156-43B856FC5AC1}"/>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2C298A44-4775-63A5-9622-A0B74EFE27BA}"/>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1B111F94-3D5F-F5F1-8700-1BBA7336CFF7}"/>
              </a:ext>
            </a:extLst>
          </p:cNvPr>
          <p:cNvSpPr>
            <a:spLocks noGrp="1" noChangeArrowheads="1"/>
          </p:cNvSpPr>
          <p:nvPr>
            <p:ph type="sldNum" sz="quarter" idx="12"/>
          </p:nvPr>
        </p:nvSpPr>
        <p:spPr/>
        <p:txBody>
          <a:bodyPr/>
          <a:lstStyle>
            <a:lvl1pPr>
              <a:defRPr/>
            </a:lvl1pPr>
          </a:lstStyle>
          <a:p>
            <a:pPr>
              <a:defRPr/>
            </a:pPr>
            <a:fld id="{4D7ED212-4A95-4441-BE31-ADFDAAFDCEB9}" type="slidenum">
              <a:rPr lang="en-US" altLang="en-US"/>
              <a:pPr>
                <a:defRPr/>
              </a:pPr>
              <a:t>‹#›</a:t>
            </a:fld>
            <a:endParaRPr lang="en-US" altLang="en-US"/>
          </a:p>
        </p:txBody>
      </p:sp>
    </p:spTree>
    <p:extLst>
      <p:ext uri="{BB962C8B-B14F-4D97-AF65-F5344CB8AC3E}">
        <p14:creationId xmlns:p14="http://schemas.microsoft.com/office/powerpoint/2010/main" val="4263453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C55684-F50F-61ED-94A6-4BE5B04DD070}"/>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85613380-0650-5689-56AE-BC86FAEFBC29}"/>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444DDE5F-432E-FF0D-990C-AD5326665417}"/>
              </a:ext>
            </a:extLst>
          </p:cNvPr>
          <p:cNvSpPr>
            <a:spLocks noGrp="1" noChangeArrowheads="1"/>
          </p:cNvSpPr>
          <p:nvPr>
            <p:ph type="sldNum" sz="quarter" idx="12"/>
          </p:nvPr>
        </p:nvSpPr>
        <p:spPr/>
        <p:txBody>
          <a:bodyPr/>
          <a:lstStyle>
            <a:lvl1pPr>
              <a:defRPr/>
            </a:lvl1pPr>
          </a:lstStyle>
          <a:p>
            <a:pPr>
              <a:defRPr/>
            </a:pPr>
            <a:fld id="{244B045D-C7A6-499B-832B-5D60DA3A4FAB}" type="slidenum">
              <a:rPr lang="en-US" altLang="en-US"/>
              <a:pPr>
                <a:defRPr/>
              </a:pPr>
              <a:t>‹#›</a:t>
            </a:fld>
            <a:endParaRPr lang="en-US" altLang="en-US"/>
          </a:p>
        </p:txBody>
      </p:sp>
    </p:spTree>
    <p:extLst>
      <p:ext uri="{BB962C8B-B14F-4D97-AF65-F5344CB8AC3E}">
        <p14:creationId xmlns:p14="http://schemas.microsoft.com/office/powerpoint/2010/main" val="27768753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BB6962-71A2-F1D5-56DC-D710F88F2187}"/>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FADA338C-3CF5-C906-F5E7-B9DA9C4E50E2}"/>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2B726E42-48A8-FDD9-C056-3AA175E8C56B}"/>
              </a:ext>
            </a:extLst>
          </p:cNvPr>
          <p:cNvSpPr>
            <a:spLocks noGrp="1" noChangeArrowheads="1"/>
          </p:cNvSpPr>
          <p:nvPr>
            <p:ph type="sldNum" sz="quarter" idx="12"/>
          </p:nvPr>
        </p:nvSpPr>
        <p:spPr/>
        <p:txBody>
          <a:bodyPr/>
          <a:lstStyle>
            <a:lvl1pPr>
              <a:defRPr/>
            </a:lvl1pPr>
          </a:lstStyle>
          <a:p>
            <a:pPr>
              <a:defRPr/>
            </a:pPr>
            <a:fld id="{6C5A13ED-9592-4B86-8244-7D76E6991195}" type="slidenum">
              <a:rPr lang="en-US" altLang="en-US"/>
              <a:pPr>
                <a:defRPr/>
              </a:pPr>
              <a:t>‹#›</a:t>
            </a:fld>
            <a:endParaRPr lang="en-US" altLang="en-US"/>
          </a:p>
        </p:txBody>
      </p:sp>
    </p:spTree>
    <p:extLst>
      <p:ext uri="{BB962C8B-B14F-4D97-AF65-F5344CB8AC3E}">
        <p14:creationId xmlns:p14="http://schemas.microsoft.com/office/powerpoint/2010/main" val="9860110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32F0D03-96D8-DDAA-A9FA-1404C869CF84}"/>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7" name="Rectangle 5">
            <a:extLst>
              <a:ext uri="{FF2B5EF4-FFF2-40B4-BE49-F238E27FC236}">
                <a16:creationId xmlns:a16="http://schemas.microsoft.com/office/drawing/2014/main" id="{EBB97BB5-491D-245F-6564-2B92B7C745B5}"/>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8" name="Rectangle 6">
            <a:extLst>
              <a:ext uri="{FF2B5EF4-FFF2-40B4-BE49-F238E27FC236}">
                <a16:creationId xmlns:a16="http://schemas.microsoft.com/office/drawing/2014/main" id="{0C85EB29-73CD-75B5-2392-C5B22765B9AD}"/>
              </a:ext>
            </a:extLst>
          </p:cNvPr>
          <p:cNvSpPr>
            <a:spLocks noGrp="1" noChangeArrowheads="1"/>
          </p:cNvSpPr>
          <p:nvPr>
            <p:ph type="sldNum" sz="quarter" idx="12"/>
          </p:nvPr>
        </p:nvSpPr>
        <p:spPr/>
        <p:txBody>
          <a:bodyPr/>
          <a:lstStyle>
            <a:lvl1pPr>
              <a:defRPr/>
            </a:lvl1pPr>
          </a:lstStyle>
          <a:p>
            <a:pPr>
              <a:defRPr/>
            </a:pPr>
            <a:fld id="{75DFC9FE-5760-4328-AF05-352BC1EC47FB}" type="slidenum">
              <a:rPr lang="en-US" altLang="en-US"/>
              <a:pPr>
                <a:defRPr/>
              </a:pPr>
              <a:t>‹#›</a:t>
            </a:fld>
            <a:endParaRPr lang="en-US" altLang="en-US"/>
          </a:p>
        </p:txBody>
      </p:sp>
    </p:spTree>
    <p:extLst>
      <p:ext uri="{BB962C8B-B14F-4D97-AF65-F5344CB8AC3E}">
        <p14:creationId xmlns:p14="http://schemas.microsoft.com/office/powerpoint/2010/main" val="102653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Date Placeholder 3">
            <a:extLst>
              <a:ext uri="{FF2B5EF4-FFF2-40B4-BE49-F238E27FC236}">
                <a16:creationId xmlns:a16="http://schemas.microsoft.com/office/drawing/2014/main" id="{421C68E5-6009-4A69-91DC-C9C767DF0D25}"/>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8" name="Footer Placeholder 4">
            <a:extLst>
              <a:ext uri="{FF2B5EF4-FFF2-40B4-BE49-F238E27FC236}">
                <a16:creationId xmlns:a16="http://schemas.microsoft.com/office/drawing/2014/main" id="{B7CB51E2-A62A-446A-A54E-AE3A11F2E1C6}"/>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9" name="Slide Number Placeholder 5">
            <a:extLst>
              <a:ext uri="{FF2B5EF4-FFF2-40B4-BE49-F238E27FC236}">
                <a16:creationId xmlns:a16="http://schemas.microsoft.com/office/drawing/2014/main" id="{FCFE2BD5-2A23-4BDA-85E3-1162A79A1969}"/>
              </a:ext>
            </a:extLst>
          </p:cNvPr>
          <p:cNvSpPr>
            <a:spLocks noGrp="1"/>
          </p:cNvSpPr>
          <p:nvPr>
            <p:ph type="sldNum" sz="quarter" idx="12"/>
          </p:nvPr>
        </p:nvSpPr>
        <p:spPr>
          <a:xfrm>
            <a:off x="9347200" y="6426201"/>
            <a:ext cx="2844800" cy="365125"/>
          </a:xfrm>
        </p:spPr>
        <p:txBody>
          <a:bodyPr/>
          <a:lstStyle>
            <a:lvl1pPr>
              <a:defRPr/>
            </a:lvl1pPr>
          </a:lstStyle>
          <a:p>
            <a:fld id="{0B8A4931-7C85-4AE9-87B1-FFF48AD0BFD7}" type="slidenum">
              <a:rPr lang="en-AU" altLang="en-US"/>
              <a:pPr/>
              <a:t>‹#›</a:t>
            </a:fld>
            <a:endParaRPr lang="en-AU" altLang="en-US"/>
          </a:p>
        </p:txBody>
      </p:sp>
    </p:spTree>
    <p:extLst>
      <p:ext uri="{BB962C8B-B14F-4D97-AF65-F5344CB8AC3E}">
        <p14:creationId xmlns:p14="http://schemas.microsoft.com/office/powerpoint/2010/main" val="3781919148"/>
      </p:ext>
    </p:extLst>
  </p:cSld>
  <p:clrMapOvr>
    <a:masterClrMapping/>
  </p:clrMapOvr>
  <p:transition spd="med">
    <p:rand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D88A14-2C93-92A7-50F5-1A701BDB85E5}"/>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F6120919-36A7-D0D9-0D70-C7A466CBE9C5}"/>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27A4C01-C811-0C20-D333-95456546B273}"/>
              </a:ext>
            </a:extLst>
          </p:cNvPr>
          <p:cNvSpPr>
            <a:spLocks noGrp="1" noChangeArrowheads="1"/>
          </p:cNvSpPr>
          <p:nvPr>
            <p:ph type="sldNum" sz="quarter" idx="12"/>
          </p:nvPr>
        </p:nvSpPr>
        <p:spPr/>
        <p:txBody>
          <a:bodyPr/>
          <a:lstStyle>
            <a:lvl1pPr>
              <a:defRPr/>
            </a:lvl1pPr>
          </a:lstStyle>
          <a:p>
            <a:pPr>
              <a:defRPr/>
            </a:pPr>
            <a:fld id="{1B085C21-A83B-4D77-ADE0-1F9FE4CB9D97}" type="slidenum">
              <a:rPr lang="en-US" altLang="en-US"/>
              <a:pPr>
                <a:defRPr/>
              </a:pPr>
              <a:t>‹#›</a:t>
            </a:fld>
            <a:endParaRPr lang="en-US" altLang="en-US"/>
          </a:p>
        </p:txBody>
      </p:sp>
    </p:spTree>
    <p:extLst>
      <p:ext uri="{BB962C8B-B14F-4D97-AF65-F5344CB8AC3E}">
        <p14:creationId xmlns:p14="http://schemas.microsoft.com/office/powerpoint/2010/main" val="22324380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0C415369-A5E7-E10D-46FF-D2340675EEC6}"/>
              </a:ext>
            </a:extLst>
          </p:cNvPr>
          <p:cNvSpPr>
            <a:spLocks/>
          </p:cNvSpPr>
          <p:nvPr/>
        </p:nvSpPr>
        <p:spPr bwMode="gray">
          <a:xfrm>
            <a:off x="920750" y="3340100"/>
            <a:ext cx="10204450" cy="485775"/>
          </a:xfrm>
          <a:custGeom>
            <a:avLst/>
            <a:gdLst>
              <a:gd name="T0" fmla="*/ 2147483646 w 4128"/>
              <a:gd name="T1" fmla="*/ 2147483646 h 479"/>
              <a:gd name="T2" fmla="*/ 2147483646 w 4128"/>
              <a:gd name="T3" fmla="*/ 2147483646 h 479"/>
              <a:gd name="T4" fmla="*/ 2147483646 w 4128"/>
              <a:gd name="T5" fmla="*/ 2147483646 h 479"/>
              <a:gd name="T6" fmla="*/ 0 w 4128"/>
              <a:gd name="T7" fmla="*/ 2147483646 h 479"/>
              <a:gd name="T8" fmla="*/ 2147483646 w 4128"/>
              <a:gd name="T9" fmla="*/ 2147483646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053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90532"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3" name="Rectangle 5">
            <a:extLst>
              <a:ext uri="{FF2B5EF4-FFF2-40B4-BE49-F238E27FC236}">
                <a16:creationId xmlns:a16="http://schemas.microsoft.com/office/drawing/2014/main" id="{11E2F87C-16BD-D76C-DB84-8BB2B0CE5991}"/>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4" name="Rectangle 6">
            <a:extLst>
              <a:ext uri="{FF2B5EF4-FFF2-40B4-BE49-F238E27FC236}">
                <a16:creationId xmlns:a16="http://schemas.microsoft.com/office/drawing/2014/main" id="{5810EC18-7C8B-B59F-B3F6-660F5EDF98B8}"/>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5" name="Rectangle 7">
            <a:extLst>
              <a:ext uri="{FF2B5EF4-FFF2-40B4-BE49-F238E27FC236}">
                <a16:creationId xmlns:a16="http://schemas.microsoft.com/office/drawing/2014/main" id="{9B38412D-85B6-0160-BCFE-3C7B1B035E5B}"/>
              </a:ext>
            </a:extLst>
          </p:cNvPr>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578963"/>
                </a:solidFill>
                <a:latin typeface="Times New Roman" panose="02020603050405020304" pitchFamily="18" charset="0"/>
              </a:defRPr>
            </a:lvl1pPr>
          </a:lstStyle>
          <a:p>
            <a:pPr>
              <a:defRPr/>
            </a:pPr>
            <a:fld id="{AD0CF5E4-A7B9-431E-8146-B10FBF8354E3}" type="slidenum">
              <a:rPr lang="en-US" altLang="en-US"/>
              <a:pPr>
                <a:defRPr/>
              </a:pPr>
              <a:t>‹#›</a:t>
            </a:fld>
            <a:endParaRPr lang="en-US" altLang="en-US"/>
          </a:p>
        </p:txBody>
      </p:sp>
    </p:spTree>
    <p:extLst>
      <p:ext uri="{BB962C8B-B14F-4D97-AF65-F5344CB8AC3E}">
        <p14:creationId xmlns:p14="http://schemas.microsoft.com/office/powerpoint/2010/main" val="20625498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0184E5-E6D7-877D-4E46-ED6D61B5FD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E1CA94-6B9E-7282-AD88-ACC6679A25F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93598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EA07752-5BF1-9747-17A9-8F6BEBF5E1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C904AE-4537-7696-4498-9083997D313C}"/>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166953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4FECAC4-E5D5-E817-2892-CAAA1E1BCB6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36262A-FF9F-6836-7067-13BE236A3D6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526854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1D9B8FA-F1E2-BB66-49B4-CE5357BB18F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27E21D6-4BE2-02C3-29FE-BBB04C71300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306451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4CC285B-EBAD-94CD-BF65-448ED988CA0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DFACD22-4F07-6771-063E-A027674CC0F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313381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69D930E-707D-CB09-B0F5-CBEAC739755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BEA6FF3-3A9F-23D5-9299-67E5E98D1ED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44491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8C568F-338B-3381-6058-9205EA837A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977C96C-3F1F-8A20-963C-87BD472492BD}"/>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672438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64111FB-7D9A-C735-EF99-730EAD7165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667AAE3-0B63-C29B-7B47-325725FD1F0D}"/>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78836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EA6D6"/>
                </a:solidFill>
              </a:defRPr>
            </a:lvl1pPr>
          </a:lstStyle>
          <a:p>
            <a:r>
              <a:rPr lang="en-US"/>
              <a:t>Click to edit Master title style</a:t>
            </a:r>
            <a:endParaRPr lang="en-AU" dirty="0"/>
          </a:p>
        </p:txBody>
      </p:sp>
      <p:sp>
        <p:nvSpPr>
          <p:cNvPr id="3" name="Date Placeholder 3">
            <a:extLst>
              <a:ext uri="{FF2B5EF4-FFF2-40B4-BE49-F238E27FC236}">
                <a16:creationId xmlns:a16="http://schemas.microsoft.com/office/drawing/2014/main" id="{03B4AE2E-E567-495B-B77F-4DB9BF9BFB98}"/>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4" name="Footer Placeholder 4">
            <a:extLst>
              <a:ext uri="{FF2B5EF4-FFF2-40B4-BE49-F238E27FC236}">
                <a16:creationId xmlns:a16="http://schemas.microsoft.com/office/drawing/2014/main" id="{33D4FD94-1D22-45F9-9234-92C5DF3BE740}"/>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5" name="Slide Number Placeholder 5">
            <a:extLst>
              <a:ext uri="{FF2B5EF4-FFF2-40B4-BE49-F238E27FC236}">
                <a16:creationId xmlns:a16="http://schemas.microsoft.com/office/drawing/2014/main" id="{4C85B184-FFF6-480C-A452-82F5ABCD4322}"/>
              </a:ext>
            </a:extLst>
          </p:cNvPr>
          <p:cNvSpPr>
            <a:spLocks noGrp="1"/>
          </p:cNvSpPr>
          <p:nvPr>
            <p:ph type="sldNum" sz="quarter" idx="12"/>
          </p:nvPr>
        </p:nvSpPr>
        <p:spPr>
          <a:xfrm>
            <a:off x="11277600" y="6434139"/>
            <a:ext cx="914400" cy="365125"/>
          </a:xfrm>
        </p:spPr>
        <p:txBody>
          <a:bodyPr/>
          <a:lstStyle>
            <a:lvl1pPr>
              <a:defRPr/>
            </a:lvl1pPr>
          </a:lstStyle>
          <a:p>
            <a:fld id="{183EF566-1DC7-4A60-A6B7-E28D22402846}" type="slidenum">
              <a:rPr lang="en-AU" altLang="en-US"/>
              <a:pPr/>
              <a:t>‹#›</a:t>
            </a:fld>
            <a:endParaRPr lang="en-AU" altLang="en-US"/>
          </a:p>
        </p:txBody>
      </p:sp>
    </p:spTree>
    <p:extLst>
      <p:ext uri="{BB962C8B-B14F-4D97-AF65-F5344CB8AC3E}">
        <p14:creationId xmlns:p14="http://schemas.microsoft.com/office/powerpoint/2010/main" val="411928746"/>
      </p:ext>
    </p:extLst>
  </p:cSld>
  <p:clrMapOvr>
    <a:masterClrMapping/>
  </p:clrMapOvr>
  <p:transition spd="med">
    <p:rand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EDCEC0-2442-CD44-7906-C87AF4698D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93FD70-F9D6-5821-E6F0-12406D673F29}"/>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17664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A4FD63-44E4-B8A1-AC3F-164FB09D2E8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1C8BA2-284B-2B7D-BB2B-B2851E4BF235}"/>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793945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7335E316-1331-97CB-15F6-19A70BE116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54FF6C-FA8E-5937-3AA0-CA6AEBBA2C0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29169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9DFB46E2-4EC4-20FE-8B6C-017FD8CD57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4D745D4-B1BD-FB5D-DD57-D921B78A748D}"/>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793742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EA96B44-7C19-3B85-6618-2C83A35D91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970A08F-5870-2872-7D15-8E5700D8FC96}"/>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775497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BCA3981E-9AEA-05D9-1D32-D8F368E17C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0305360-3A22-96EC-30F7-699AC0929C3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93401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81FA79-563B-4B65-9AFD-81D291BBBA34}"/>
              </a:ext>
            </a:extLst>
          </p:cNvPr>
          <p:cNvSpPr>
            <a:spLocks noGrp="1"/>
          </p:cNvSpPr>
          <p:nvPr>
            <p:ph type="sldNum" sz="quarter" idx="10"/>
          </p:nvPr>
        </p:nvSpPr>
        <p:spPr>
          <a:xfrm>
            <a:off x="10953752" y="6315075"/>
            <a:ext cx="1238249" cy="571500"/>
          </a:xfrm>
        </p:spPr>
        <p:txBody>
          <a:bodyPr/>
          <a:lstStyle>
            <a:lvl1pPr>
              <a:defRPr/>
            </a:lvl1pPr>
          </a:lstStyle>
          <a:p>
            <a:fld id="{FC086640-D50B-47F9-8366-01C83D5C7938}" type="slidenum">
              <a:rPr lang="en-AU" altLang="en-US"/>
              <a:pPr/>
              <a:t>‹#›</a:t>
            </a:fld>
            <a:endParaRPr lang="en-AU" altLang="en-US"/>
          </a:p>
        </p:txBody>
      </p:sp>
    </p:spTree>
    <p:extLst>
      <p:ext uri="{BB962C8B-B14F-4D97-AF65-F5344CB8AC3E}">
        <p14:creationId xmlns:p14="http://schemas.microsoft.com/office/powerpoint/2010/main" val="1418974458"/>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buFont typeface="Wingdings" pitchFamily="2" charset="2"/>
              <a:buChar char="§"/>
              <a:defRPr sz="2000"/>
            </a:lvl4pPr>
            <a:lvl5pPr>
              <a:buFont typeface="Wingdings" pitchFamily="2" charset="2"/>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6D46BA-9558-4D08-A82C-91CB55881152}"/>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Footer Placeholder 4">
            <a:extLst>
              <a:ext uri="{FF2B5EF4-FFF2-40B4-BE49-F238E27FC236}">
                <a16:creationId xmlns:a16="http://schemas.microsoft.com/office/drawing/2014/main" id="{B95C9C55-06A5-49F8-8A2C-96736D287F7E}"/>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7" name="Slide Number Placeholder 5">
            <a:extLst>
              <a:ext uri="{FF2B5EF4-FFF2-40B4-BE49-F238E27FC236}">
                <a16:creationId xmlns:a16="http://schemas.microsoft.com/office/drawing/2014/main" id="{6809D486-B643-48E6-9645-4B49D17256ED}"/>
              </a:ext>
            </a:extLst>
          </p:cNvPr>
          <p:cNvSpPr>
            <a:spLocks noGrp="1"/>
          </p:cNvSpPr>
          <p:nvPr>
            <p:ph type="sldNum" sz="quarter" idx="12"/>
          </p:nvPr>
        </p:nvSpPr>
        <p:spPr>
          <a:xfrm>
            <a:off x="8737600" y="6356351"/>
            <a:ext cx="2844800" cy="365125"/>
          </a:xfrm>
        </p:spPr>
        <p:txBody>
          <a:bodyPr/>
          <a:lstStyle>
            <a:lvl1pPr>
              <a:defRPr/>
            </a:lvl1pPr>
          </a:lstStyle>
          <a:p>
            <a:fld id="{475358A3-FE01-4F9B-91DB-76A38A2B0CC2}" type="slidenum">
              <a:rPr lang="en-AU" altLang="en-US"/>
              <a:pPr/>
              <a:t>‹#›</a:t>
            </a:fld>
            <a:endParaRPr lang="en-AU" altLang="en-US"/>
          </a:p>
        </p:txBody>
      </p:sp>
    </p:spTree>
    <p:extLst>
      <p:ext uri="{BB962C8B-B14F-4D97-AF65-F5344CB8AC3E}">
        <p14:creationId xmlns:p14="http://schemas.microsoft.com/office/powerpoint/2010/main" val="3530152120"/>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B439A-781C-A544-B0F3-BFA98B7E4F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17EAC7-422D-6D46-894D-ADE5F8D6D0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47169-48AF-C44E-B9F3-64D4EFF7EC0F}"/>
              </a:ext>
            </a:extLst>
          </p:cNvPr>
          <p:cNvSpPr>
            <a:spLocks noGrp="1"/>
          </p:cNvSpPr>
          <p:nvPr>
            <p:ph type="dt" sz="half" idx="10"/>
          </p:nvPr>
        </p:nvSpPr>
        <p:spPr/>
        <p:txBody>
          <a:bodyPr/>
          <a:lstStyle/>
          <a:p>
            <a:fld id="{E44FF54F-EDDA-CD44-A028-36BE23E1527B}" type="datetimeFigureOut">
              <a:rPr lang="en-US" smtClean="0"/>
              <a:t>11/9/2022</a:t>
            </a:fld>
            <a:endParaRPr lang="en-US"/>
          </a:p>
        </p:txBody>
      </p:sp>
      <p:sp>
        <p:nvSpPr>
          <p:cNvPr id="5" name="Footer Placeholder 4">
            <a:extLst>
              <a:ext uri="{FF2B5EF4-FFF2-40B4-BE49-F238E27FC236}">
                <a16:creationId xmlns:a16="http://schemas.microsoft.com/office/drawing/2014/main" id="{F995F209-93EC-4943-904D-DBF50EF718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F249E-28AC-0B40-8A81-826489BF6C91}"/>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4187295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CF293FA-EE59-47A2-BF79-374AE640AFE0}"/>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Footer Placeholder 4">
            <a:extLst>
              <a:ext uri="{FF2B5EF4-FFF2-40B4-BE49-F238E27FC236}">
                <a16:creationId xmlns:a16="http://schemas.microsoft.com/office/drawing/2014/main" id="{1206E5FC-4024-4771-B196-CF1164C694F3}"/>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7" name="Slide Number Placeholder 5">
            <a:extLst>
              <a:ext uri="{FF2B5EF4-FFF2-40B4-BE49-F238E27FC236}">
                <a16:creationId xmlns:a16="http://schemas.microsoft.com/office/drawing/2014/main" id="{0646B650-16BB-4FEB-8142-379A79A45A28}"/>
              </a:ext>
            </a:extLst>
          </p:cNvPr>
          <p:cNvSpPr>
            <a:spLocks noGrp="1"/>
          </p:cNvSpPr>
          <p:nvPr>
            <p:ph type="sldNum" sz="quarter" idx="12"/>
          </p:nvPr>
        </p:nvSpPr>
        <p:spPr>
          <a:xfrm>
            <a:off x="11277600" y="6381751"/>
            <a:ext cx="914400" cy="365125"/>
          </a:xfrm>
        </p:spPr>
        <p:txBody>
          <a:bodyPr/>
          <a:lstStyle>
            <a:lvl1pPr>
              <a:defRPr/>
            </a:lvl1pPr>
          </a:lstStyle>
          <a:p>
            <a:fld id="{365A1F2D-CB83-4271-983F-335DD01BF6BE}" type="slidenum">
              <a:rPr lang="en-AU" altLang="en-US"/>
              <a:pPr/>
              <a:t>‹#›</a:t>
            </a:fld>
            <a:endParaRPr lang="en-AU" altLang="en-US"/>
          </a:p>
        </p:txBody>
      </p:sp>
    </p:spTree>
    <p:extLst>
      <p:ext uri="{BB962C8B-B14F-4D97-AF65-F5344CB8AC3E}">
        <p14:creationId xmlns:p14="http://schemas.microsoft.com/office/powerpoint/2010/main" val="4192085924"/>
      </p:ext>
    </p:extLst>
  </p:cSld>
  <p:clrMapOvr>
    <a:masterClrMapping/>
  </p:clrMapOvr>
  <p:transition spd="med">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Vertical Text Placeholder 2"/>
          <p:cNvSpPr>
            <a:spLocks noGrp="1"/>
          </p:cNvSpPr>
          <p:nvPr>
            <p:ph type="body" orient="vert" idx="1"/>
          </p:nvPr>
        </p:nvSpPr>
        <p:spPr/>
        <p:txBody>
          <a:bodyPr vert="eaVert"/>
          <a:lstStyle>
            <a:lvl1pPr>
              <a:defRPr>
                <a:solidFill>
                  <a:srgbClr val="FFFFCC"/>
                </a:solidFill>
                <a:latin typeface="Verdana" pitchFamily="34" charset="0"/>
              </a:defRPr>
            </a:lvl1pPr>
            <a:lvl2pPr>
              <a:defRPr>
                <a:solidFill>
                  <a:srgbClr val="FFFFCC"/>
                </a:solidFill>
                <a:latin typeface="Verdana" pitchFamily="34" charset="0"/>
              </a:defRPr>
            </a:lvl2pPr>
            <a:lvl3pPr>
              <a:defRPr>
                <a:solidFill>
                  <a:srgbClr val="FFFFCC"/>
                </a:solidFill>
                <a:latin typeface="Verdana" pitchFamily="34" charset="0"/>
              </a:defRPr>
            </a:lvl3pPr>
            <a:lvl4pPr>
              <a:buFont typeface="Wingdings" pitchFamily="2" charset="2"/>
              <a:buChar char="§"/>
              <a:defRPr>
                <a:solidFill>
                  <a:srgbClr val="FFFFCC"/>
                </a:solidFill>
                <a:latin typeface="Verdana" pitchFamily="34" charset="0"/>
              </a:defRPr>
            </a:lvl4pPr>
            <a:lvl5pPr>
              <a:buFont typeface="Wingdings" pitchFamily="2" charset="2"/>
              <a:buChar char="§"/>
              <a:defRPr>
                <a:solidFill>
                  <a:srgbClr val="FFFFCC"/>
                </a:solidFill>
                <a:latin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A62BF77B-93D9-40BD-868E-4BA427C74D89}"/>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5" name="Footer Placeholder 4">
            <a:extLst>
              <a:ext uri="{FF2B5EF4-FFF2-40B4-BE49-F238E27FC236}">
                <a16:creationId xmlns:a16="http://schemas.microsoft.com/office/drawing/2014/main" id="{2FF7F61F-959B-4D01-8F65-081688FCAA83}"/>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Slide Number Placeholder 5">
            <a:extLst>
              <a:ext uri="{FF2B5EF4-FFF2-40B4-BE49-F238E27FC236}">
                <a16:creationId xmlns:a16="http://schemas.microsoft.com/office/drawing/2014/main" id="{97245200-835D-4B3D-B085-E040C14A9C1F}"/>
              </a:ext>
            </a:extLst>
          </p:cNvPr>
          <p:cNvSpPr>
            <a:spLocks noGrp="1"/>
          </p:cNvSpPr>
          <p:nvPr>
            <p:ph type="sldNum" sz="quarter" idx="12"/>
          </p:nvPr>
        </p:nvSpPr>
        <p:spPr>
          <a:xfrm>
            <a:off x="11277600" y="6419851"/>
            <a:ext cx="914400" cy="365125"/>
          </a:xfrm>
        </p:spPr>
        <p:txBody>
          <a:bodyPr/>
          <a:lstStyle>
            <a:lvl1pPr>
              <a:defRPr/>
            </a:lvl1pPr>
          </a:lstStyle>
          <a:p>
            <a:fld id="{F14A8380-FFF0-41E2-8C3F-3196679D03E6}" type="slidenum">
              <a:rPr lang="en-AU" altLang="en-US"/>
              <a:pPr/>
              <a:t>‹#›</a:t>
            </a:fld>
            <a:endParaRPr lang="en-AU" altLang="en-US"/>
          </a:p>
        </p:txBody>
      </p:sp>
    </p:spTree>
    <p:extLst>
      <p:ext uri="{BB962C8B-B14F-4D97-AF65-F5344CB8AC3E}">
        <p14:creationId xmlns:p14="http://schemas.microsoft.com/office/powerpoint/2010/main" val="666982656"/>
      </p:ext>
    </p:extLst>
  </p:cSld>
  <p:clrMapOvr>
    <a:masterClrMapping/>
  </p:clrMapOvr>
  <p:transition spd="med">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700809"/>
            <a:ext cx="2743200" cy="4425355"/>
          </a:xfrm>
        </p:spPr>
        <p:txBody>
          <a:bodyPr vert="eaVert"/>
          <a:lstStyle>
            <a:lvl1pPr>
              <a:defRPr sz="4000">
                <a:solidFill>
                  <a:schemeClr val="accent4">
                    <a:lumMod val="40000"/>
                    <a:lumOff val="60000"/>
                  </a:schemeClr>
                </a:solidFill>
              </a:defRPr>
            </a:lvl1pPr>
          </a:lstStyle>
          <a:p>
            <a:r>
              <a:rPr lang="en-US"/>
              <a:t>Click to edit Master title style</a:t>
            </a:r>
            <a:endParaRPr lang="en-AU" dirty="0"/>
          </a:p>
        </p:txBody>
      </p:sp>
      <p:sp>
        <p:nvSpPr>
          <p:cNvPr id="3" name="Vertical Text Placeholder 2"/>
          <p:cNvSpPr>
            <a:spLocks noGrp="1"/>
          </p:cNvSpPr>
          <p:nvPr>
            <p:ph type="body" orient="vert" idx="1"/>
          </p:nvPr>
        </p:nvSpPr>
        <p:spPr>
          <a:xfrm>
            <a:off x="609600" y="274639"/>
            <a:ext cx="8026400" cy="5851525"/>
          </a:xfrm>
        </p:spPr>
        <p:txBody>
          <a:bodyPr vert="eaVert"/>
          <a:lstStyle>
            <a:lvl1pPr>
              <a:defRPr>
                <a:latin typeface="Verdana" pitchFamily="34" charset="0"/>
              </a:defRPr>
            </a:lvl1pPr>
            <a:lvl2pPr>
              <a:defRPr>
                <a:latin typeface="Verdana" pitchFamily="34" charset="0"/>
              </a:defRPr>
            </a:lvl2pPr>
            <a:lvl3pPr>
              <a:defRPr>
                <a:latin typeface="Verdana" pitchFamily="34" charset="0"/>
              </a:defRPr>
            </a:lvl3pPr>
            <a:lvl4pPr>
              <a:buFont typeface="Wingdings" pitchFamily="2" charset="2"/>
              <a:buChar char="§"/>
              <a:defRPr>
                <a:solidFill>
                  <a:srgbClr val="FFFFCC"/>
                </a:solidFill>
                <a:latin typeface="Verdana" pitchFamily="34" charset="0"/>
              </a:defRPr>
            </a:lvl4pPr>
            <a:lvl5pPr>
              <a:buFont typeface="Wingdings" pitchFamily="2" charset="2"/>
              <a:buChar char="§"/>
              <a:defRPr>
                <a:solidFill>
                  <a:srgbClr val="FFFFCC"/>
                </a:solidFill>
                <a:latin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3080AA72-2FE0-489E-8A07-68B357684063}"/>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5" name="Footer Placeholder 4">
            <a:extLst>
              <a:ext uri="{FF2B5EF4-FFF2-40B4-BE49-F238E27FC236}">
                <a16:creationId xmlns:a16="http://schemas.microsoft.com/office/drawing/2014/main" id="{05380137-E419-4D33-AD8F-8BCD0B4DBC6D}"/>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Slide Number Placeholder 5">
            <a:extLst>
              <a:ext uri="{FF2B5EF4-FFF2-40B4-BE49-F238E27FC236}">
                <a16:creationId xmlns:a16="http://schemas.microsoft.com/office/drawing/2014/main" id="{EE7105E6-DCC8-44C6-8D6E-502AEDEE3468}"/>
              </a:ext>
            </a:extLst>
          </p:cNvPr>
          <p:cNvSpPr>
            <a:spLocks noGrp="1"/>
          </p:cNvSpPr>
          <p:nvPr>
            <p:ph type="sldNum" sz="quarter" idx="12"/>
          </p:nvPr>
        </p:nvSpPr>
        <p:spPr>
          <a:xfrm>
            <a:off x="11277600" y="6405564"/>
            <a:ext cx="914400" cy="365125"/>
          </a:xfrm>
        </p:spPr>
        <p:txBody>
          <a:bodyPr/>
          <a:lstStyle>
            <a:lvl1pPr>
              <a:defRPr/>
            </a:lvl1pPr>
          </a:lstStyle>
          <a:p>
            <a:fld id="{3D3A7B2F-4B2F-494D-A2A0-E273D211EE98}" type="slidenum">
              <a:rPr lang="en-AU" altLang="en-US"/>
              <a:pPr/>
              <a:t>‹#›</a:t>
            </a:fld>
            <a:endParaRPr lang="en-AU" altLang="en-US"/>
          </a:p>
        </p:txBody>
      </p:sp>
    </p:spTree>
    <p:extLst>
      <p:ext uri="{BB962C8B-B14F-4D97-AF65-F5344CB8AC3E}">
        <p14:creationId xmlns:p14="http://schemas.microsoft.com/office/powerpoint/2010/main" val="3351295943"/>
      </p:ext>
    </p:extLst>
  </p:cSld>
  <p:clrMapOvr>
    <a:masterClrMapping/>
  </p:clrMapOvr>
  <p:transition spd="med">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FD77BC67-C215-4F94-A85F-CAFEA0125240}"/>
              </a:ext>
            </a:extLst>
          </p:cNvPr>
          <p:cNvGrpSpPr>
            <a:grpSpLocks/>
          </p:cNvGrpSpPr>
          <p:nvPr/>
        </p:nvGrpSpPr>
        <p:grpSpPr bwMode="auto">
          <a:xfrm>
            <a:off x="0" y="1447800"/>
            <a:ext cx="12192000" cy="46038"/>
            <a:chOff x="0" y="1613647"/>
            <a:chExt cx="9144000" cy="45291"/>
          </a:xfrm>
        </p:grpSpPr>
        <p:cxnSp>
          <p:nvCxnSpPr>
            <p:cNvPr id="5" name="Straight Connector 4">
              <a:extLst>
                <a:ext uri="{FF2B5EF4-FFF2-40B4-BE49-F238E27FC236}">
                  <a16:creationId xmlns:a16="http://schemas.microsoft.com/office/drawing/2014/main" id="{7AF2A83D-1EFC-44C3-99A5-52806C762FA5}"/>
                </a:ext>
              </a:extLst>
            </p:cNvPr>
            <p:cNvCxnSpPr/>
            <p:nvPr/>
          </p:nvCxnSpPr>
          <p:spPr>
            <a:xfrm>
              <a:off x="0" y="1657376"/>
              <a:ext cx="9144000" cy="1562"/>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7DE8F1D-C688-4460-A5E8-425834780FB3}"/>
                </a:ext>
              </a:extLst>
            </p:cNvPr>
            <p:cNvCxnSpPr/>
            <p:nvPr/>
          </p:nvCxnSpPr>
          <p:spPr>
            <a:xfrm>
              <a:off x="0" y="1613647"/>
              <a:ext cx="9144000" cy="15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10">
            <a:extLst>
              <a:ext uri="{FF2B5EF4-FFF2-40B4-BE49-F238E27FC236}">
                <a16:creationId xmlns:a16="http://schemas.microsoft.com/office/drawing/2014/main" id="{1F3E06E1-8A3F-4CF3-98FE-093AF0F7B090}"/>
              </a:ext>
            </a:extLst>
          </p:cNvPr>
          <p:cNvGrpSpPr>
            <a:grpSpLocks/>
          </p:cNvGrpSpPr>
          <p:nvPr/>
        </p:nvGrpSpPr>
        <p:grpSpPr bwMode="auto">
          <a:xfrm>
            <a:off x="0" y="4940300"/>
            <a:ext cx="12192000" cy="44450"/>
            <a:chOff x="0" y="1613647"/>
            <a:chExt cx="9144000" cy="45291"/>
          </a:xfrm>
        </p:grpSpPr>
        <p:cxnSp>
          <p:nvCxnSpPr>
            <p:cNvPr id="8" name="Straight Connector 7">
              <a:extLst>
                <a:ext uri="{FF2B5EF4-FFF2-40B4-BE49-F238E27FC236}">
                  <a16:creationId xmlns:a16="http://schemas.microsoft.com/office/drawing/2014/main" id="{9413D129-B410-4332-96D9-BFF2C7B7AAD7}"/>
                </a:ext>
              </a:extLst>
            </p:cNvPr>
            <p:cNvCxnSpPr/>
            <p:nvPr/>
          </p:nvCxnSpPr>
          <p:spPr>
            <a:xfrm>
              <a:off x="0" y="1657321"/>
              <a:ext cx="9144000" cy="1617"/>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CEEE51-EE02-4CDF-A02A-CA13A8A7F96C}"/>
                </a:ext>
              </a:extLst>
            </p:cNvPr>
            <p:cNvCxnSpPr/>
            <p:nvPr/>
          </p:nvCxnSpPr>
          <p:spPr>
            <a:xfrm>
              <a:off x="0" y="1613647"/>
              <a:ext cx="9144000" cy="16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09601" y="2133601"/>
            <a:ext cx="10970684" cy="1362075"/>
          </a:xfrm>
        </p:spPr>
        <p:txBody>
          <a:bodyPr anchor="b"/>
          <a:lstStyle>
            <a:lvl1pPr algn="ctr">
              <a:defRPr sz="4800" b="1" cap="none" baseline="0"/>
            </a:lvl1pPr>
          </a:lstStyle>
          <a:p>
            <a:r>
              <a:rPr lang="en-US"/>
              <a:t>Click to edit Master title style</a:t>
            </a:r>
            <a:endParaRPr/>
          </a:p>
        </p:txBody>
      </p:sp>
      <p:sp>
        <p:nvSpPr>
          <p:cNvPr id="3" name="Text Placeholder 2"/>
          <p:cNvSpPr>
            <a:spLocks noGrp="1"/>
          </p:cNvSpPr>
          <p:nvPr>
            <p:ph type="body" idx="1"/>
          </p:nvPr>
        </p:nvSpPr>
        <p:spPr>
          <a:xfrm>
            <a:off x="609601" y="3529014"/>
            <a:ext cx="10970684" cy="13477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A58FEB95-E120-431B-8535-5A89154C9174}"/>
              </a:ext>
            </a:extLst>
          </p:cNvPr>
          <p:cNvSpPr>
            <a:spLocks noGrp="1"/>
          </p:cNvSpPr>
          <p:nvPr>
            <p:ph type="dt" sz="half" idx="10"/>
          </p:nvPr>
        </p:nvSpPr>
        <p:spPr>
          <a:xfrm>
            <a:off x="8760884" y="6356351"/>
            <a:ext cx="2844800" cy="365125"/>
          </a:xfrm>
          <a:prstGeom prst="rect">
            <a:avLst/>
          </a:prstGeom>
        </p:spPr>
        <p:txBody>
          <a:bodyPr/>
          <a:lstStyle>
            <a:lvl1pPr eaLnBrk="1" hangingPunct="1">
              <a:defRPr sz="2400">
                <a:solidFill>
                  <a:prstClr val="white"/>
                </a:solidFill>
                <a:latin typeface="Times New Roman" pitchFamily="18" charset="0"/>
                <a:cs typeface="Arial" pitchFamily="34" charset="0"/>
              </a:defRPr>
            </a:lvl1pPr>
          </a:lstStyle>
          <a:p>
            <a:pPr>
              <a:defRPr/>
            </a:pPr>
            <a:fld id="{B0B2586C-F8CB-4911-8F93-5CA17E2DAE24}" type="datetimeFigureOut">
              <a:rPr lang="en-US"/>
              <a:pPr>
                <a:defRPr/>
              </a:pPr>
              <a:t>11/9/2022</a:t>
            </a:fld>
            <a:endParaRPr lang="en-US"/>
          </a:p>
        </p:txBody>
      </p:sp>
      <p:sp>
        <p:nvSpPr>
          <p:cNvPr id="11" name="Footer Placeholder 4">
            <a:extLst>
              <a:ext uri="{FF2B5EF4-FFF2-40B4-BE49-F238E27FC236}">
                <a16:creationId xmlns:a16="http://schemas.microsoft.com/office/drawing/2014/main" id="{296746E6-BC49-42FF-A547-CAC1F1B1295A}"/>
              </a:ext>
            </a:extLst>
          </p:cNvPr>
          <p:cNvSpPr>
            <a:spLocks noGrp="1"/>
          </p:cNvSpPr>
          <p:nvPr>
            <p:ph type="ftr" sz="quarter" idx="11"/>
          </p:nvPr>
        </p:nvSpPr>
        <p:spPr>
          <a:xfrm>
            <a:off x="609600" y="6356351"/>
            <a:ext cx="3860800" cy="365125"/>
          </a:xfrm>
          <a:prstGeom prst="rect">
            <a:avLst/>
          </a:prstGeom>
        </p:spPr>
        <p:txBody>
          <a:bodyPr/>
          <a:lstStyle>
            <a:lvl1pPr eaLnBrk="1" hangingPunct="1">
              <a:defRPr sz="2400">
                <a:solidFill>
                  <a:prstClr val="white"/>
                </a:solidFill>
                <a:latin typeface="Times New Roman" pitchFamily="18" charset="0"/>
                <a:cs typeface="Arial" pitchFamily="34" charset="0"/>
              </a:defRPr>
            </a:lvl1pPr>
          </a:lstStyle>
          <a:p>
            <a:pPr>
              <a:defRPr/>
            </a:pPr>
            <a:endParaRPr lang="en-US"/>
          </a:p>
        </p:txBody>
      </p:sp>
      <p:sp>
        <p:nvSpPr>
          <p:cNvPr id="12" name="Slide Number Placeholder 5">
            <a:extLst>
              <a:ext uri="{FF2B5EF4-FFF2-40B4-BE49-F238E27FC236}">
                <a16:creationId xmlns:a16="http://schemas.microsoft.com/office/drawing/2014/main" id="{09AB3746-7CE7-4611-B039-C287FE2C0A98}"/>
              </a:ext>
            </a:extLst>
          </p:cNvPr>
          <p:cNvSpPr>
            <a:spLocks noGrp="1"/>
          </p:cNvSpPr>
          <p:nvPr>
            <p:ph type="sldNum" sz="quarter" idx="12"/>
          </p:nvPr>
        </p:nvSpPr>
        <p:spPr/>
        <p:txBody>
          <a:bodyPr/>
          <a:lstStyle>
            <a:lvl1pPr>
              <a:defRPr/>
            </a:lvl1pPr>
          </a:lstStyle>
          <a:p>
            <a:fld id="{B941F4CB-9C45-485F-B810-E4053E1867B7}" type="slidenum">
              <a:rPr lang="en-US" altLang="en-US"/>
              <a:pPr/>
              <a:t>‹#›</a:t>
            </a:fld>
            <a:endParaRPr lang="en-US" altLang="en-US"/>
          </a:p>
        </p:txBody>
      </p:sp>
    </p:spTree>
    <p:extLst>
      <p:ext uri="{BB962C8B-B14F-4D97-AF65-F5344CB8AC3E}">
        <p14:creationId xmlns:p14="http://schemas.microsoft.com/office/powerpoint/2010/main" val="535225197"/>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45A6C762-3D0B-4A4D-8932-CC36D924A8B6}"/>
              </a:ext>
            </a:extLst>
          </p:cNvPr>
          <p:cNvSpPr>
            <a:spLocks noGrp="1" noChangeArrowheads="1"/>
          </p:cNvSpPr>
          <p:nvPr>
            <p:ph type="dt" sz="half" idx="10"/>
          </p:nvPr>
        </p:nvSpPr>
        <p:spPr>
          <a:xfrm>
            <a:off x="0" y="0"/>
            <a:ext cx="0" cy="0"/>
          </a:xfrm>
        </p:spPr>
        <p:txBody>
          <a:bodyPr/>
          <a:lstStyle>
            <a:lvl1pPr eaLnBrk="1" hangingPunct="1">
              <a:defRPr/>
            </a:lvl1pPr>
          </a:lstStyle>
          <a:p>
            <a:pPr>
              <a:defRPr/>
            </a:pPr>
            <a:endParaRPr lang="en-US"/>
          </a:p>
        </p:txBody>
      </p:sp>
      <p:sp>
        <p:nvSpPr>
          <p:cNvPr id="6" name="Rectangle 5">
            <a:extLst>
              <a:ext uri="{FF2B5EF4-FFF2-40B4-BE49-F238E27FC236}">
                <a16:creationId xmlns:a16="http://schemas.microsoft.com/office/drawing/2014/main" id="{EE6C6A4E-AE52-49DB-B212-DCB77AD30472}"/>
              </a:ext>
            </a:extLst>
          </p:cNvPr>
          <p:cNvSpPr>
            <a:spLocks noGrp="1" noChangeArrowheads="1"/>
          </p:cNvSpPr>
          <p:nvPr>
            <p:ph type="ftr" sz="quarter" idx="11"/>
          </p:nvPr>
        </p:nvSpPr>
        <p:spPr>
          <a:xfrm>
            <a:off x="0" y="0"/>
            <a:ext cx="0" cy="0"/>
          </a:xfrm>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E0ECC409-855E-40C3-865C-A253359C325B}"/>
              </a:ext>
            </a:extLst>
          </p:cNvPr>
          <p:cNvSpPr>
            <a:spLocks noGrp="1" noChangeArrowheads="1"/>
          </p:cNvSpPr>
          <p:nvPr>
            <p:ph type="sldNum" sz="quarter" idx="12"/>
          </p:nvPr>
        </p:nvSpPr>
        <p:spPr/>
        <p:txBody>
          <a:bodyPr/>
          <a:lstStyle>
            <a:lvl1pPr>
              <a:defRPr/>
            </a:lvl1pPr>
          </a:lstStyle>
          <a:p>
            <a:fld id="{EBEAF896-E6DE-4F14-808F-42D52091070C}" type="slidenum">
              <a:rPr lang="en-US" altLang="en-US"/>
              <a:pPr/>
              <a:t>‹#›</a:t>
            </a:fld>
            <a:endParaRPr lang="en-US" altLang="en-US"/>
          </a:p>
        </p:txBody>
      </p:sp>
    </p:spTree>
    <p:extLst>
      <p:ext uri="{BB962C8B-B14F-4D97-AF65-F5344CB8AC3E}">
        <p14:creationId xmlns:p14="http://schemas.microsoft.com/office/powerpoint/2010/main" val="1893115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ext Placeholder 5"/>
          <p:cNvSpPr>
            <a:spLocks noGrp="1"/>
          </p:cNvSpPr>
          <p:nvPr>
            <p:ph type="body" sz="quarter" idx="12"/>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68208793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Text Placeholder 5"/>
          <p:cNvSpPr>
            <a:spLocks noGrp="1"/>
          </p:cNvSpPr>
          <p:nvPr>
            <p:ph type="body" sz="quarter" idx="12"/>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70767806"/>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900" indent="-342900">
              <a:buFont typeface="Arial" pitchFamily="34" charset="0"/>
              <a:buChar char="•"/>
              <a:defRPr baseline="0"/>
            </a:lvl1pPr>
            <a:lvl2pPr marL="342900" indent="-342900">
              <a:buFont typeface="Arial" pitchFamily="34" charset="0"/>
              <a:buChar char="•"/>
              <a:defRPr baseline="0"/>
            </a:lvl2pPr>
            <a:lvl3pPr marL="571500" indent="-238125">
              <a:buFont typeface="Arial" pitchFamily="34" charset="0"/>
              <a:buChar char="–"/>
              <a:defRPr baseline="0"/>
            </a:lvl3pPr>
          </a:lstStyle>
          <a:p>
            <a:pPr lvl="0"/>
            <a:r>
              <a:rPr lang="en-US"/>
              <a:t>Click to edit Master text styles</a:t>
            </a:r>
          </a:p>
          <a:p>
            <a:pPr lvl="1"/>
            <a:r>
              <a:rPr lang="en-US"/>
              <a:t>Second level</a:t>
            </a:r>
          </a:p>
          <a:p>
            <a:pPr lvl="2"/>
            <a:r>
              <a:rPr lang="en-US"/>
              <a:t>Third level</a:t>
            </a:r>
          </a:p>
        </p:txBody>
      </p:sp>
      <p:sp>
        <p:nvSpPr>
          <p:cNvPr id="7" name="Text Placeholder 5"/>
          <p:cNvSpPr>
            <a:spLocks noGrp="1"/>
          </p:cNvSpPr>
          <p:nvPr>
            <p:ph type="body" sz="quarter" idx="12"/>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341522016"/>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87584" y="152401"/>
            <a:ext cx="1296416" cy="5929313"/>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08000" y="152401"/>
            <a:ext cx="9855200" cy="59293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076800049"/>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0F818A3E-717E-4F97-9792-E6A4CC5296A6}"/>
              </a:ext>
            </a:extLst>
          </p:cNvPr>
          <p:cNvSpPr>
            <a:spLocks/>
          </p:cNvSpPr>
          <p:nvPr/>
        </p:nvSpPr>
        <p:spPr bwMode="gray">
          <a:xfrm>
            <a:off x="920752" y="3340101"/>
            <a:ext cx="10204449" cy="485775"/>
          </a:xfrm>
          <a:custGeom>
            <a:avLst/>
            <a:gdLst>
              <a:gd name="T0" fmla="*/ 2147483646 w 4128"/>
              <a:gd name="T1" fmla="*/ 2147483646 h 479"/>
              <a:gd name="T2" fmla="*/ 2147483646 w 4128"/>
              <a:gd name="T3" fmla="*/ 2147483646 h 479"/>
              <a:gd name="T4" fmla="*/ 2147483646 w 4128"/>
              <a:gd name="T5" fmla="*/ 2147483646 h 479"/>
              <a:gd name="T6" fmla="*/ 0 w 4128"/>
              <a:gd name="T7" fmla="*/ 2147483646 h 479"/>
              <a:gd name="T8" fmla="*/ 2147483646 w 4128"/>
              <a:gd name="T9" fmla="*/ 2147483646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75"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3076"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27D39B31-964A-4479-8A21-2437334D4D83}"/>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a:extLst>
              <a:ext uri="{FF2B5EF4-FFF2-40B4-BE49-F238E27FC236}">
                <a16:creationId xmlns:a16="http://schemas.microsoft.com/office/drawing/2014/main" id="{3693F926-918B-4638-BC36-4DC953B68AC2}"/>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a:extLst>
              <a:ext uri="{FF2B5EF4-FFF2-40B4-BE49-F238E27FC236}">
                <a16:creationId xmlns:a16="http://schemas.microsoft.com/office/drawing/2014/main" id="{98E6D4F6-E383-4DB9-B7EC-A2FA1C5F5CEE}"/>
              </a:ext>
            </a:extLst>
          </p:cNvPr>
          <p:cNvSpPr>
            <a:spLocks noGrp="1" noChangeArrowheads="1"/>
          </p:cNvSpPr>
          <p:nvPr>
            <p:ph type="sldNum" sz="quarter" idx="12"/>
          </p:nvPr>
        </p:nvSpPr>
        <p:spPr/>
        <p:txBody>
          <a:bodyPr/>
          <a:lstStyle>
            <a:lvl1pPr>
              <a:defRPr>
                <a:solidFill>
                  <a:srgbClr val="578963"/>
                </a:solidFill>
              </a:defRPr>
            </a:lvl1pPr>
          </a:lstStyle>
          <a:p>
            <a:fld id="{728F1AE1-95C0-4762-892D-1F876E9528A4}" type="slidenum">
              <a:rPr lang="en-US" altLang="en-US"/>
              <a:pPr/>
              <a:t>‹#›</a:t>
            </a:fld>
            <a:endParaRPr lang="en-US" altLang="en-US"/>
          </a:p>
        </p:txBody>
      </p:sp>
    </p:spTree>
    <p:extLst>
      <p:ext uri="{BB962C8B-B14F-4D97-AF65-F5344CB8AC3E}">
        <p14:creationId xmlns:p14="http://schemas.microsoft.com/office/powerpoint/2010/main" val="3973614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F77A2-8BB3-594F-89AD-4211184CE0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59C36D-82E7-8A40-B27A-539B765E6D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4B189D-8A99-9847-9745-17154E00C083}"/>
              </a:ext>
            </a:extLst>
          </p:cNvPr>
          <p:cNvSpPr>
            <a:spLocks noGrp="1"/>
          </p:cNvSpPr>
          <p:nvPr>
            <p:ph type="dt" sz="half" idx="10"/>
          </p:nvPr>
        </p:nvSpPr>
        <p:spPr/>
        <p:txBody>
          <a:bodyPr/>
          <a:lstStyle/>
          <a:p>
            <a:fld id="{E44FF54F-EDDA-CD44-A028-36BE23E1527B}" type="datetimeFigureOut">
              <a:rPr lang="en-US" smtClean="0"/>
              <a:t>11/9/2022</a:t>
            </a:fld>
            <a:endParaRPr lang="en-US"/>
          </a:p>
        </p:txBody>
      </p:sp>
      <p:sp>
        <p:nvSpPr>
          <p:cNvPr id="5" name="Footer Placeholder 4">
            <a:extLst>
              <a:ext uri="{FF2B5EF4-FFF2-40B4-BE49-F238E27FC236}">
                <a16:creationId xmlns:a16="http://schemas.microsoft.com/office/drawing/2014/main" id="{88E7A366-472F-C546-ABB4-613106E6A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44D3C-7DA5-2F41-8DBE-660F1C265146}"/>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1198982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D10C09-F89C-419B-864A-CFABE7ABEA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3F7C59-3E4F-41C3-9F12-28669551D4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DD9D8F1-0C81-4952-B317-BF249030963F}"/>
              </a:ext>
            </a:extLst>
          </p:cNvPr>
          <p:cNvSpPr>
            <a:spLocks noGrp="1" noChangeArrowheads="1"/>
          </p:cNvSpPr>
          <p:nvPr>
            <p:ph type="sldNum" sz="quarter" idx="12"/>
          </p:nvPr>
        </p:nvSpPr>
        <p:spPr>
          <a:ln/>
        </p:spPr>
        <p:txBody>
          <a:bodyPr/>
          <a:lstStyle>
            <a:lvl1pPr>
              <a:defRPr/>
            </a:lvl1pPr>
          </a:lstStyle>
          <a:p>
            <a:fld id="{F90199B7-5BFB-4C56-8F1E-9CFE91C68C04}" type="slidenum">
              <a:rPr lang="en-US" altLang="en-US"/>
              <a:pPr/>
              <a:t>‹#›</a:t>
            </a:fld>
            <a:endParaRPr lang="en-US" altLang="en-US"/>
          </a:p>
        </p:txBody>
      </p:sp>
    </p:spTree>
    <p:extLst>
      <p:ext uri="{BB962C8B-B14F-4D97-AF65-F5344CB8AC3E}">
        <p14:creationId xmlns:p14="http://schemas.microsoft.com/office/powerpoint/2010/main" val="30073370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8473AFF-F001-41E0-9255-FD19A89B29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9939B1-16C0-4063-885C-38DCB90232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6970DF-DF96-4A78-BFF9-A5F0951388B7}"/>
              </a:ext>
            </a:extLst>
          </p:cNvPr>
          <p:cNvSpPr>
            <a:spLocks noGrp="1" noChangeArrowheads="1"/>
          </p:cNvSpPr>
          <p:nvPr>
            <p:ph type="sldNum" sz="quarter" idx="12"/>
          </p:nvPr>
        </p:nvSpPr>
        <p:spPr>
          <a:ln/>
        </p:spPr>
        <p:txBody>
          <a:bodyPr/>
          <a:lstStyle>
            <a:lvl1pPr>
              <a:defRPr/>
            </a:lvl1pPr>
          </a:lstStyle>
          <a:p>
            <a:fld id="{CDEAF2CD-1880-4956-B164-8C71E2E221CC}" type="slidenum">
              <a:rPr lang="en-US" altLang="en-US"/>
              <a:pPr/>
              <a:t>‹#›</a:t>
            </a:fld>
            <a:endParaRPr lang="en-US" altLang="en-US"/>
          </a:p>
        </p:txBody>
      </p:sp>
    </p:spTree>
    <p:extLst>
      <p:ext uri="{BB962C8B-B14F-4D97-AF65-F5344CB8AC3E}">
        <p14:creationId xmlns:p14="http://schemas.microsoft.com/office/powerpoint/2010/main" val="2084205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3CAA396-7E92-4D1D-9C79-911E58CE36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186EA3F-64F6-4240-B951-B7FF7040C4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AB4762-8F83-4B40-8B4C-21CB5A780E54}"/>
              </a:ext>
            </a:extLst>
          </p:cNvPr>
          <p:cNvSpPr>
            <a:spLocks noGrp="1" noChangeArrowheads="1"/>
          </p:cNvSpPr>
          <p:nvPr>
            <p:ph type="sldNum" sz="quarter" idx="12"/>
          </p:nvPr>
        </p:nvSpPr>
        <p:spPr>
          <a:ln/>
        </p:spPr>
        <p:txBody>
          <a:bodyPr/>
          <a:lstStyle>
            <a:lvl1pPr>
              <a:defRPr/>
            </a:lvl1pPr>
          </a:lstStyle>
          <a:p>
            <a:fld id="{888D68FC-FF09-4090-9B11-013D81B37EDB}" type="slidenum">
              <a:rPr lang="en-US" altLang="en-US"/>
              <a:pPr/>
              <a:t>‹#›</a:t>
            </a:fld>
            <a:endParaRPr lang="en-US" altLang="en-US"/>
          </a:p>
        </p:txBody>
      </p:sp>
    </p:spTree>
    <p:extLst>
      <p:ext uri="{BB962C8B-B14F-4D97-AF65-F5344CB8AC3E}">
        <p14:creationId xmlns:p14="http://schemas.microsoft.com/office/powerpoint/2010/main" val="900362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8B7CB9E-25EB-4C39-943E-E95F92F4A47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3116038-B19A-4AF7-857D-3B8ECCB92B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6D3F4BB-0FC5-4AD2-91F5-DC4C655C298F}"/>
              </a:ext>
            </a:extLst>
          </p:cNvPr>
          <p:cNvSpPr>
            <a:spLocks noGrp="1" noChangeArrowheads="1"/>
          </p:cNvSpPr>
          <p:nvPr>
            <p:ph type="sldNum" sz="quarter" idx="12"/>
          </p:nvPr>
        </p:nvSpPr>
        <p:spPr>
          <a:ln/>
        </p:spPr>
        <p:txBody>
          <a:bodyPr/>
          <a:lstStyle>
            <a:lvl1pPr>
              <a:defRPr/>
            </a:lvl1pPr>
          </a:lstStyle>
          <a:p>
            <a:fld id="{DE5AA0E0-90E3-427D-8C90-826961DE72DD}" type="slidenum">
              <a:rPr lang="en-US" altLang="en-US"/>
              <a:pPr/>
              <a:t>‹#›</a:t>
            </a:fld>
            <a:endParaRPr lang="en-US" altLang="en-US"/>
          </a:p>
        </p:txBody>
      </p:sp>
    </p:spTree>
    <p:extLst>
      <p:ext uri="{BB962C8B-B14F-4D97-AF65-F5344CB8AC3E}">
        <p14:creationId xmlns:p14="http://schemas.microsoft.com/office/powerpoint/2010/main" val="30056753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AB5FFA-7F78-481B-A76C-E0D64A3CF51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DA90468-A6F9-4447-B020-7881644153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4BC4069-2855-4947-B4D3-BC5748A2BD5E}"/>
              </a:ext>
            </a:extLst>
          </p:cNvPr>
          <p:cNvSpPr>
            <a:spLocks noGrp="1" noChangeArrowheads="1"/>
          </p:cNvSpPr>
          <p:nvPr>
            <p:ph type="sldNum" sz="quarter" idx="12"/>
          </p:nvPr>
        </p:nvSpPr>
        <p:spPr>
          <a:ln/>
        </p:spPr>
        <p:txBody>
          <a:bodyPr/>
          <a:lstStyle>
            <a:lvl1pPr>
              <a:defRPr/>
            </a:lvl1pPr>
          </a:lstStyle>
          <a:p>
            <a:fld id="{7E64BE69-93E1-4BF8-9F62-27636F9A286A}" type="slidenum">
              <a:rPr lang="en-US" altLang="en-US"/>
              <a:pPr/>
              <a:t>‹#›</a:t>
            </a:fld>
            <a:endParaRPr lang="en-US" altLang="en-US"/>
          </a:p>
        </p:txBody>
      </p:sp>
    </p:spTree>
    <p:extLst>
      <p:ext uri="{BB962C8B-B14F-4D97-AF65-F5344CB8AC3E}">
        <p14:creationId xmlns:p14="http://schemas.microsoft.com/office/powerpoint/2010/main" val="631015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83E9702-D217-43B9-9954-622A786A4BF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146DAB5-9CC9-4DD0-87A8-AA9D86B5EB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24CE207-C577-41F3-8A05-AF931891707D}"/>
              </a:ext>
            </a:extLst>
          </p:cNvPr>
          <p:cNvSpPr>
            <a:spLocks noGrp="1" noChangeArrowheads="1"/>
          </p:cNvSpPr>
          <p:nvPr>
            <p:ph type="sldNum" sz="quarter" idx="12"/>
          </p:nvPr>
        </p:nvSpPr>
        <p:spPr>
          <a:ln/>
        </p:spPr>
        <p:txBody>
          <a:bodyPr/>
          <a:lstStyle>
            <a:lvl1pPr>
              <a:defRPr/>
            </a:lvl1pPr>
          </a:lstStyle>
          <a:p>
            <a:fld id="{2F68EF10-69F1-40F1-BA29-3D3800BEE9B1}" type="slidenum">
              <a:rPr lang="en-US" altLang="en-US"/>
              <a:pPr/>
              <a:t>‹#›</a:t>
            </a:fld>
            <a:endParaRPr lang="en-US" altLang="en-US"/>
          </a:p>
        </p:txBody>
      </p:sp>
    </p:spTree>
    <p:extLst>
      <p:ext uri="{BB962C8B-B14F-4D97-AF65-F5344CB8AC3E}">
        <p14:creationId xmlns:p14="http://schemas.microsoft.com/office/powerpoint/2010/main" val="1489635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98BDCDC-0EAE-497E-8D77-585060483F3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6409B5-B952-40B1-A1BD-997EFD00C8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D7BF211-9B6D-45B5-AC2A-B7FADC427D5F}"/>
              </a:ext>
            </a:extLst>
          </p:cNvPr>
          <p:cNvSpPr>
            <a:spLocks noGrp="1" noChangeArrowheads="1"/>
          </p:cNvSpPr>
          <p:nvPr>
            <p:ph type="sldNum" sz="quarter" idx="12"/>
          </p:nvPr>
        </p:nvSpPr>
        <p:spPr>
          <a:ln/>
        </p:spPr>
        <p:txBody>
          <a:bodyPr/>
          <a:lstStyle>
            <a:lvl1pPr>
              <a:defRPr/>
            </a:lvl1pPr>
          </a:lstStyle>
          <a:p>
            <a:fld id="{F33F444B-5B4B-4F14-97A4-53DF7DB4E9A9}" type="slidenum">
              <a:rPr lang="en-US" altLang="en-US"/>
              <a:pPr/>
              <a:t>‹#›</a:t>
            </a:fld>
            <a:endParaRPr lang="en-US" altLang="en-US"/>
          </a:p>
        </p:txBody>
      </p:sp>
    </p:spTree>
    <p:extLst>
      <p:ext uri="{BB962C8B-B14F-4D97-AF65-F5344CB8AC3E}">
        <p14:creationId xmlns:p14="http://schemas.microsoft.com/office/powerpoint/2010/main" val="33885811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4E53D6C-66BF-48FF-9E02-AAF6202120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1731A01-EAA1-4633-86F3-BE63395C27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C716AFE-D25C-488A-BAF9-C17C0DACB791}"/>
              </a:ext>
            </a:extLst>
          </p:cNvPr>
          <p:cNvSpPr>
            <a:spLocks noGrp="1" noChangeArrowheads="1"/>
          </p:cNvSpPr>
          <p:nvPr>
            <p:ph type="sldNum" sz="quarter" idx="12"/>
          </p:nvPr>
        </p:nvSpPr>
        <p:spPr>
          <a:ln/>
        </p:spPr>
        <p:txBody>
          <a:bodyPr/>
          <a:lstStyle>
            <a:lvl1pPr>
              <a:defRPr/>
            </a:lvl1pPr>
          </a:lstStyle>
          <a:p>
            <a:fld id="{383A5834-202C-4FCB-90E4-DE1F7D86040B}" type="slidenum">
              <a:rPr lang="en-US" altLang="en-US"/>
              <a:pPr/>
              <a:t>‹#›</a:t>
            </a:fld>
            <a:endParaRPr lang="en-US" altLang="en-US"/>
          </a:p>
        </p:txBody>
      </p:sp>
    </p:spTree>
    <p:extLst>
      <p:ext uri="{BB962C8B-B14F-4D97-AF65-F5344CB8AC3E}">
        <p14:creationId xmlns:p14="http://schemas.microsoft.com/office/powerpoint/2010/main" val="39199502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481368-318D-42A9-8791-07A08D2B73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028AA1-8B46-41DB-95BB-99AA132310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590579-C268-46FF-88D0-80509850C1A6}"/>
              </a:ext>
            </a:extLst>
          </p:cNvPr>
          <p:cNvSpPr>
            <a:spLocks noGrp="1" noChangeArrowheads="1"/>
          </p:cNvSpPr>
          <p:nvPr>
            <p:ph type="sldNum" sz="quarter" idx="12"/>
          </p:nvPr>
        </p:nvSpPr>
        <p:spPr>
          <a:ln/>
        </p:spPr>
        <p:txBody>
          <a:bodyPr/>
          <a:lstStyle>
            <a:lvl1pPr>
              <a:defRPr/>
            </a:lvl1pPr>
          </a:lstStyle>
          <a:p>
            <a:fld id="{C51E4C47-9296-4452-8C99-E8B06BBC7D78}" type="slidenum">
              <a:rPr lang="en-US" altLang="en-US"/>
              <a:pPr/>
              <a:t>‹#›</a:t>
            </a:fld>
            <a:endParaRPr lang="en-US" altLang="en-US"/>
          </a:p>
        </p:txBody>
      </p:sp>
    </p:spTree>
    <p:extLst>
      <p:ext uri="{BB962C8B-B14F-4D97-AF65-F5344CB8AC3E}">
        <p14:creationId xmlns:p14="http://schemas.microsoft.com/office/powerpoint/2010/main" val="251065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9F21CB-1770-4B08-8BF2-B3D6F9E591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A4789C-90D6-4FFB-B698-7F758EFB6E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678C99-A5B0-43FD-8CB2-FD8EBA91030F}"/>
              </a:ext>
            </a:extLst>
          </p:cNvPr>
          <p:cNvSpPr>
            <a:spLocks noGrp="1" noChangeArrowheads="1"/>
          </p:cNvSpPr>
          <p:nvPr>
            <p:ph type="sldNum" sz="quarter" idx="12"/>
          </p:nvPr>
        </p:nvSpPr>
        <p:spPr>
          <a:ln/>
        </p:spPr>
        <p:txBody>
          <a:bodyPr/>
          <a:lstStyle>
            <a:lvl1pPr>
              <a:defRPr/>
            </a:lvl1pPr>
          </a:lstStyle>
          <a:p>
            <a:fld id="{15800A55-32B8-4C87-B001-E06618B4709C}" type="slidenum">
              <a:rPr lang="en-US" altLang="en-US"/>
              <a:pPr/>
              <a:t>‹#›</a:t>
            </a:fld>
            <a:endParaRPr lang="en-US" altLang="en-US"/>
          </a:p>
        </p:txBody>
      </p:sp>
    </p:spTree>
    <p:extLst>
      <p:ext uri="{BB962C8B-B14F-4D97-AF65-F5344CB8AC3E}">
        <p14:creationId xmlns:p14="http://schemas.microsoft.com/office/powerpoint/2010/main" val="759820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90261-5585-2E42-B510-308C0B6FB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61C0DF-4131-DD43-B9A3-60170FAFE9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734C7C-5175-3B4B-AF75-9556ACB2EE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33105A-45D2-E744-A256-BFF19687EC31}"/>
              </a:ext>
            </a:extLst>
          </p:cNvPr>
          <p:cNvSpPr>
            <a:spLocks noGrp="1"/>
          </p:cNvSpPr>
          <p:nvPr>
            <p:ph type="dt" sz="half" idx="10"/>
          </p:nvPr>
        </p:nvSpPr>
        <p:spPr/>
        <p:txBody>
          <a:bodyPr/>
          <a:lstStyle/>
          <a:p>
            <a:fld id="{E44FF54F-EDDA-CD44-A028-36BE23E1527B}" type="datetimeFigureOut">
              <a:rPr lang="en-US" smtClean="0"/>
              <a:t>11/9/2022</a:t>
            </a:fld>
            <a:endParaRPr lang="en-US"/>
          </a:p>
        </p:txBody>
      </p:sp>
      <p:sp>
        <p:nvSpPr>
          <p:cNvPr id="6" name="Footer Placeholder 5">
            <a:extLst>
              <a:ext uri="{FF2B5EF4-FFF2-40B4-BE49-F238E27FC236}">
                <a16:creationId xmlns:a16="http://schemas.microsoft.com/office/drawing/2014/main" id="{AAF73BEE-1003-084B-8A77-D1E23640E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83C134-9BBB-6E4C-959A-45D31B2F298A}"/>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143628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DBC9865F-B610-47E3-8F6E-B9DB467617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63037C-72F3-43D5-B061-FA101B8ACB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B45E422-1FAE-4558-B9F0-EBA3C886F45E}"/>
              </a:ext>
            </a:extLst>
          </p:cNvPr>
          <p:cNvSpPr>
            <a:spLocks noGrp="1" noChangeArrowheads="1"/>
          </p:cNvSpPr>
          <p:nvPr>
            <p:ph type="sldNum" sz="quarter" idx="12"/>
          </p:nvPr>
        </p:nvSpPr>
        <p:spPr>
          <a:ln/>
        </p:spPr>
        <p:txBody>
          <a:bodyPr/>
          <a:lstStyle>
            <a:lvl1pPr>
              <a:defRPr/>
            </a:lvl1pPr>
          </a:lstStyle>
          <a:p>
            <a:fld id="{03D8AB68-3FC8-4BAC-8476-F28B91E70115}" type="slidenum">
              <a:rPr lang="en-US" altLang="en-US"/>
              <a:pPr/>
              <a:t>‹#›</a:t>
            </a:fld>
            <a:endParaRPr lang="en-US" altLang="en-US"/>
          </a:p>
        </p:txBody>
      </p:sp>
    </p:spTree>
    <p:extLst>
      <p:ext uri="{BB962C8B-B14F-4D97-AF65-F5344CB8AC3E}">
        <p14:creationId xmlns:p14="http://schemas.microsoft.com/office/powerpoint/2010/main" val="8697743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97A51D9D-CFEA-4A23-8393-05B021ABB5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76AAA73-98DB-4475-9FD4-3108A49733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B54BEC-EFCD-4319-89DC-C51AF57B27C4}"/>
              </a:ext>
            </a:extLst>
          </p:cNvPr>
          <p:cNvSpPr>
            <a:spLocks noGrp="1" noChangeArrowheads="1"/>
          </p:cNvSpPr>
          <p:nvPr>
            <p:ph type="sldNum" sz="quarter" idx="12"/>
          </p:nvPr>
        </p:nvSpPr>
        <p:spPr>
          <a:ln/>
        </p:spPr>
        <p:txBody>
          <a:bodyPr/>
          <a:lstStyle>
            <a:lvl1pPr>
              <a:defRPr/>
            </a:lvl1pPr>
          </a:lstStyle>
          <a:p>
            <a:fld id="{D11879AF-D9C7-4BD1-84BC-47BCBC61CEFF}" type="slidenum">
              <a:rPr lang="en-US" altLang="en-US"/>
              <a:pPr/>
              <a:t>‹#›</a:t>
            </a:fld>
            <a:endParaRPr lang="en-US" altLang="en-US"/>
          </a:p>
        </p:txBody>
      </p:sp>
    </p:spTree>
    <p:extLst>
      <p:ext uri="{BB962C8B-B14F-4D97-AF65-F5344CB8AC3E}">
        <p14:creationId xmlns:p14="http://schemas.microsoft.com/office/powerpoint/2010/main" val="10855250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Media Placeholder 2"/>
          <p:cNvSpPr>
            <a:spLocks noGrp="1"/>
          </p:cNvSpPr>
          <p:nvPr>
            <p:ph type="media"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B485433-4579-4B88-B400-71756D99B64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9F5FA3-3AFE-40DF-873C-EBE5AE5A66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15D58F1-2210-48E1-B4A5-BAC53748F6A8}"/>
              </a:ext>
            </a:extLst>
          </p:cNvPr>
          <p:cNvSpPr>
            <a:spLocks noGrp="1" noChangeArrowheads="1"/>
          </p:cNvSpPr>
          <p:nvPr>
            <p:ph type="sldNum" sz="quarter" idx="12"/>
          </p:nvPr>
        </p:nvSpPr>
        <p:spPr>
          <a:ln/>
        </p:spPr>
        <p:txBody>
          <a:bodyPr/>
          <a:lstStyle>
            <a:lvl1pPr>
              <a:defRPr/>
            </a:lvl1pPr>
          </a:lstStyle>
          <a:p>
            <a:fld id="{E7B5DE03-4711-4559-AF3B-3D3969951F86}" type="slidenum">
              <a:rPr lang="en-US" altLang="en-US"/>
              <a:pPr/>
              <a:t>‹#›</a:t>
            </a:fld>
            <a:endParaRPr lang="en-US" altLang="en-US"/>
          </a:p>
        </p:txBody>
      </p:sp>
    </p:spTree>
    <p:extLst>
      <p:ext uri="{BB962C8B-B14F-4D97-AF65-F5344CB8AC3E}">
        <p14:creationId xmlns:p14="http://schemas.microsoft.com/office/powerpoint/2010/main" val="1294101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7E63F50-7A8D-4281-887C-B3AACEBFB2C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030AFB-3F9A-4F02-A050-C1E67273E1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609F411-5BCA-47BD-8AF7-5781C86F10FF}"/>
              </a:ext>
            </a:extLst>
          </p:cNvPr>
          <p:cNvSpPr>
            <a:spLocks noGrp="1" noChangeArrowheads="1"/>
          </p:cNvSpPr>
          <p:nvPr>
            <p:ph type="sldNum" sz="quarter" idx="12"/>
          </p:nvPr>
        </p:nvSpPr>
        <p:spPr>
          <a:ln/>
        </p:spPr>
        <p:txBody>
          <a:bodyPr/>
          <a:lstStyle>
            <a:lvl1pPr>
              <a:defRPr/>
            </a:lvl1pPr>
          </a:lstStyle>
          <a:p>
            <a:fld id="{9AD04052-FB5B-4F07-A366-6C91A356DB0B}" type="slidenum">
              <a:rPr lang="en-US" altLang="en-US"/>
              <a:pPr/>
              <a:t>‹#›</a:t>
            </a:fld>
            <a:endParaRPr lang="en-US" altLang="en-US"/>
          </a:p>
        </p:txBody>
      </p:sp>
    </p:spTree>
    <p:extLst>
      <p:ext uri="{BB962C8B-B14F-4D97-AF65-F5344CB8AC3E}">
        <p14:creationId xmlns:p14="http://schemas.microsoft.com/office/powerpoint/2010/main" val="2599316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6C060287-51FF-4DD8-AE1D-A4A7769097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8D8D0F-DF9F-4C7A-AB66-C7D3C8F325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C541DB-C383-45C7-9681-5123A28AC081}"/>
              </a:ext>
            </a:extLst>
          </p:cNvPr>
          <p:cNvSpPr>
            <a:spLocks noGrp="1" noChangeArrowheads="1"/>
          </p:cNvSpPr>
          <p:nvPr>
            <p:ph type="sldNum" sz="quarter" idx="12"/>
          </p:nvPr>
        </p:nvSpPr>
        <p:spPr>
          <a:ln/>
        </p:spPr>
        <p:txBody>
          <a:bodyPr/>
          <a:lstStyle>
            <a:lvl1pPr>
              <a:defRPr/>
            </a:lvl1pPr>
          </a:lstStyle>
          <a:p>
            <a:fld id="{3C6C8B44-F630-49CC-975F-E95128F52DB4}" type="slidenum">
              <a:rPr lang="en-US" altLang="en-US"/>
              <a:pPr/>
              <a:t>‹#›</a:t>
            </a:fld>
            <a:endParaRPr lang="en-US" altLang="en-US"/>
          </a:p>
        </p:txBody>
      </p:sp>
    </p:spTree>
    <p:extLst>
      <p:ext uri="{BB962C8B-B14F-4D97-AF65-F5344CB8AC3E}">
        <p14:creationId xmlns:p14="http://schemas.microsoft.com/office/powerpoint/2010/main" val="13166934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DC11BF9-647F-4803-AAFA-F3E04DD53013}"/>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ADD6D30B-240D-47DE-88B1-F1D96F9467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8D838568-BC8C-49CD-A353-8CDB3055BF3C}"/>
              </a:ext>
            </a:extLst>
          </p:cNvPr>
          <p:cNvSpPr>
            <a:spLocks noGrp="1" noChangeArrowheads="1"/>
          </p:cNvSpPr>
          <p:nvPr>
            <p:ph type="sldNum" sz="quarter" idx="12"/>
          </p:nvPr>
        </p:nvSpPr>
        <p:spPr>
          <a:ln/>
        </p:spPr>
        <p:txBody>
          <a:bodyPr/>
          <a:lstStyle>
            <a:lvl1pPr>
              <a:defRPr/>
            </a:lvl1pPr>
          </a:lstStyle>
          <a:p>
            <a:fld id="{3A8BE60F-3181-46EB-AC34-A5E6FC16EBF9}" type="slidenum">
              <a:rPr lang="en-US" altLang="en-US"/>
              <a:pPr/>
              <a:t>‹#›</a:t>
            </a:fld>
            <a:endParaRPr lang="en-US" altLang="en-US"/>
          </a:p>
        </p:txBody>
      </p:sp>
    </p:spTree>
    <p:extLst>
      <p:ext uri="{BB962C8B-B14F-4D97-AF65-F5344CB8AC3E}">
        <p14:creationId xmlns:p14="http://schemas.microsoft.com/office/powerpoint/2010/main" val="12614324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16F82D9D-5E30-4CA8-AA12-73B2F814C3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25A8CE-C8D8-42E1-ACED-0347868870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213CD4-D021-4C4D-8F5D-4FFB1079A40D}"/>
              </a:ext>
            </a:extLst>
          </p:cNvPr>
          <p:cNvSpPr>
            <a:spLocks noGrp="1" noChangeArrowheads="1"/>
          </p:cNvSpPr>
          <p:nvPr>
            <p:ph type="sldNum" sz="quarter" idx="12"/>
          </p:nvPr>
        </p:nvSpPr>
        <p:spPr>
          <a:ln/>
        </p:spPr>
        <p:txBody>
          <a:bodyPr/>
          <a:lstStyle>
            <a:lvl1pPr>
              <a:defRPr/>
            </a:lvl1pPr>
          </a:lstStyle>
          <a:p>
            <a:fld id="{7E2D50AC-A81E-4A33-9D38-D9CA979CDD11}" type="slidenum">
              <a:rPr lang="en-US" altLang="en-US"/>
              <a:pPr/>
              <a:t>‹#›</a:t>
            </a:fld>
            <a:endParaRPr lang="en-US" altLang="en-US"/>
          </a:p>
        </p:txBody>
      </p:sp>
    </p:spTree>
    <p:extLst>
      <p:ext uri="{BB962C8B-B14F-4D97-AF65-F5344CB8AC3E}">
        <p14:creationId xmlns:p14="http://schemas.microsoft.com/office/powerpoint/2010/main" val="25951993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83498" y="2130426"/>
            <a:ext cx="10177131" cy="1470025"/>
          </a:xfrm>
        </p:spPr>
        <p:txBody>
          <a:bodyPr/>
          <a:lstStyle>
            <a:lvl1pPr algn="r">
              <a:defRPr lang="en-AU" sz="4400" b="0" kern="1200" dirty="0">
                <a:solidFill>
                  <a:srgbClr val="DBB1D3"/>
                </a:solidFill>
                <a:latin typeface="Verdana" pitchFamily="34" charset="0"/>
                <a:ea typeface="+mj-ea"/>
                <a:cs typeface="Tahoma" pitchFamily="34" charset="0"/>
              </a:defRPr>
            </a:lvl1pPr>
          </a:lstStyle>
          <a:p>
            <a:r>
              <a:rPr lang="en-US"/>
              <a:t>Click to edit Master title style</a:t>
            </a:r>
            <a:endParaRPr lang="en-AU" dirty="0"/>
          </a:p>
        </p:txBody>
      </p:sp>
      <p:sp>
        <p:nvSpPr>
          <p:cNvPr id="3" name="Subtitle 2"/>
          <p:cNvSpPr>
            <a:spLocks noGrp="1"/>
          </p:cNvSpPr>
          <p:nvPr>
            <p:ph type="subTitle" idx="1"/>
          </p:nvPr>
        </p:nvSpPr>
        <p:spPr>
          <a:xfrm>
            <a:off x="3119669" y="4293096"/>
            <a:ext cx="8668571" cy="1752600"/>
          </a:xfrm>
        </p:spPr>
        <p:txBody>
          <a:bodyPr/>
          <a:lstStyle>
            <a:lvl1pPr marL="0" indent="0" algn="r">
              <a:buNone/>
              <a:defRPr lang="en-AU" sz="2000" kern="1200" dirty="0">
                <a:solidFill>
                  <a:srgbClr val="FFFFCC"/>
                </a:solidFill>
                <a:latin typeface="Verdana" pitchFamily="34" charset="0"/>
                <a:ea typeface="Kozuka Gothic Pro R" pitchFamily="34" charset="-128"/>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Tree>
    <p:extLst>
      <p:ext uri="{BB962C8B-B14F-4D97-AF65-F5344CB8AC3E}">
        <p14:creationId xmlns:p14="http://schemas.microsoft.com/office/powerpoint/2010/main" val="2540451402"/>
      </p:ext>
    </p:extLst>
  </p:cSld>
  <p:clrMapOvr>
    <a:masterClrMapping/>
  </p:clrMapOvr>
  <p:transition spd="med">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49" y="357166"/>
            <a:ext cx="10418763" cy="1060472"/>
          </a:xfrm>
        </p:spPr>
        <p:txBody>
          <a:bodyPr/>
          <a:lstStyle>
            <a:lvl1pPr>
              <a:lnSpc>
                <a:spcPct val="90000"/>
              </a:lnSpc>
              <a:defRPr lang="en-AU" sz="3900" b="1" kern="1200" dirty="0">
                <a:solidFill>
                  <a:srgbClr val="CEA6D6"/>
                </a:solidFill>
                <a:latin typeface="Verdana" pitchFamily="34" charset="0"/>
                <a:ea typeface="+mj-ea"/>
                <a:cs typeface="Tahoma" pitchFamily="34" charset="0"/>
              </a:defRPr>
            </a:lvl1pPr>
          </a:lstStyle>
          <a:p>
            <a:r>
              <a:rPr lang="en-US"/>
              <a:t>Click to edit Master title style</a:t>
            </a:r>
            <a:endParaRPr lang="en-AU" dirty="0"/>
          </a:p>
        </p:txBody>
      </p:sp>
      <p:sp>
        <p:nvSpPr>
          <p:cNvPr id="3" name="Content Placeholder 2"/>
          <p:cNvSpPr>
            <a:spLocks noGrp="1"/>
          </p:cNvSpPr>
          <p:nvPr>
            <p:ph idx="1"/>
          </p:nvPr>
        </p:nvSpPr>
        <p:spPr>
          <a:xfrm>
            <a:off x="285709" y="1600200"/>
            <a:ext cx="11525331" cy="5043510"/>
          </a:xfrm>
        </p:spPr>
        <p:txBody>
          <a:bodyPr/>
          <a:lstStyle>
            <a:lvl1pPr>
              <a:defRPr sz="2600">
                <a:solidFill>
                  <a:srgbClr val="FFFFCC"/>
                </a:solidFill>
                <a:latin typeface="Verdana" pitchFamily="34" charset="0"/>
              </a:defRPr>
            </a:lvl1pPr>
            <a:lvl2pPr>
              <a:defRPr>
                <a:solidFill>
                  <a:srgbClr val="FFFFCC"/>
                </a:solidFill>
                <a:latin typeface="Verdana" pitchFamily="34" charset="0"/>
              </a:defRPr>
            </a:lvl2pPr>
            <a:lvl3pPr>
              <a:buFont typeface="Wingdings" pitchFamily="2" charset="2"/>
              <a:buChar char="§"/>
              <a:defRPr>
                <a:solidFill>
                  <a:srgbClr val="FFFFCC"/>
                </a:solidFill>
                <a:latin typeface="Verdana" pitchFamily="34" charset="0"/>
              </a:defRPr>
            </a:lvl3pPr>
          </a:lstStyle>
          <a:p>
            <a:pPr lvl="0"/>
            <a:r>
              <a:rPr lang="en-US"/>
              <a:t>Click to edit Master text styles</a:t>
            </a:r>
          </a:p>
          <a:p>
            <a:pPr lvl="1"/>
            <a:r>
              <a:rPr lang="en-US"/>
              <a:t>Second level</a:t>
            </a:r>
          </a:p>
          <a:p>
            <a:pPr lvl="2"/>
            <a:r>
              <a:rPr lang="en-US"/>
              <a:t>Third level</a:t>
            </a:r>
          </a:p>
        </p:txBody>
      </p:sp>
      <p:sp>
        <p:nvSpPr>
          <p:cNvPr id="4" name="Slide Number Placeholder 17">
            <a:extLst>
              <a:ext uri="{FF2B5EF4-FFF2-40B4-BE49-F238E27FC236}">
                <a16:creationId xmlns:a16="http://schemas.microsoft.com/office/drawing/2014/main" id="{A72E469F-F9A2-4CF8-8616-6B9F676DE1B9}"/>
              </a:ext>
            </a:extLst>
          </p:cNvPr>
          <p:cNvSpPr>
            <a:spLocks noGrp="1"/>
          </p:cNvSpPr>
          <p:nvPr>
            <p:ph type="sldNum" sz="quarter" idx="10"/>
          </p:nvPr>
        </p:nvSpPr>
        <p:spPr/>
        <p:txBody>
          <a:bodyPr/>
          <a:lstStyle>
            <a:lvl1pPr>
              <a:defRPr/>
            </a:lvl1pPr>
          </a:lstStyle>
          <a:p>
            <a:pPr>
              <a:defRPr/>
            </a:pPr>
            <a:fld id="{ADB2BFFC-B58D-499D-8407-24A393F175FE}" type="slidenum">
              <a:rPr lang="en-AU" altLang="en-US"/>
              <a:pPr>
                <a:defRPr/>
              </a:pPr>
              <a:t>‹#›</a:t>
            </a:fld>
            <a:endParaRPr lang="en-AU" altLang="en-US"/>
          </a:p>
        </p:txBody>
      </p:sp>
    </p:spTree>
    <p:extLst>
      <p:ext uri="{BB962C8B-B14F-4D97-AF65-F5344CB8AC3E}">
        <p14:creationId xmlns:p14="http://schemas.microsoft.com/office/powerpoint/2010/main" val="4028892581"/>
      </p:ext>
    </p:extLst>
  </p:cSld>
  <p:clrMapOvr>
    <a:masterClrMapping/>
  </p:clrMapOvr>
  <p:transition spd="med">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435" y="1988840"/>
            <a:ext cx="10750219" cy="2016224"/>
          </a:xfrm>
        </p:spPr>
        <p:txBody>
          <a:bodyPr/>
          <a:lstStyle>
            <a:lvl1pPr algn="r">
              <a:defRPr lang="en-AU" sz="4400" b="0" kern="1200" dirty="0">
                <a:solidFill>
                  <a:srgbClr val="CEA6D6"/>
                </a:solidFill>
                <a:latin typeface="Verdana" pitchFamily="34" charset="0"/>
                <a:ea typeface="+mj-ea"/>
                <a:cs typeface="Tahoma" pitchFamily="34" charset="0"/>
              </a:defRPr>
            </a:lvl1pPr>
          </a:lstStyle>
          <a:p>
            <a:r>
              <a:rPr lang="en-US"/>
              <a:t>Click to edit Master title style</a:t>
            </a:r>
            <a:endParaRPr lang="en-AU" dirty="0"/>
          </a:p>
        </p:txBody>
      </p:sp>
      <p:sp>
        <p:nvSpPr>
          <p:cNvPr id="3" name="Subtitle 2"/>
          <p:cNvSpPr>
            <a:spLocks noGrp="1"/>
          </p:cNvSpPr>
          <p:nvPr>
            <p:ph type="subTitle" idx="1"/>
          </p:nvPr>
        </p:nvSpPr>
        <p:spPr>
          <a:xfrm>
            <a:off x="3215680" y="4365104"/>
            <a:ext cx="8572560" cy="1752600"/>
          </a:xfrm>
        </p:spPr>
        <p:txBody>
          <a:bodyPr/>
          <a:lstStyle>
            <a:lvl1pPr marL="0" indent="0" algn="r">
              <a:buNone/>
              <a:defRPr sz="2000">
                <a:solidFill>
                  <a:srgbClr val="FFFFCC"/>
                </a:solidFill>
                <a:latin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Tree>
    <p:extLst>
      <p:ext uri="{BB962C8B-B14F-4D97-AF65-F5344CB8AC3E}">
        <p14:creationId xmlns:p14="http://schemas.microsoft.com/office/powerpoint/2010/main" val="1959588268"/>
      </p:ext>
    </p:extLst>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2DF8A-5613-454A-8E5C-E7F41605EF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971365-CC15-2E4F-B114-D15E6BD00E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358ADA-63ED-454C-8498-DDD81C65AE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10F89F-6317-AE4F-9418-992F0377B3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D84D20-2C6E-0348-A798-99B420F833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491DC2-55E5-4446-93C0-D336B0C5BBF1}"/>
              </a:ext>
            </a:extLst>
          </p:cNvPr>
          <p:cNvSpPr>
            <a:spLocks noGrp="1"/>
          </p:cNvSpPr>
          <p:nvPr>
            <p:ph type="dt" sz="half" idx="10"/>
          </p:nvPr>
        </p:nvSpPr>
        <p:spPr/>
        <p:txBody>
          <a:bodyPr/>
          <a:lstStyle/>
          <a:p>
            <a:fld id="{E44FF54F-EDDA-CD44-A028-36BE23E1527B}" type="datetimeFigureOut">
              <a:rPr lang="en-US" smtClean="0"/>
              <a:t>11/9/2022</a:t>
            </a:fld>
            <a:endParaRPr lang="en-US"/>
          </a:p>
        </p:txBody>
      </p:sp>
      <p:sp>
        <p:nvSpPr>
          <p:cNvPr id="8" name="Footer Placeholder 7">
            <a:extLst>
              <a:ext uri="{FF2B5EF4-FFF2-40B4-BE49-F238E27FC236}">
                <a16:creationId xmlns:a16="http://schemas.microsoft.com/office/drawing/2014/main" id="{27526AE8-6421-0346-924B-8D6C688E69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7F3E31-1C51-A149-B343-F6ACA6E6E547}"/>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41534566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EA6D6"/>
                </a:solidFill>
              </a:defRPr>
            </a:lvl1pPr>
          </a:lstStyle>
          <a:p>
            <a:r>
              <a:rPr lang="en-US"/>
              <a:t>Click to edit Master title style</a:t>
            </a:r>
            <a:endParaRPr lang="en-AU" dirty="0"/>
          </a:p>
        </p:txBody>
      </p:sp>
      <p:sp>
        <p:nvSpPr>
          <p:cNvPr id="3" name="Content Placeholder 2"/>
          <p:cNvSpPr>
            <a:spLocks noGrp="1"/>
          </p:cNvSpPr>
          <p:nvPr>
            <p:ph sz="half" idx="1"/>
          </p:nvPr>
        </p:nvSpPr>
        <p:spPr>
          <a:xfrm>
            <a:off x="609600" y="1600201"/>
            <a:ext cx="5384800" cy="4525963"/>
          </a:xfrm>
        </p:spPr>
        <p:txBody>
          <a:bodyPr/>
          <a:lstStyle>
            <a:lvl1pPr>
              <a:defRPr sz="2800">
                <a:solidFill>
                  <a:srgbClr val="FFFFCC"/>
                </a:solidFill>
                <a:latin typeface="Verdana" pitchFamily="34" charset="0"/>
              </a:defRPr>
            </a:lvl1pPr>
            <a:lvl2pPr>
              <a:defRPr sz="2400">
                <a:solidFill>
                  <a:srgbClr val="FFFFCC"/>
                </a:solidFill>
                <a:latin typeface="Verdana" pitchFamily="34" charset="0"/>
              </a:defRPr>
            </a:lvl2pPr>
            <a:lvl3pPr>
              <a:defRPr sz="2000">
                <a:solidFill>
                  <a:srgbClr val="FFFFCC"/>
                </a:solidFill>
                <a:latin typeface="Verdana" pitchFamily="34" charset="0"/>
              </a:defRPr>
            </a:lvl3pPr>
            <a:lvl4pPr>
              <a:buFont typeface="Wingdings" pitchFamily="2" charset="2"/>
              <a:buChar char="§"/>
              <a:defRPr sz="1800">
                <a:solidFill>
                  <a:srgbClr val="FFFFCC"/>
                </a:solidFill>
                <a:latin typeface="Verdana" pitchFamily="34" charset="0"/>
              </a:defRPr>
            </a:lvl4pPr>
            <a:lvl5pPr>
              <a:buFont typeface="Wingdings" pitchFamily="2" charset="2"/>
              <a:buChar char="§"/>
              <a:defRPr sz="1800">
                <a:solidFill>
                  <a:srgbClr val="FFFFCC"/>
                </a:solidFill>
                <a:latin typeface="Verdan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FFFFCC"/>
                </a:solidFill>
                <a:latin typeface="Verdana" pitchFamily="34" charset="0"/>
              </a:defRPr>
            </a:lvl1pPr>
            <a:lvl2pPr>
              <a:defRPr sz="2400">
                <a:solidFill>
                  <a:srgbClr val="FFFFCC"/>
                </a:solidFill>
                <a:latin typeface="Verdana" pitchFamily="34" charset="0"/>
              </a:defRPr>
            </a:lvl2pPr>
            <a:lvl3pPr>
              <a:defRPr sz="2000">
                <a:solidFill>
                  <a:srgbClr val="FFFFCC"/>
                </a:solidFill>
                <a:latin typeface="Verdana" pitchFamily="34" charset="0"/>
              </a:defRPr>
            </a:lvl3pPr>
            <a:lvl4pPr>
              <a:buFont typeface="Wingdings" pitchFamily="2" charset="2"/>
              <a:buChar char="§"/>
              <a:defRPr sz="1800">
                <a:solidFill>
                  <a:srgbClr val="FFFFCC"/>
                </a:solidFill>
                <a:latin typeface="Verdana" pitchFamily="34" charset="0"/>
              </a:defRPr>
            </a:lvl4pPr>
            <a:lvl5pPr>
              <a:buFont typeface="Wingdings" pitchFamily="2" charset="2"/>
              <a:buChar char="§"/>
              <a:defRPr sz="1800">
                <a:solidFill>
                  <a:srgbClr val="FFFFCC"/>
                </a:solidFill>
                <a:latin typeface="Verdana"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Date Placeholder 3">
            <a:extLst>
              <a:ext uri="{FF2B5EF4-FFF2-40B4-BE49-F238E27FC236}">
                <a16:creationId xmlns:a16="http://schemas.microsoft.com/office/drawing/2014/main" id="{6053DC11-EAE3-4AA4-8DA0-FAF6786C0559}"/>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Footer Placeholder 4">
            <a:extLst>
              <a:ext uri="{FF2B5EF4-FFF2-40B4-BE49-F238E27FC236}">
                <a16:creationId xmlns:a16="http://schemas.microsoft.com/office/drawing/2014/main" id="{69742FF3-1D12-4422-82F1-A132454B505D}"/>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7" name="Slide Number Placeholder 5">
            <a:extLst>
              <a:ext uri="{FF2B5EF4-FFF2-40B4-BE49-F238E27FC236}">
                <a16:creationId xmlns:a16="http://schemas.microsoft.com/office/drawing/2014/main" id="{D6449277-FC24-4786-B178-F63191F4C2A0}"/>
              </a:ext>
            </a:extLst>
          </p:cNvPr>
          <p:cNvSpPr>
            <a:spLocks noGrp="1"/>
          </p:cNvSpPr>
          <p:nvPr>
            <p:ph type="sldNum" sz="quarter" idx="12"/>
          </p:nvPr>
        </p:nvSpPr>
        <p:spPr>
          <a:xfrm>
            <a:off x="11277600" y="6419851"/>
            <a:ext cx="914400" cy="365125"/>
          </a:xfrm>
        </p:spPr>
        <p:txBody>
          <a:bodyPr/>
          <a:lstStyle>
            <a:lvl1pPr>
              <a:defRPr/>
            </a:lvl1pPr>
          </a:lstStyle>
          <a:p>
            <a:pPr>
              <a:defRPr/>
            </a:pPr>
            <a:fld id="{4C7051AC-FE65-4D5C-BF4F-9C2AF8752490}" type="slidenum">
              <a:rPr lang="en-AU" altLang="en-US"/>
              <a:pPr>
                <a:defRPr/>
              </a:pPr>
              <a:t>‹#›</a:t>
            </a:fld>
            <a:endParaRPr lang="en-AU" altLang="en-US"/>
          </a:p>
        </p:txBody>
      </p:sp>
    </p:spTree>
    <p:extLst>
      <p:ext uri="{BB962C8B-B14F-4D97-AF65-F5344CB8AC3E}">
        <p14:creationId xmlns:p14="http://schemas.microsoft.com/office/powerpoint/2010/main" val="1628794210"/>
      </p:ext>
    </p:extLst>
  </p:cSld>
  <p:clrMapOvr>
    <a:masterClrMapping/>
  </p:clrMapOvr>
  <p:transition spd="med">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buFont typeface="Wingdings" pitchFamily="2" charset="2"/>
              <a:buChar char="§"/>
              <a:defRPr sz="1600"/>
            </a:lvl4pPr>
            <a:lvl5pP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Date Placeholder 3">
            <a:extLst>
              <a:ext uri="{FF2B5EF4-FFF2-40B4-BE49-F238E27FC236}">
                <a16:creationId xmlns:a16="http://schemas.microsoft.com/office/drawing/2014/main" id="{8065DC32-BF32-48EA-AED6-322D026BD834}"/>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8" name="Footer Placeholder 4">
            <a:extLst>
              <a:ext uri="{FF2B5EF4-FFF2-40B4-BE49-F238E27FC236}">
                <a16:creationId xmlns:a16="http://schemas.microsoft.com/office/drawing/2014/main" id="{91BA45E8-C684-4B2D-BF47-C9AF34A26B7B}"/>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9" name="Slide Number Placeholder 5">
            <a:extLst>
              <a:ext uri="{FF2B5EF4-FFF2-40B4-BE49-F238E27FC236}">
                <a16:creationId xmlns:a16="http://schemas.microsoft.com/office/drawing/2014/main" id="{DF19BF02-DF58-406A-9E76-02DB735C1D8E}"/>
              </a:ext>
            </a:extLst>
          </p:cNvPr>
          <p:cNvSpPr>
            <a:spLocks noGrp="1"/>
          </p:cNvSpPr>
          <p:nvPr>
            <p:ph type="sldNum" sz="quarter" idx="12"/>
          </p:nvPr>
        </p:nvSpPr>
        <p:spPr>
          <a:xfrm>
            <a:off x="9347200" y="6426201"/>
            <a:ext cx="2844800" cy="365125"/>
          </a:xfrm>
        </p:spPr>
        <p:txBody>
          <a:bodyPr/>
          <a:lstStyle>
            <a:lvl1pPr>
              <a:defRPr/>
            </a:lvl1pPr>
          </a:lstStyle>
          <a:p>
            <a:pPr>
              <a:defRPr/>
            </a:pPr>
            <a:fld id="{8A9F6331-3ECB-4ED7-BDA2-5CB479ACA551}" type="slidenum">
              <a:rPr lang="en-AU" altLang="en-US"/>
              <a:pPr>
                <a:defRPr/>
              </a:pPr>
              <a:t>‹#›</a:t>
            </a:fld>
            <a:endParaRPr lang="en-AU" altLang="en-US"/>
          </a:p>
        </p:txBody>
      </p:sp>
    </p:spTree>
    <p:extLst>
      <p:ext uri="{BB962C8B-B14F-4D97-AF65-F5344CB8AC3E}">
        <p14:creationId xmlns:p14="http://schemas.microsoft.com/office/powerpoint/2010/main" val="1252337640"/>
      </p:ext>
    </p:extLst>
  </p:cSld>
  <p:clrMapOvr>
    <a:masterClrMapping/>
  </p:clrMapOvr>
  <p:transition spd="med">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EA6D6"/>
                </a:solidFill>
              </a:defRPr>
            </a:lvl1pPr>
          </a:lstStyle>
          <a:p>
            <a:r>
              <a:rPr lang="en-US"/>
              <a:t>Click to edit Master title style</a:t>
            </a:r>
            <a:endParaRPr lang="en-AU" dirty="0"/>
          </a:p>
        </p:txBody>
      </p:sp>
      <p:sp>
        <p:nvSpPr>
          <p:cNvPr id="3" name="Date Placeholder 3">
            <a:extLst>
              <a:ext uri="{FF2B5EF4-FFF2-40B4-BE49-F238E27FC236}">
                <a16:creationId xmlns:a16="http://schemas.microsoft.com/office/drawing/2014/main" id="{A7F923A0-B2FC-4F78-8103-528CEF0606D1}"/>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4" name="Footer Placeholder 4">
            <a:extLst>
              <a:ext uri="{FF2B5EF4-FFF2-40B4-BE49-F238E27FC236}">
                <a16:creationId xmlns:a16="http://schemas.microsoft.com/office/drawing/2014/main" id="{72E5EF13-4D41-4636-BB73-04F924B02387}"/>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5" name="Slide Number Placeholder 5">
            <a:extLst>
              <a:ext uri="{FF2B5EF4-FFF2-40B4-BE49-F238E27FC236}">
                <a16:creationId xmlns:a16="http://schemas.microsoft.com/office/drawing/2014/main" id="{5662CDB0-8DEE-4DBE-AF62-C5345CA1D1BF}"/>
              </a:ext>
            </a:extLst>
          </p:cNvPr>
          <p:cNvSpPr>
            <a:spLocks noGrp="1"/>
          </p:cNvSpPr>
          <p:nvPr>
            <p:ph type="sldNum" sz="quarter" idx="12"/>
          </p:nvPr>
        </p:nvSpPr>
        <p:spPr>
          <a:xfrm>
            <a:off x="11277600" y="6434139"/>
            <a:ext cx="914400" cy="365125"/>
          </a:xfrm>
        </p:spPr>
        <p:txBody>
          <a:bodyPr/>
          <a:lstStyle>
            <a:lvl1pPr>
              <a:defRPr/>
            </a:lvl1pPr>
          </a:lstStyle>
          <a:p>
            <a:pPr>
              <a:defRPr/>
            </a:pPr>
            <a:fld id="{C3526ED2-2EE2-42C2-A1D6-C2B0751F980C}" type="slidenum">
              <a:rPr lang="en-AU" altLang="en-US"/>
              <a:pPr>
                <a:defRPr/>
              </a:pPr>
              <a:t>‹#›</a:t>
            </a:fld>
            <a:endParaRPr lang="en-AU" altLang="en-US"/>
          </a:p>
        </p:txBody>
      </p:sp>
    </p:spTree>
    <p:extLst>
      <p:ext uri="{BB962C8B-B14F-4D97-AF65-F5344CB8AC3E}">
        <p14:creationId xmlns:p14="http://schemas.microsoft.com/office/powerpoint/2010/main" val="4154486771"/>
      </p:ext>
    </p:extLst>
  </p:cSld>
  <p:clrMapOvr>
    <a:masterClrMapping/>
  </p:clrMapOvr>
  <p:transition spd="med">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59B3BEE-C627-44D5-A135-EAABFD8CE531}"/>
              </a:ext>
            </a:extLst>
          </p:cNvPr>
          <p:cNvSpPr>
            <a:spLocks noGrp="1"/>
          </p:cNvSpPr>
          <p:nvPr>
            <p:ph type="sldNum" sz="quarter" idx="10"/>
          </p:nvPr>
        </p:nvSpPr>
        <p:spPr>
          <a:xfrm>
            <a:off x="10953752" y="6315075"/>
            <a:ext cx="1238249" cy="571500"/>
          </a:xfrm>
        </p:spPr>
        <p:txBody>
          <a:bodyPr/>
          <a:lstStyle>
            <a:lvl1pPr>
              <a:defRPr/>
            </a:lvl1pPr>
          </a:lstStyle>
          <a:p>
            <a:pPr>
              <a:defRPr/>
            </a:pPr>
            <a:fld id="{2EB81D0E-E3FB-40E7-B647-413946E4D388}" type="slidenum">
              <a:rPr lang="en-AU" altLang="en-US"/>
              <a:pPr>
                <a:defRPr/>
              </a:pPr>
              <a:t>‹#›</a:t>
            </a:fld>
            <a:endParaRPr lang="en-AU" altLang="en-US"/>
          </a:p>
        </p:txBody>
      </p:sp>
    </p:spTree>
    <p:extLst>
      <p:ext uri="{BB962C8B-B14F-4D97-AF65-F5344CB8AC3E}">
        <p14:creationId xmlns:p14="http://schemas.microsoft.com/office/powerpoint/2010/main" val="2198753712"/>
      </p:ext>
    </p:extLst>
  </p:cSld>
  <p:clrMapOvr>
    <a:masterClrMapping/>
  </p:clrMapOvr>
  <p:transition spd="med">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buFont typeface="Wingdings" pitchFamily="2" charset="2"/>
              <a:buChar char="§"/>
              <a:defRPr sz="2000"/>
            </a:lvl4pPr>
            <a:lvl5pPr>
              <a:buFont typeface="Wingdings" pitchFamily="2" charset="2"/>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055EB0B-80FF-42C3-9311-B81ACC806A14}"/>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Footer Placeholder 4">
            <a:extLst>
              <a:ext uri="{FF2B5EF4-FFF2-40B4-BE49-F238E27FC236}">
                <a16:creationId xmlns:a16="http://schemas.microsoft.com/office/drawing/2014/main" id="{2A9C249D-A833-43DA-B7A3-A3976F186C3A}"/>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7" name="Slide Number Placeholder 5">
            <a:extLst>
              <a:ext uri="{FF2B5EF4-FFF2-40B4-BE49-F238E27FC236}">
                <a16:creationId xmlns:a16="http://schemas.microsoft.com/office/drawing/2014/main" id="{19E4F277-F51D-4E65-846B-E445205B32F1}"/>
              </a:ext>
            </a:extLst>
          </p:cNvPr>
          <p:cNvSpPr>
            <a:spLocks noGrp="1"/>
          </p:cNvSpPr>
          <p:nvPr>
            <p:ph type="sldNum" sz="quarter" idx="12"/>
          </p:nvPr>
        </p:nvSpPr>
        <p:spPr>
          <a:xfrm>
            <a:off x="8737600" y="6356351"/>
            <a:ext cx="2844800" cy="365125"/>
          </a:xfrm>
        </p:spPr>
        <p:txBody>
          <a:bodyPr/>
          <a:lstStyle>
            <a:lvl1pPr>
              <a:defRPr/>
            </a:lvl1pPr>
          </a:lstStyle>
          <a:p>
            <a:pPr>
              <a:defRPr/>
            </a:pPr>
            <a:fld id="{D0072A65-3603-4E9F-852E-A8DEBF36DF5A}" type="slidenum">
              <a:rPr lang="en-AU" altLang="en-US"/>
              <a:pPr>
                <a:defRPr/>
              </a:pPr>
              <a:t>‹#›</a:t>
            </a:fld>
            <a:endParaRPr lang="en-AU" altLang="en-US"/>
          </a:p>
        </p:txBody>
      </p:sp>
    </p:spTree>
    <p:extLst>
      <p:ext uri="{BB962C8B-B14F-4D97-AF65-F5344CB8AC3E}">
        <p14:creationId xmlns:p14="http://schemas.microsoft.com/office/powerpoint/2010/main" val="3677666794"/>
      </p:ext>
    </p:extLst>
  </p:cSld>
  <p:clrMapOvr>
    <a:masterClrMapping/>
  </p:clrMapOvr>
  <p:transition spd="med">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58607E8-69D9-4495-AA33-CCCA5F0AB319}"/>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Footer Placeholder 4">
            <a:extLst>
              <a:ext uri="{FF2B5EF4-FFF2-40B4-BE49-F238E27FC236}">
                <a16:creationId xmlns:a16="http://schemas.microsoft.com/office/drawing/2014/main" id="{67836426-4691-434D-8DD7-474864C856D9}"/>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7" name="Slide Number Placeholder 5">
            <a:extLst>
              <a:ext uri="{FF2B5EF4-FFF2-40B4-BE49-F238E27FC236}">
                <a16:creationId xmlns:a16="http://schemas.microsoft.com/office/drawing/2014/main" id="{6E5E0486-FE67-4F6A-BF85-96174B7A082A}"/>
              </a:ext>
            </a:extLst>
          </p:cNvPr>
          <p:cNvSpPr>
            <a:spLocks noGrp="1"/>
          </p:cNvSpPr>
          <p:nvPr>
            <p:ph type="sldNum" sz="quarter" idx="12"/>
          </p:nvPr>
        </p:nvSpPr>
        <p:spPr>
          <a:xfrm>
            <a:off x="11277600" y="6381751"/>
            <a:ext cx="914400" cy="365125"/>
          </a:xfrm>
        </p:spPr>
        <p:txBody>
          <a:bodyPr/>
          <a:lstStyle>
            <a:lvl1pPr>
              <a:defRPr/>
            </a:lvl1pPr>
          </a:lstStyle>
          <a:p>
            <a:pPr>
              <a:defRPr/>
            </a:pPr>
            <a:fld id="{34B88806-1E1D-45E4-ADD2-0B60DB3A9D9B}" type="slidenum">
              <a:rPr lang="en-AU" altLang="en-US"/>
              <a:pPr>
                <a:defRPr/>
              </a:pPr>
              <a:t>‹#›</a:t>
            </a:fld>
            <a:endParaRPr lang="en-AU" altLang="en-US"/>
          </a:p>
        </p:txBody>
      </p:sp>
    </p:spTree>
    <p:extLst>
      <p:ext uri="{BB962C8B-B14F-4D97-AF65-F5344CB8AC3E}">
        <p14:creationId xmlns:p14="http://schemas.microsoft.com/office/powerpoint/2010/main" val="3903990595"/>
      </p:ext>
    </p:extLst>
  </p:cSld>
  <p:clrMapOvr>
    <a:masterClrMapping/>
  </p:clrMapOvr>
  <p:transition spd="med">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Vertical Text Placeholder 2"/>
          <p:cNvSpPr>
            <a:spLocks noGrp="1"/>
          </p:cNvSpPr>
          <p:nvPr>
            <p:ph type="body" orient="vert" idx="1"/>
          </p:nvPr>
        </p:nvSpPr>
        <p:spPr/>
        <p:txBody>
          <a:bodyPr vert="eaVert"/>
          <a:lstStyle>
            <a:lvl1pPr>
              <a:defRPr>
                <a:solidFill>
                  <a:srgbClr val="FFFFCC"/>
                </a:solidFill>
                <a:latin typeface="Verdana" pitchFamily="34" charset="0"/>
              </a:defRPr>
            </a:lvl1pPr>
            <a:lvl2pPr>
              <a:defRPr>
                <a:solidFill>
                  <a:srgbClr val="FFFFCC"/>
                </a:solidFill>
                <a:latin typeface="Verdana" pitchFamily="34" charset="0"/>
              </a:defRPr>
            </a:lvl2pPr>
            <a:lvl3pPr>
              <a:defRPr>
                <a:solidFill>
                  <a:srgbClr val="FFFFCC"/>
                </a:solidFill>
                <a:latin typeface="Verdana" pitchFamily="34" charset="0"/>
              </a:defRPr>
            </a:lvl3pPr>
            <a:lvl4pPr>
              <a:buFont typeface="Wingdings" pitchFamily="2" charset="2"/>
              <a:buChar char="§"/>
              <a:defRPr>
                <a:solidFill>
                  <a:srgbClr val="FFFFCC"/>
                </a:solidFill>
                <a:latin typeface="Verdana" pitchFamily="34" charset="0"/>
              </a:defRPr>
            </a:lvl4pPr>
            <a:lvl5pPr>
              <a:buFont typeface="Wingdings" pitchFamily="2" charset="2"/>
              <a:buChar char="§"/>
              <a:defRPr>
                <a:solidFill>
                  <a:srgbClr val="FFFFCC"/>
                </a:solidFill>
                <a:latin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12D3DBA3-E906-4FA7-B0C3-506F36813BCF}"/>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5" name="Footer Placeholder 4">
            <a:extLst>
              <a:ext uri="{FF2B5EF4-FFF2-40B4-BE49-F238E27FC236}">
                <a16:creationId xmlns:a16="http://schemas.microsoft.com/office/drawing/2014/main" id="{294169E0-53FA-4A6A-B11F-AAEF431B665C}"/>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Slide Number Placeholder 5">
            <a:extLst>
              <a:ext uri="{FF2B5EF4-FFF2-40B4-BE49-F238E27FC236}">
                <a16:creationId xmlns:a16="http://schemas.microsoft.com/office/drawing/2014/main" id="{FE6A8699-1CE4-49AC-8D18-47281AD1D411}"/>
              </a:ext>
            </a:extLst>
          </p:cNvPr>
          <p:cNvSpPr>
            <a:spLocks noGrp="1"/>
          </p:cNvSpPr>
          <p:nvPr>
            <p:ph type="sldNum" sz="quarter" idx="12"/>
          </p:nvPr>
        </p:nvSpPr>
        <p:spPr>
          <a:xfrm>
            <a:off x="11277600" y="6419851"/>
            <a:ext cx="914400" cy="365125"/>
          </a:xfrm>
        </p:spPr>
        <p:txBody>
          <a:bodyPr/>
          <a:lstStyle>
            <a:lvl1pPr>
              <a:defRPr/>
            </a:lvl1pPr>
          </a:lstStyle>
          <a:p>
            <a:pPr>
              <a:defRPr/>
            </a:pPr>
            <a:fld id="{0C0E3F19-0EFA-4D69-8BCF-13E30A9CF033}" type="slidenum">
              <a:rPr lang="en-AU" altLang="en-US"/>
              <a:pPr>
                <a:defRPr/>
              </a:pPr>
              <a:t>‹#›</a:t>
            </a:fld>
            <a:endParaRPr lang="en-AU" altLang="en-US"/>
          </a:p>
        </p:txBody>
      </p:sp>
    </p:spTree>
    <p:extLst>
      <p:ext uri="{BB962C8B-B14F-4D97-AF65-F5344CB8AC3E}">
        <p14:creationId xmlns:p14="http://schemas.microsoft.com/office/powerpoint/2010/main" val="3102778093"/>
      </p:ext>
    </p:extLst>
  </p:cSld>
  <p:clrMapOvr>
    <a:masterClrMapping/>
  </p:clrMapOvr>
  <p:transition spd="med">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700809"/>
            <a:ext cx="2743200" cy="4425355"/>
          </a:xfrm>
        </p:spPr>
        <p:txBody>
          <a:bodyPr vert="eaVert"/>
          <a:lstStyle>
            <a:lvl1pPr>
              <a:defRPr sz="4000">
                <a:solidFill>
                  <a:schemeClr val="accent4">
                    <a:lumMod val="40000"/>
                    <a:lumOff val="60000"/>
                  </a:schemeClr>
                </a:solidFill>
              </a:defRPr>
            </a:lvl1pPr>
          </a:lstStyle>
          <a:p>
            <a:r>
              <a:rPr lang="en-US"/>
              <a:t>Click to edit Master title style</a:t>
            </a:r>
            <a:endParaRPr lang="en-AU" dirty="0"/>
          </a:p>
        </p:txBody>
      </p:sp>
      <p:sp>
        <p:nvSpPr>
          <p:cNvPr id="3" name="Vertical Text Placeholder 2"/>
          <p:cNvSpPr>
            <a:spLocks noGrp="1"/>
          </p:cNvSpPr>
          <p:nvPr>
            <p:ph type="body" orient="vert" idx="1"/>
          </p:nvPr>
        </p:nvSpPr>
        <p:spPr>
          <a:xfrm>
            <a:off x="609600" y="274639"/>
            <a:ext cx="8026400" cy="5851525"/>
          </a:xfrm>
        </p:spPr>
        <p:txBody>
          <a:bodyPr vert="eaVert"/>
          <a:lstStyle>
            <a:lvl1pPr>
              <a:defRPr>
                <a:latin typeface="Verdana" pitchFamily="34" charset="0"/>
              </a:defRPr>
            </a:lvl1pPr>
            <a:lvl2pPr>
              <a:defRPr>
                <a:latin typeface="Verdana" pitchFamily="34" charset="0"/>
              </a:defRPr>
            </a:lvl2pPr>
            <a:lvl3pPr>
              <a:defRPr>
                <a:latin typeface="Verdana" pitchFamily="34" charset="0"/>
              </a:defRPr>
            </a:lvl3pPr>
            <a:lvl4pPr>
              <a:buFont typeface="Wingdings" pitchFamily="2" charset="2"/>
              <a:buChar char="§"/>
              <a:defRPr>
                <a:solidFill>
                  <a:srgbClr val="FFFFCC"/>
                </a:solidFill>
                <a:latin typeface="Verdana" pitchFamily="34" charset="0"/>
              </a:defRPr>
            </a:lvl4pPr>
            <a:lvl5pPr>
              <a:buFont typeface="Wingdings" pitchFamily="2" charset="2"/>
              <a:buChar char="§"/>
              <a:defRPr>
                <a:solidFill>
                  <a:srgbClr val="FFFFCC"/>
                </a:solidFill>
                <a:latin typeface="Verdan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BAF294DF-8F11-4E1E-B6DF-FA64093B9C91}"/>
              </a:ext>
            </a:extLst>
          </p:cNvPr>
          <p:cNvSpPr>
            <a:spLocks noGrp="1"/>
          </p:cNvSpPr>
          <p:nvPr>
            <p:ph type="dt" sz="half" idx="10"/>
          </p:nvPr>
        </p:nvSpPr>
        <p:spPr>
          <a:xfrm>
            <a:off x="609600" y="6356351"/>
            <a:ext cx="2844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5" name="Footer Placeholder 4">
            <a:extLst>
              <a:ext uri="{FF2B5EF4-FFF2-40B4-BE49-F238E27FC236}">
                <a16:creationId xmlns:a16="http://schemas.microsoft.com/office/drawing/2014/main" id="{ED929A32-757D-46C5-A04F-CC7A01D488C7}"/>
              </a:ext>
            </a:extLst>
          </p:cNvPr>
          <p:cNvSpPr>
            <a:spLocks noGrp="1"/>
          </p:cNvSpPr>
          <p:nvPr>
            <p:ph type="ftr" sz="quarter" idx="11"/>
          </p:nvPr>
        </p:nvSpPr>
        <p:spPr>
          <a:xfrm>
            <a:off x="4165600" y="6356351"/>
            <a:ext cx="3860800" cy="365125"/>
          </a:xfrm>
          <a:prstGeom prst="rect">
            <a:avLst/>
          </a:prstGeom>
        </p:spPr>
        <p:txBody>
          <a:bodyPr/>
          <a:lstStyle>
            <a:lvl1pPr eaLnBrk="0" hangingPunct="0">
              <a:defRPr sz="2400">
                <a:solidFill>
                  <a:prstClr val="white"/>
                </a:solidFill>
                <a:latin typeface="Times New Roman" pitchFamily="18" charset="0"/>
                <a:cs typeface="+mn-cs"/>
              </a:defRPr>
            </a:lvl1pPr>
          </a:lstStyle>
          <a:p>
            <a:pPr>
              <a:defRPr/>
            </a:pPr>
            <a:endParaRPr lang="en-AU"/>
          </a:p>
        </p:txBody>
      </p:sp>
      <p:sp>
        <p:nvSpPr>
          <p:cNvPr id="6" name="Slide Number Placeholder 5">
            <a:extLst>
              <a:ext uri="{FF2B5EF4-FFF2-40B4-BE49-F238E27FC236}">
                <a16:creationId xmlns:a16="http://schemas.microsoft.com/office/drawing/2014/main" id="{507592F9-F5BA-40BA-AAFE-68C1439907DC}"/>
              </a:ext>
            </a:extLst>
          </p:cNvPr>
          <p:cNvSpPr>
            <a:spLocks noGrp="1"/>
          </p:cNvSpPr>
          <p:nvPr>
            <p:ph type="sldNum" sz="quarter" idx="12"/>
          </p:nvPr>
        </p:nvSpPr>
        <p:spPr>
          <a:xfrm>
            <a:off x="11277600" y="6405564"/>
            <a:ext cx="914400" cy="365125"/>
          </a:xfrm>
        </p:spPr>
        <p:txBody>
          <a:bodyPr/>
          <a:lstStyle>
            <a:lvl1pPr>
              <a:defRPr/>
            </a:lvl1pPr>
          </a:lstStyle>
          <a:p>
            <a:pPr>
              <a:defRPr/>
            </a:pPr>
            <a:fld id="{D1E2535F-A9B6-4932-89C6-4EDF3123AB47}" type="slidenum">
              <a:rPr lang="en-AU" altLang="en-US"/>
              <a:pPr>
                <a:defRPr/>
              </a:pPr>
              <a:t>‹#›</a:t>
            </a:fld>
            <a:endParaRPr lang="en-AU" altLang="en-US"/>
          </a:p>
        </p:txBody>
      </p:sp>
    </p:spTree>
    <p:extLst>
      <p:ext uri="{BB962C8B-B14F-4D97-AF65-F5344CB8AC3E}">
        <p14:creationId xmlns:p14="http://schemas.microsoft.com/office/powerpoint/2010/main" val="1126867422"/>
      </p:ext>
    </p:extLst>
  </p:cSld>
  <p:clrMapOvr>
    <a:masterClrMapping/>
  </p:clrMapOvr>
  <p:transition spd="med">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DD32974E-4239-44C7-915B-8C4AA4542A75}"/>
              </a:ext>
            </a:extLst>
          </p:cNvPr>
          <p:cNvGrpSpPr>
            <a:grpSpLocks/>
          </p:cNvGrpSpPr>
          <p:nvPr/>
        </p:nvGrpSpPr>
        <p:grpSpPr bwMode="auto">
          <a:xfrm>
            <a:off x="0" y="1447800"/>
            <a:ext cx="12192000" cy="46038"/>
            <a:chOff x="0" y="1613647"/>
            <a:chExt cx="9144000" cy="45291"/>
          </a:xfrm>
        </p:grpSpPr>
        <p:cxnSp>
          <p:nvCxnSpPr>
            <p:cNvPr id="5" name="Straight Connector 4">
              <a:extLst>
                <a:ext uri="{FF2B5EF4-FFF2-40B4-BE49-F238E27FC236}">
                  <a16:creationId xmlns:a16="http://schemas.microsoft.com/office/drawing/2014/main" id="{5D3588B5-8115-4D60-9509-9027E94C4877}"/>
                </a:ext>
              </a:extLst>
            </p:cNvPr>
            <p:cNvCxnSpPr/>
            <p:nvPr/>
          </p:nvCxnSpPr>
          <p:spPr>
            <a:xfrm>
              <a:off x="0" y="1657376"/>
              <a:ext cx="9144000" cy="1562"/>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D6F32FD-00FF-497B-9F3A-FC7D417653D6}"/>
                </a:ext>
              </a:extLst>
            </p:cNvPr>
            <p:cNvCxnSpPr/>
            <p:nvPr/>
          </p:nvCxnSpPr>
          <p:spPr>
            <a:xfrm>
              <a:off x="0" y="1613647"/>
              <a:ext cx="9144000" cy="156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10">
            <a:extLst>
              <a:ext uri="{FF2B5EF4-FFF2-40B4-BE49-F238E27FC236}">
                <a16:creationId xmlns:a16="http://schemas.microsoft.com/office/drawing/2014/main" id="{B71F4ECA-5E10-488E-86FA-8BED5C05FD05}"/>
              </a:ext>
            </a:extLst>
          </p:cNvPr>
          <p:cNvGrpSpPr>
            <a:grpSpLocks/>
          </p:cNvGrpSpPr>
          <p:nvPr/>
        </p:nvGrpSpPr>
        <p:grpSpPr bwMode="auto">
          <a:xfrm>
            <a:off x="0" y="4940300"/>
            <a:ext cx="12192000" cy="44450"/>
            <a:chOff x="0" y="1613647"/>
            <a:chExt cx="9144000" cy="45291"/>
          </a:xfrm>
        </p:grpSpPr>
        <p:cxnSp>
          <p:nvCxnSpPr>
            <p:cNvPr id="8" name="Straight Connector 7">
              <a:extLst>
                <a:ext uri="{FF2B5EF4-FFF2-40B4-BE49-F238E27FC236}">
                  <a16:creationId xmlns:a16="http://schemas.microsoft.com/office/drawing/2014/main" id="{C4C16926-D2B4-46F3-AB76-163A7BAADFF6}"/>
                </a:ext>
              </a:extLst>
            </p:cNvPr>
            <p:cNvCxnSpPr/>
            <p:nvPr/>
          </p:nvCxnSpPr>
          <p:spPr>
            <a:xfrm>
              <a:off x="0" y="1657321"/>
              <a:ext cx="9144000" cy="1617"/>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052EB2-2D0E-4803-B9BC-E231C93EAED0}"/>
                </a:ext>
              </a:extLst>
            </p:cNvPr>
            <p:cNvCxnSpPr/>
            <p:nvPr/>
          </p:nvCxnSpPr>
          <p:spPr>
            <a:xfrm>
              <a:off x="0" y="1613647"/>
              <a:ext cx="9144000" cy="16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09601" y="2133601"/>
            <a:ext cx="10970684" cy="1362075"/>
          </a:xfrm>
        </p:spPr>
        <p:txBody>
          <a:bodyPr anchor="b"/>
          <a:lstStyle>
            <a:lvl1pPr algn="ctr">
              <a:defRPr sz="4800" b="1" cap="none" baseline="0"/>
            </a:lvl1pPr>
          </a:lstStyle>
          <a:p>
            <a:r>
              <a:rPr lang="en-US"/>
              <a:t>Click to edit Master title style</a:t>
            </a:r>
            <a:endParaRPr/>
          </a:p>
        </p:txBody>
      </p:sp>
      <p:sp>
        <p:nvSpPr>
          <p:cNvPr id="3" name="Text Placeholder 2"/>
          <p:cNvSpPr>
            <a:spLocks noGrp="1"/>
          </p:cNvSpPr>
          <p:nvPr>
            <p:ph type="body" idx="1"/>
          </p:nvPr>
        </p:nvSpPr>
        <p:spPr>
          <a:xfrm>
            <a:off x="609601" y="3529014"/>
            <a:ext cx="10970684" cy="13477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45F4BA31-D16F-4F21-BEB2-E099559298D4}"/>
              </a:ext>
            </a:extLst>
          </p:cNvPr>
          <p:cNvSpPr>
            <a:spLocks noGrp="1"/>
          </p:cNvSpPr>
          <p:nvPr>
            <p:ph type="dt" sz="half" idx="10"/>
          </p:nvPr>
        </p:nvSpPr>
        <p:spPr>
          <a:xfrm>
            <a:off x="8760884" y="6356351"/>
            <a:ext cx="2844800" cy="365125"/>
          </a:xfrm>
          <a:prstGeom prst="rect">
            <a:avLst/>
          </a:prstGeom>
        </p:spPr>
        <p:txBody>
          <a:bodyPr/>
          <a:lstStyle>
            <a:lvl1pPr eaLnBrk="1" hangingPunct="1">
              <a:defRPr sz="2400">
                <a:solidFill>
                  <a:prstClr val="white"/>
                </a:solidFill>
                <a:latin typeface="Times New Roman" pitchFamily="18" charset="0"/>
                <a:cs typeface="Arial" pitchFamily="34" charset="0"/>
              </a:defRPr>
            </a:lvl1pPr>
          </a:lstStyle>
          <a:p>
            <a:pPr>
              <a:defRPr/>
            </a:pPr>
            <a:fld id="{A83F12C3-A8E5-49A3-B90A-60078E0F33DF}" type="datetimeFigureOut">
              <a:rPr lang="en-US"/>
              <a:pPr>
                <a:defRPr/>
              </a:pPr>
              <a:t>11/9/2022</a:t>
            </a:fld>
            <a:endParaRPr lang="en-US"/>
          </a:p>
        </p:txBody>
      </p:sp>
      <p:sp>
        <p:nvSpPr>
          <p:cNvPr id="11" name="Footer Placeholder 4">
            <a:extLst>
              <a:ext uri="{FF2B5EF4-FFF2-40B4-BE49-F238E27FC236}">
                <a16:creationId xmlns:a16="http://schemas.microsoft.com/office/drawing/2014/main" id="{A54D3064-0967-4A84-BE24-D44441CEA6BA}"/>
              </a:ext>
            </a:extLst>
          </p:cNvPr>
          <p:cNvSpPr>
            <a:spLocks noGrp="1"/>
          </p:cNvSpPr>
          <p:nvPr>
            <p:ph type="ftr" sz="quarter" idx="11"/>
          </p:nvPr>
        </p:nvSpPr>
        <p:spPr>
          <a:xfrm>
            <a:off x="609600" y="6356351"/>
            <a:ext cx="3860800" cy="365125"/>
          </a:xfrm>
          <a:prstGeom prst="rect">
            <a:avLst/>
          </a:prstGeom>
        </p:spPr>
        <p:txBody>
          <a:bodyPr/>
          <a:lstStyle>
            <a:lvl1pPr eaLnBrk="1" hangingPunct="1">
              <a:defRPr sz="2400">
                <a:solidFill>
                  <a:prstClr val="white"/>
                </a:solidFill>
                <a:latin typeface="Times New Roman" pitchFamily="18" charset="0"/>
                <a:cs typeface="Arial" pitchFamily="34" charset="0"/>
              </a:defRPr>
            </a:lvl1pPr>
          </a:lstStyle>
          <a:p>
            <a:pPr>
              <a:defRPr/>
            </a:pPr>
            <a:endParaRPr lang="en-US"/>
          </a:p>
        </p:txBody>
      </p:sp>
      <p:sp>
        <p:nvSpPr>
          <p:cNvPr id="12" name="Slide Number Placeholder 5">
            <a:extLst>
              <a:ext uri="{FF2B5EF4-FFF2-40B4-BE49-F238E27FC236}">
                <a16:creationId xmlns:a16="http://schemas.microsoft.com/office/drawing/2014/main" id="{374BA394-740C-4F53-9C59-526BEF8EAE08}"/>
              </a:ext>
            </a:extLst>
          </p:cNvPr>
          <p:cNvSpPr>
            <a:spLocks noGrp="1"/>
          </p:cNvSpPr>
          <p:nvPr>
            <p:ph type="sldNum" sz="quarter" idx="12"/>
          </p:nvPr>
        </p:nvSpPr>
        <p:spPr/>
        <p:txBody>
          <a:bodyPr/>
          <a:lstStyle>
            <a:lvl1pPr>
              <a:defRPr/>
            </a:lvl1pPr>
          </a:lstStyle>
          <a:p>
            <a:pPr>
              <a:defRPr/>
            </a:pPr>
            <a:fld id="{9BE2742B-6011-4516-A53C-6747BB13E9F4}" type="slidenum">
              <a:rPr lang="en-US" altLang="en-US"/>
              <a:pPr>
                <a:defRPr/>
              </a:pPr>
              <a:t>‹#›</a:t>
            </a:fld>
            <a:endParaRPr lang="en-US" altLang="en-US"/>
          </a:p>
        </p:txBody>
      </p:sp>
    </p:spTree>
    <p:extLst>
      <p:ext uri="{BB962C8B-B14F-4D97-AF65-F5344CB8AC3E}">
        <p14:creationId xmlns:p14="http://schemas.microsoft.com/office/powerpoint/2010/main" val="189734661"/>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ext Placeholder 5"/>
          <p:cNvSpPr>
            <a:spLocks noGrp="1"/>
          </p:cNvSpPr>
          <p:nvPr>
            <p:ph type="body" sz="quarter" idx="12"/>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1184320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76B2-3164-E24D-97A8-CBCD74D786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DB61A9-6778-784D-A08B-307360500264}"/>
              </a:ext>
            </a:extLst>
          </p:cNvPr>
          <p:cNvSpPr>
            <a:spLocks noGrp="1"/>
          </p:cNvSpPr>
          <p:nvPr>
            <p:ph type="dt" sz="half" idx="10"/>
          </p:nvPr>
        </p:nvSpPr>
        <p:spPr/>
        <p:txBody>
          <a:bodyPr/>
          <a:lstStyle/>
          <a:p>
            <a:fld id="{E44FF54F-EDDA-CD44-A028-36BE23E1527B}" type="datetimeFigureOut">
              <a:rPr lang="en-US" smtClean="0"/>
              <a:t>11/9/2022</a:t>
            </a:fld>
            <a:endParaRPr lang="en-US"/>
          </a:p>
        </p:txBody>
      </p:sp>
      <p:sp>
        <p:nvSpPr>
          <p:cNvPr id="4" name="Footer Placeholder 3">
            <a:extLst>
              <a:ext uri="{FF2B5EF4-FFF2-40B4-BE49-F238E27FC236}">
                <a16:creationId xmlns:a16="http://schemas.microsoft.com/office/drawing/2014/main" id="{CD95D5D1-A977-EA4D-A0B7-88AE3702BB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C7EC18-9782-C040-A12A-A5322517C9F4}"/>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20538966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Text Placeholder 5"/>
          <p:cNvSpPr>
            <a:spLocks noGrp="1"/>
          </p:cNvSpPr>
          <p:nvPr>
            <p:ph type="body" sz="quarter" idx="12"/>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700898444"/>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900" indent="-342900">
              <a:buFont typeface="Arial" pitchFamily="34" charset="0"/>
              <a:buChar char="•"/>
              <a:defRPr baseline="0"/>
            </a:lvl1pPr>
            <a:lvl2pPr marL="342900" indent="-342900">
              <a:buFont typeface="Arial" pitchFamily="34" charset="0"/>
              <a:buChar char="•"/>
              <a:defRPr baseline="0"/>
            </a:lvl2pPr>
            <a:lvl3pPr marL="571500" indent="-238125">
              <a:buFont typeface="Arial" pitchFamily="34" charset="0"/>
              <a:buChar char="–"/>
              <a:defRPr baseline="0"/>
            </a:lvl3pPr>
          </a:lstStyle>
          <a:p>
            <a:pPr lvl="0"/>
            <a:r>
              <a:rPr lang="en-US"/>
              <a:t>Click to edit Master text styles</a:t>
            </a:r>
          </a:p>
          <a:p>
            <a:pPr lvl="1"/>
            <a:r>
              <a:rPr lang="en-US"/>
              <a:t>Second level</a:t>
            </a:r>
          </a:p>
          <a:p>
            <a:pPr lvl="2"/>
            <a:r>
              <a:rPr lang="en-US"/>
              <a:t>Third level</a:t>
            </a:r>
          </a:p>
        </p:txBody>
      </p:sp>
      <p:sp>
        <p:nvSpPr>
          <p:cNvPr id="7" name="Text Placeholder 5"/>
          <p:cNvSpPr>
            <a:spLocks noGrp="1"/>
          </p:cNvSpPr>
          <p:nvPr>
            <p:ph type="body" sz="quarter" idx="12"/>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3732007139"/>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87584" y="152401"/>
            <a:ext cx="1296416" cy="5929313"/>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08000" y="152401"/>
            <a:ext cx="9855200" cy="59293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205230356"/>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C5D637E7-CDA5-4DBB-8B4B-BEBC60EF7232}"/>
              </a:ext>
            </a:extLst>
          </p:cNvPr>
          <p:cNvSpPr>
            <a:spLocks/>
          </p:cNvSpPr>
          <p:nvPr/>
        </p:nvSpPr>
        <p:spPr bwMode="gray">
          <a:xfrm>
            <a:off x="920752" y="3340101"/>
            <a:ext cx="10204449" cy="485775"/>
          </a:xfrm>
          <a:custGeom>
            <a:avLst/>
            <a:gdLst>
              <a:gd name="T0" fmla="*/ 2147483646 w 4128"/>
              <a:gd name="T1" fmla="*/ 2147483646 h 479"/>
              <a:gd name="T2" fmla="*/ 2147483646 w 4128"/>
              <a:gd name="T3" fmla="*/ 2147483646 h 479"/>
              <a:gd name="T4" fmla="*/ 2147483646 w 4128"/>
              <a:gd name="T5" fmla="*/ 2147483646 h 479"/>
              <a:gd name="T6" fmla="*/ 0 w 4128"/>
              <a:gd name="T7" fmla="*/ 2147483646 h 479"/>
              <a:gd name="T8" fmla="*/ 2147483646 w 4128"/>
              <a:gd name="T9" fmla="*/ 2147483646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79053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90532"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F0964BBD-01BD-4403-A486-2134D748C187}"/>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a:extLst>
              <a:ext uri="{FF2B5EF4-FFF2-40B4-BE49-F238E27FC236}">
                <a16:creationId xmlns:a16="http://schemas.microsoft.com/office/drawing/2014/main" id="{109589ED-D8A3-44B9-B717-08ADA8EB3734}"/>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a:extLst>
              <a:ext uri="{FF2B5EF4-FFF2-40B4-BE49-F238E27FC236}">
                <a16:creationId xmlns:a16="http://schemas.microsoft.com/office/drawing/2014/main" id="{779A64C3-9B0E-4512-B9E3-A6C963397004}"/>
              </a:ext>
            </a:extLst>
          </p:cNvPr>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578963"/>
                </a:solidFill>
                <a:latin typeface="Times New Roman" panose="02020603050405020304" pitchFamily="18" charset="0"/>
              </a:defRPr>
            </a:lvl1pPr>
          </a:lstStyle>
          <a:p>
            <a:fld id="{0FD4F7BC-98FE-4A45-949D-2BEF9C4B1EF5}" type="slidenum">
              <a:rPr lang="en-US" altLang="en-US"/>
              <a:pPr/>
              <a:t>‹#›</a:t>
            </a:fld>
            <a:endParaRPr lang="en-US" altLang="en-US"/>
          </a:p>
        </p:txBody>
      </p:sp>
    </p:spTree>
    <p:extLst>
      <p:ext uri="{BB962C8B-B14F-4D97-AF65-F5344CB8AC3E}">
        <p14:creationId xmlns:p14="http://schemas.microsoft.com/office/powerpoint/2010/main" val="13673606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7F555F-A8AB-48B6-9CC8-3455A60067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60F684-F4DB-42AF-B291-F76D5637E12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340421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6139B36-DFCE-4A64-8ACB-87CA91C0C2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A19C46-0289-4497-9171-004116882AB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564464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43BDD88-304F-41C8-9C9A-4CD702277FD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DC66F6-38D1-430E-AFDD-57D3BE1E6AAC}"/>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061826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894ACA1-F78F-42B8-BEA4-EEE01751240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2A4B791-028E-4BAD-B0BC-A2297D43545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534513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D13641D-0E54-46ED-8DA8-2B8CE14E670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83A508-BFA1-4AC7-B47B-05FA38E08C7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750776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6A266CA-1C9A-4F8D-A3E4-8736C7E1DEB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3CEAD68-A290-482F-A2C9-5B051E2CB162}"/>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99121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554BD0-CE88-B44D-8453-61FB4FD666B4}"/>
              </a:ext>
            </a:extLst>
          </p:cNvPr>
          <p:cNvSpPr>
            <a:spLocks noGrp="1"/>
          </p:cNvSpPr>
          <p:nvPr>
            <p:ph type="dt" sz="half" idx="10"/>
          </p:nvPr>
        </p:nvSpPr>
        <p:spPr/>
        <p:txBody>
          <a:bodyPr/>
          <a:lstStyle/>
          <a:p>
            <a:fld id="{E44FF54F-EDDA-CD44-A028-36BE23E1527B}" type="datetimeFigureOut">
              <a:rPr lang="en-US" smtClean="0"/>
              <a:t>11/9/2022</a:t>
            </a:fld>
            <a:endParaRPr lang="en-US"/>
          </a:p>
        </p:txBody>
      </p:sp>
      <p:sp>
        <p:nvSpPr>
          <p:cNvPr id="3" name="Footer Placeholder 2">
            <a:extLst>
              <a:ext uri="{FF2B5EF4-FFF2-40B4-BE49-F238E27FC236}">
                <a16:creationId xmlns:a16="http://schemas.microsoft.com/office/drawing/2014/main" id="{AFAE2A6E-E484-584D-9CE4-8E7295F846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15B9AA-8427-DA41-B1EE-B85BA2A1D24D}"/>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9795899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6730C67-300B-4112-AB4C-F73B161DB6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BA18B66-DD5C-4855-83F0-6F4EA65043C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06751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4E4CAF7-0A77-45F8-B61A-B31A15F19D6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EE7E59-9C52-4722-B40A-E256014540F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92855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BC1DCA-6370-4EA6-85CE-4B47264113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79EF72-DD5A-48EF-958C-447355DB195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823879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221047-19D7-4324-88F3-0A3E5DF197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48F5C0-70D6-4B69-8478-2A9962D03D3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884471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F7F58224-A66C-49B0-97E3-489EC11461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DBD808-47B6-4C73-A88B-6AC5A9B45051}"/>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109212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B97A20D7-8CFF-4A42-8C20-38451C440A2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3013B66-B60A-4DC1-A17B-669D2F88E06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698262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2DD037-0AAF-4406-B849-7EE91F4B59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CA125D6-D2D3-431C-AE92-C34FF8AB81A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657274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26562375-38CB-4B64-8494-B9BD6353BC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2A0EDC-1F5F-403E-960E-8DFCFBCBBB0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68380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60E6D313-637F-4507-8153-690346961E9B}"/>
              </a:ext>
            </a:extLst>
          </p:cNvPr>
          <p:cNvSpPr>
            <a:spLocks/>
          </p:cNvSpPr>
          <p:nvPr/>
        </p:nvSpPr>
        <p:spPr bwMode="gray">
          <a:xfrm>
            <a:off x="920752" y="3340101"/>
            <a:ext cx="10204449" cy="485775"/>
          </a:xfrm>
          <a:custGeom>
            <a:avLst/>
            <a:gdLst>
              <a:gd name="T0" fmla="*/ 2147483646 w 4128"/>
              <a:gd name="T1" fmla="*/ 2147483646 h 479"/>
              <a:gd name="T2" fmla="*/ 2147483646 w 4128"/>
              <a:gd name="T3" fmla="*/ 2147483646 h 479"/>
              <a:gd name="T4" fmla="*/ 2147483646 w 4128"/>
              <a:gd name="T5" fmla="*/ 2147483646 h 479"/>
              <a:gd name="T6" fmla="*/ 0 w 4128"/>
              <a:gd name="T7" fmla="*/ 2147483646 h 479"/>
              <a:gd name="T8" fmla="*/ 2147483646 w 4128"/>
              <a:gd name="T9" fmla="*/ 2147483646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790531" name="Rectangle 3"/>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90532" name="Rectangle 4"/>
          <p:cNvSpPr>
            <a:spLocks noGrp="1" noChangeArrowheads="1"/>
          </p:cNvSpPr>
          <p:nvPr>
            <p:ph type="subTitle" idx="1"/>
          </p:nvPr>
        </p:nvSpPr>
        <p:spPr>
          <a:xfrm>
            <a:off x="1828800" y="3886200"/>
            <a:ext cx="8534400" cy="1752600"/>
          </a:xfrm>
        </p:spPr>
        <p:txBody>
          <a:bodyPr/>
          <a:lstStyle>
            <a:lvl1pPr marL="0" indent="0" algn="ctr">
              <a:buFont typeface="Wingdings 2" pitchFamily="18" charset="2"/>
              <a:buNone/>
              <a:defRPr/>
            </a:lvl1pPr>
          </a:lstStyle>
          <a:p>
            <a:r>
              <a:rPr lang="en-US"/>
              <a:t>Click to edit Master subtitle style</a:t>
            </a:r>
          </a:p>
        </p:txBody>
      </p:sp>
      <p:sp>
        <p:nvSpPr>
          <p:cNvPr id="5" name="Rectangle 5">
            <a:extLst>
              <a:ext uri="{FF2B5EF4-FFF2-40B4-BE49-F238E27FC236}">
                <a16:creationId xmlns:a16="http://schemas.microsoft.com/office/drawing/2014/main" id="{02A5C728-BC81-4999-BB7B-2C61FCB58530}"/>
              </a:ext>
            </a:extLst>
          </p:cNvPr>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a:extLst>
              <a:ext uri="{FF2B5EF4-FFF2-40B4-BE49-F238E27FC236}">
                <a16:creationId xmlns:a16="http://schemas.microsoft.com/office/drawing/2014/main" id="{BA9702EB-B875-4384-8A96-B0D729F755D1}"/>
              </a:ext>
            </a:extLst>
          </p:cNvPr>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a:extLst>
              <a:ext uri="{FF2B5EF4-FFF2-40B4-BE49-F238E27FC236}">
                <a16:creationId xmlns:a16="http://schemas.microsoft.com/office/drawing/2014/main" id="{0F55FC5C-C384-48FE-AC19-A8CC550EA0ED}"/>
              </a:ext>
            </a:extLst>
          </p:cNvPr>
          <p:cNvSpPr>
            <a:spLocks noGrp="1" noChangeArrowheads="1"/>
          </p:cNvSpPr>
          <p:nvPr>
            <p:ph type="sldNum" sz="quarter" idx="12"/>
          </p:nvPr>
        </p:nvSpPr>
        <p:spPr bwMode="auto">
          <a:xfrm>
            <a:off x="8737600" y="6248400"/>
            <a:ext cx="2540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578963"/>
                </a:solidFill>
                <a:latin typeface="Times New Roman" panose="02020603050405020304" pitchFamily="18" charset="0"/>
              </a:defRPr>
            </a:lvl1pPr>
          </a:lstStyle>
          <a:p>
            <a:fld id="{BABA61AE-A996-4A12-BE61-090336E30858}" type="slidenum">
              <a:rPr lang="en-US" altLang="en-US"/>
              <a:pPr/>
              <a:t>‹#›</a:t>
            </a:fld>
            <a:endParaRPr lang="en-US" altLang="en-US"/>
          </a:p>
        </p:txBody>
      </p:sp>
    </p:spTree>
    <p:extLst>
      <p:ext uri="{BB962C8B-B14F-4D97-AF65-F5344CB8AC3E}">
        <p14:creationId xmlns:p14="http://schemas.microsoft.com/office/powerpoint/2010/main" val="21013811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3D065C-8BE6-45B6-8A18-A32C4E707E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47C7BC-D9FC-483E-A193-BA630457812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8598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DCF0-D813-B24D-93D9-479C7F3EED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B42F84-8FD6-1541-9225-7416AB45DF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08707D-737C-1745-9654-228B4D9490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A096D0-8196-F841-A97D-2E3F90B84459}"/>
              </a:ext>
            </a:extLst>
          </p:cNvPr>
          <p:cNvSpPr>
            <a:spLocks noGrp="1"/>
          </p:cNvSpPr>
          <p:nvPr>
            <p:ph type="dt" sz="half" idx="10"/>
          </p:nvPr>
        </p:nvSpPr>
        <p:spPr/>
        <p:txBody>
          <a:bodyPr/>
          <a:lstStyle/>
          <a:p>
            <a:fld id="{E44FF54F-EDDA-CD44-A028-36BE23E1527B}" type="datetimeFigureOut">
              <a:rPr lang="en-US" smtClean="0"/>
              <a:t>11/9/2022</a:t>
            </a:fld>
            <a:endParaRPr lang="en-US"/>
          </a:p>
        </p:txBody>
      </p:sp>
      <p:sp>
        <p:nvSpPr>
          <p:cNvPr id="6" name="Footer Placeholder 5">
            <a:extLst>
              <a:ext uri="{FF2B5EF4-FFF2-40B4-BE49-F238E27FC236}">
                <a16:creationId xmlns:a16="http://schemas.microsoft.com/office/drawing/2014/main" id="{4310018B-D450-714C-A0D3-D19C452E12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50B5BC-02F6-CC4E-A219-8D4B854BB4DC}"/>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24694415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D18491F-174E-4581-B6A2-BE349EE2EB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52CB45-E868-499A-817B-CD0B46B843B1}"/>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905934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CC07F4D-66D8-40C1-A93C-F11B5E9A34B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4EE795C-1DDF-44EA-BE59-9426C225DB31}"/>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128886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2FEA714-01E8-43AF-9395-B681CA08FF1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2DCBAF8-701A-4D0C-B710-69BD9AEF4202}"/>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359352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691DD28-4C6E-458B-B419-089506C7E8E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03E5561-2349-416A-9221-39216A2D52E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453493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0D1777A-2D48-4DD4-98CE-56288021EC5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0DF64CF-A4DB-47B9-8359-479100176A42}"/>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893143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F0AE1C0-426E-45AC-B43E-EB5B2B05A63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61BCF1-9EA7-4542-9A3E-91A458A103D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886729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0950148-EADF-41D2-919A-D716B1C6156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6E9C94C-6216-45E0-A6E4-B2EFFB4676D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54726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B2E513-D511-439D-94AC-1BE4530FD6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33C002-B032-4D2F-AB68-2F8D19D10E7E}"/>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131427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627BEF-9B26-4FD4-A178-EBDED9111A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6611F0-18BF-4F5A-8B86-C3DF2987CA8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32622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dirty="0"/>
          </a:p>
        </p:txBody>
      </p:sp>
      <p:sp>
        <p:nvSpPr>
          <p:cNvPr id="4" name="Rectangle 4">
            <a:extLst>
              <a:ext uri="{FF2B5EF4-FFF2-40B4-BE49-F238E27FC236}">
                <a16:creationId xmlns:a16="http://schemas.microsoft.com/office/drawing/2014/main" id="{54E08D7C-A705-455A-A88A-3F883006C5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C13661-D5F4-413F-BADE-82B9F6B6FBED}"/>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53706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EC835-3B27-094B-B65C-49A961FC57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25DF78-347F-CC43-929A-4A5D442849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89879C-826F-BD40-A008-3A257ABEF6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728425-94FF-D74F-B258-17A5E01DF8CC}"/>
              </a:ext>
            </a:extLst>
          </p:cNvPr>
          <p:cNvSpPr>
            <a:spLocks noGrp="1"/>
          </p:cNvSpPr>
          <p:nvPr>
            <p:ph type="dt" sz="half" idx="10"/>
          </p:nvPr>
        </p:nvSpPr>
        <p:spPr/>
        <p:txBody>
          <a:bodyPr/>
          <a:lstStyle/>
          <a:p>
            <a:fld id="{E44FF54F-EDDA-CD44-A028-36BE23E1527B}" type="datetimeFigureOut">
              <a:rPr lang="en-US" smtClean="0"/>
              <a:t>11/9/2022</a:t>
            </a:fld>
            <a:endParaRPr lang="en-US"/>
          </a:p>
        </p:txBody>
      </p:sp>
      <p:sp>
        <p:nvSpPr>
          <p:cNvPr id="6" name="Footer Placeholder 5">
            <a:extLst>
              <a:ext uri="{FF2B5EF4-FFF2-40B4-BE49-F238E27FC236}">
                <a16:creationId xmlns:a16="http://schemas.microsoft.com/office/drawing/2014/main" id="{7C142C84-7AAA-5449-9632-5B6F40D9E4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3EDCDF-8221-5141-B3D7-23A7BC473110}"/>
              </a:ext>
            </a:extLst>
          </p:cNvPr>
          <p:cNvSpPr>
            <a:spLocks noGrp="1"/>
          </p:cNvSpPr>
          <p:nvPr>
            <p:ph type="sldNum" sz="quarter" idx="12"/>
          </p:nvPr>
        </p:nvSpPr>
        <p:spPr/>
        <p:txBody>
          <a:bodyPr/>
          <a:lstStyle/>
          <a:p>
            <a:fld id="{F363E460-4B90-E94D-AEBF-6E56D59F9146}" type="slidenum">
              <a:rPr lang="en-US" smtClean="0"/>
              <a:t>‹#›</a:t>
            </a:fld>
            <a:endParaRPr lang="en-US"/>
          </a:p>
        </p:txBody>
      </p:sp>
    </p:spTree>
    <p:extLst>
      <p:ext uri="{BB962C8B-B14F-4D97-AF65-F5344CB8AC3E}">
        <p14:creationId xmlns:p14="http://schemas.microsoft.com/office/powerpoint/2010/main" val="17629653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544B8B80-00A7-480A-B4F9-CCD099D2FB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B6EB10-F230-4799-89A3-175DD825708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920771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E478ADA-C640-4F73-A1EA-7344A5B2CDC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51E5218-8477-436D-8F45-5757C6361171}"/>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492664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dirty="0"/>
          </a:p>
        </p:txBody>
      </p:sp>
      <p:sp>
        <p:nvSpPr>
          <p:cNvPr id="5" name="Rectangle 4">
            <a:extLst>
              <a:ext uri="{FF2B5EF4-FFF2-40B4-BE49-F238E27FC236}">
                <a16:creationId xmlns:a16="http://schemas.microsoft.com/office/drawing/2014/main" id="{4AAE5CE6-2BE2-42E8-B89A-E2D4FF2FD05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4664FD9-535C-4CF5-AF0F-3A64F31F9CB6}"/>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195117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746685-8B47-4838-BFD9-20BA1305B5C3}"/>
              </a:ext>
            </a:extLst>
          </p:cNvPr>
          <p:cNvSpPr>
            <a:spLocks noGrp="1" noChangeArrowheads="1"/>
          </p:cNvSpPr>
          <p:nvPr>
            <p:ph type="dt" sz="half" idx="10"/>
          </p:nvPr>
        </p:nvSpPr>
        <p:spPr/>
        <p:txBody>
          <a:bodyPr/>
          <a:lstStyle>
            <a:lvl1pPr>
              <a:defRPr>
                <a:solidFill>
                  <a:srgbClr val="000000"/>
                </a:solidFill>
                <a:latin typeface="Arial" charset="0"/>
                <a:cs typeface="+mn-cs"/>
              </a:defRPr>
            </a:lvl1pPr>
          </a:lstStyle>
          <a:p>
            <a:pPr>
              <a:defRPr/>
            </a:pPr>
            <a:endParaRPr lang="en-US"/>
          </a:p>
        </p:txBody>
      </p:sp>
      <p:sp>
        <p:nvSpPr>
          <p:cNvPr id="6" name="Footer Placeholder 5">
            <a:extLst>
              <a:ext uri="{FF2B5EF4-FFF2-40B4-BE49-F238E27FC236}">
                <a16:creationId xmlns:a16="http://schemas.microsoft.com/office/drawing/2014/main" id="{CF2A3C57-BDCB-45D1-BD39-EC2E4FFF8F7F}"/>
              </a:ext>
            </a:extLst>
          </p:cNvPr>
          <p:cNvSpPr>
            <a:spLocks noGrp="1" noChangeArrowheads="1"/>
          </p:cNvSpPr>
          <p:nvPr>
            <p:ph type="ftr" sz="quarter" idx="11"/>
          </p:nvPr>
        </p:nvSpPr>
        <p:spPr/>
        <p:txBody>
          <a:bodyPr/>
          <a:lstStyle>
            <a:lvl1pPr>
              <a:defRPr>
                <a:solidFill>
                  <a:srgbClr val="000000"/>
                </a:solidFill>
                <a:latin typeface="Arial"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39115A00-CEFA-45C8-A264-7D3FD4A9977D}"/>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53C2D94E-E3AE-44E9-8E30-03E16B4570E7}" type="slidenum">
              <a:rPr lang="en-US" altLang="en-US"/>
              <a:pPr/>
              <a:t>‹#›</a:t>
            </a:fld>
            <a:endParaRPr lang="en-US" altLang="en-US"/>
          </a:p>
        </p:txBody>
      </p:sp>
    </p:spTree>
    <p:extLst>
      <p:ext uri="{BB962C8B-B14F-4D97-AF65-F5344CB8AC3E}">
        <p14:creationId xmlns:p14="http://schemas.microsoft.com/office/powerpoint/2010/main" val="11970455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atin typeface="+mj-lt"/>
                <a:ea typeface="Tahoma" panose="020B0604030504040204" pitchFamily="34" charset="0"/>
                <a:cs typeface="Tahoma" panose="020B0604030504040204" pitchFamily="34" charset="0"/>
              </a:defRPr>
            </a:lvl1pPr>
          </a:lstStyle>
          <a:p>
            <a:r>
              <a:rPr lang="en-US" dirty="0"/>
              <a:t>Click to edit Master title style</a:t>
            </a:r>
            <a:endParaRPr lang="en-AU" dirty="0"/>
          </a:p>
        </p:txBody>
      </p:sp>
      <p:sp>
        <p:nvSpPr>
          <p:cNvPr id="3" name="Content Placeholder 2"/>
          <p:cNvSpPr>
            <a:spLocks noGrp="1"/>
          </p:cNvSpPr>
          <p:nvPr>
            <p:ph idx="1"/>
          </p:nvPr>
        </p:nvSpPr>
        <p:spPr>
          <a:xfrm>
            <a:off x="609600" y="1600200"/>
            <a:ext cx="10972800" cy="4658360"/>
          </a:xfrm>
        </p:spPr>
        <p:txBody>
          <a:bodyPr/>
          <a:lstStyle>
            <a:lvl1pPr>
              <a:defRPr sz="2400">
                <a:latin typeface="+mn-lt"/>
                <a:ea typeface="Tahoma" pitchFamily="34" charset="0"/>
                <a:cs typeface="Tahoma" panose="020B0604030504040204" pitchFamily="34" charset="0"/>
              </a:defRPr>
            </a:lvl1pPr>
            <a:lvl2pPr>
              <a:defRPr sz="2400">
                <a:latin typeface="+mn-lt"/>
                <a:ea typeface="Tahoma" pitchFamily="34" charset="0"/>
                <a:cs typeface="Tahoma" panose="020B0604030504040204" pitchFamily="34" charset="0"/>
              </a:defRPr>
            </a:lvl2pPr>
            <a:lvl3pPr>
              <a:defRPr>
                <a:latin typeface="Interstate-Light" pitchFamily="2" charset="0"/>
              </a:defRPr>
            </a:lvl3pPr>
            <a:lvl4pPr>
              <a:defRPr>
                <a:latin typeface="Interstate-Light" pitchFamily="2" charset="0"/>
              </a:defRPr>
            </a:lvl4pPr>
            <a:lvl5pPr>
              <a:defRPr>
                <a:latin typeface="Interstate-Light" pitchFamily="2" charset="0"/>
              </a:defRPr>
            </a:lvl5pPr>
          </a:lstStyle>
          <a:p>
            <a:pPr lvl="0"/>
            <a:r>
              <a:rPr lang="en-US" dirty="0"/>
              <a:t>Click to edit Master text styles</a:t>
            </a:r>
          </a:p>
          <a:p>
            <a:pPr lvl="1"/>
            <a:r>
              <a:rPr lang="en-US" dirty="0"/>
              <a:t>Second level</a:t>
            </a:r>
          </a:p>
        </p:txBody>
      </p:sp>
      <p:sp>
        <p:nvSpPr>
          <p:cNvPr id="7" name="Content Placeholder 2"/>
          <p:cNvSpPr>
            <a:spLocks noGrp="1"/>
          </p:cNvSpPr>
          <p:nvPr>
            <p:ph idx="13"/>
          </p:nvPr>
        </p:nvSpPr>
        <p:spPr>
          <a:xfrm>
            <a:off x="609600" y="6258562"/>
            <a:ext cx="10972800" cy="462916"/>
          </a:xfrm>
        </p:spPr>
        <p:txBody>
          <a:bodyPr/>
          <a:lstStyle>
            <a:lvl1pPr marL="0" indent="0">
              <a:buNone/>
              <a:defRPr sz="1200">
                <a:latin typeface="+mn-lt"/>
                <a:ea typeface="Tahoma" pitchFamily="34" charset="0"/>
                <a:cs typeface="Tahoma" panose="020B0604030504040204" pitchFamily="34" charset="0"/>
              </a:defRPr>
            </a:lvl1pPr>
            <a:lvl2pPr marL="342891" indent="0">
              <a:buNone/>
              <a:defRPr sz="1200">
                <a:latin typeface="+mn-lt"/>
                <a:ea typeface="Tahoma" pitchFamily="34" charset="0"/>
                <a:cs typeface="Tahoma" panose="020B0604030504040204" pitchFamily="34" charset="0"/>
              </a:defRPr>
            </a:lvl2pPr>
            <a:lvl3pPr>
              <a:defRPr>
                <a:latin typeface="Interstate-Light" pitchFamily="2" charset="0"/>
              </a:defRPr>
            </a:lvl3pPr>
            <a:lvl4pPr>
              <a:defRPr>
                <a:latin typeface="Interstate-Light" pitchFamily="2" charset="0"/>
              </a:defRPr>
            </a:lvl4pPr>
            <a:lvl5pPr>
              <a:defRPr>
                <a:latin typeface="Interstate-Light" pitchFamily="2" charset="0"/>
              </a:defRPr>
            </a:lvl5pPr>
          </a:lstStyle>
          <a:p>
            <a:pPr lvl="0"/>
            <a:r>
              <a:rPr lang="en-US"/>
              <a:t>Edit Master text styles</a:t>
            </a:r>
          </a:p>
        </p:txBody>
      </p:sp>
      <p:sp>
        <p:nvSpPr>
          <p:cNvPr id="5" name="Date Placeholder 3">
            <a:extLst>
              <a:ext uri="{FF2B5EF4-FFF2-40B4-BE49-F238E27FC236}">
                <a16:creationId xmlns:a16="http://schemas.microsoft.com/office/drawing/2014/main" id="{9D37860E-A03F-4E06-B1C1-0B2791D62229}"/>
              </a:ext>
            </a:extLst>
          </p:cNvPr>
          <p:cNvSpPr>
            <a:spLocks noGrp="1"/>
          </p:cNvSpPr>
          <p:nvPr>
            <p:ph type="dt" sz="half" idx="14"/>
          </p:nvPr>
        </p:nvSpPr>
        <p:spPr/>
        <p:txBody>
          <a:bodyPr/>
          <a:lstStyle>
            <a:lvl1pPr>
              <a:defRPr>
                <a:solidFill>
                  <a:srgbClr val="898989"/>
                </a:solidFill>
                <a:cs typeface="Arial" panose="020B0604020202020204" pitchFamily="34" charset="0"/>
              </a:defRPr>
            </a:lvl1pPr>
          </a:lstStyle>
          <a:p>
            <a:pPr>
              <a:defRPr/>
            </a:pPr>
            <a:fld id="{ABEFAB55-6BF8-4EB3-9CF0-6F2C3A010762}" type="datetime1">
              <a:rPr lang="en-US" altLang="en-US"/>
              <a:pPr>
                <a:defRPr/>
              </a:pPr>
              <a:t>11/9/2022</a:t>
            </a:fld>
            <a:endParaRPr lang="en-US" altLang="en-US"/>
          </a:p>
        </p:txBody>
      </p:sp>
      <p:sp>
        <p:nvSpPr>
          <p:cNvPr id="6" name="Footer Placeholder 4">
            <a:extLst>
              <a:ext uri="{FF2B5EF4-FFF2-40B4-BE49-F238E27FC236}">
                <a16:creationId xmlns:a16="http://schemas.microsoft.com/office/drawing/2014/main" id="{607BD334-C764-42D9-BEAD-A3440E8FC546}"/>
              </a:ext>
            </a:extLst>
          </p:cNvPr>
          <p:cNvSpPr>
            <a:spLocks noGrp="1"/>
          </p:cNvSpPr>
          <p:nvPr>
            <p:ph type="ftr" sz="quarter" idx="15"/>
          </p:nvPr>
        </p:nvSpPr>
        <p:spPr/>
        <p:txBody>
          <a:bodyPr/>
          <a:lstStyle>
            <a:lvl1pPr>
              <a:defRPr>
                <a:solidFill>
                  <a:srgbClr val="898989"/>
                </a:solidFill>
                <a:cs typeface="Arial" panose="020B0604020202020204" pitchFamily="34" charset="0"/>
              </a:defRPr>
            </a:lvl1pPr>
          </a:lstStyle>
          <a:p>
            <a:pPr>
              <a:defRPr/>
            </a:pPr>
            <a:endParaRPr lang="en-US" altLang="en-US"/>
          </a:p>
        </p:txBody>
      </p:sp>
      <p:sp>
        <p:nvSpPr>
          <p:cNvPr id="8" name="Slide Number Placeholder 5">
            <a:extLst>
              <a:ext uri="{FF2B5EF4-FFF2-40B4-BE49-F238E27FC236}">
                <a16:creationId xmlns:a16="http://schemas.microsoft.com/office/drawing/2014/main" id="{65D586BF-563D-4081-A69E-820B90D58A15}"/>
              </a:ext>
            </a:extLst>
          </p:cNvPr>
          <p:cNvSpPr>
            <a:spLocks noGrp="1"/>
          </p:cNvSpPr>
          <p:nvPr>
            <p:ph type="sldNum" sz="quarter" idx="16"/>
          </p:nvPr>
        </p:nvSpPr>
        <p:spPr>
          <a:xfrm>
            <a:off x="0" y="0"/>
            <a:ext cx="0" cy="0"/>
          </a:xfrm>
        </p:spPr>
        <p:txBody>
          <a:bodyPr vert="horz" wrap="square" lIns="91440" tIns="45720" rIns="91440" bIns="45720" numCol="1" anchor="t" anchorCtr="0" compatLnSpc="1">
            <a:prstTxWarp prst="textNoShape">
              <a:avLst/>
            </a:prstTxWarp>
          </a:bodyPr>
          <a:lstStyle>
            <a:lvl1pPr>
              <a:defRPr sz="1500">
                <a:solidFill>
                  <a:srgbClr val="FFFFFF"/>
                </a:solidFill>
              </a:defRPr>
            </a:lvl1pPr>
          </a:lstStyle>
          <a:p>
            <a:fld id="{858BC883-7F04-47F6-9F16-8C710C28329F}" type="slidenum">
              <a:rPr lang="en-US" altLang="en-US"/>
              <a:pPr/>
              <a:t>‹#›</a:t>
            </a:fld>
            <a:endParaRPr lang="en-US" altLang="en-US"/>
          </a:p>
        </p:txBody>
      </p:sp>
    </p:spTree>
    <p:extLst>
      <p:ext uri="{BB962C8B-B14F-4D97-AF65-F5344CB8AC3E}">
        <p14:creationId xmlns:p14="http://schemas.microsoft.com/office/powerpoint/2010/main" val="25376598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ext Placeholder 5"/>
          <p:cNvSpPr>
            <a:spLocks noGrp="1"/>
          </p:cNvSpPr>
          <p:nvPr>
            <p:ph type="body" sz="quarter" idx="12"/>
          </p:nvPr>
        </p:nvSpPr>
        <p:spPr>
          <a:xfrm>
            <a:off x="508000" y="6248405"/>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563283505"/>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9BED816-9C08-448A-9EA0-27F27FAA246F}"/>
              </a:ext>
            </a:extLst>
          </p:cNvPr>
          <p:cNvSpPr>
            <a:spLocks noGrp="1" noChangeArrowheads="1"/>
          </p:cNvSpPr>
          <p:nvPr>
            <p:ph type="dt" sz="half" idx="10"/>
          </p:nvPr>
        </p:nvSpPr>
        <p:spPr/>
        <p:txBody>
          <a:bodyPr/>
          <a:lstStyle>
            <a:lvl1pPr>
              <a:defRPr>
                <a:solidFill>
                  <a:srgbClr val="44546A"/>
                </a:solidFill>
              </a:defRPr>
            </a:lvl1pPr>
          </a:lstStyle>
          <a:p>
            <a:pPr>
              <a:defRPr/>
            </a:pPr>
            <a:endParaRPr lang="en-US"/>
          </a:p>
        </p:txBody>
      </p:sp>
      <p:sp>
        <p:nvSpPr>
          <p:cNvPr id="7" name="Rectangle 5">
            <a:extLst>
              <a:ext uri="{FF2B5EF4-FFF2-40B4-BE49-F238E27FC236}">
                <a16:creationId xmlns:a16="http://schemas.microsoft.com/office/drawing/2014/main" id="{27D251E7-7922-44CE-86F5-746671E382F0}"/>
              </a:ext>
            </a:extLst>
          </p:cNvPr>
          <p:cNvSpPr>
            <a:spLocks noGrp="1" noChangeArrowheads="1"/>
          </p:cNvSpPr>
          <p:nvPr>
            <p:ph type="ftr" sz="quarter" idx="11"/>
          </p:nvPr>
        </p:nvSpPr>
        <p:spPr/>
        <p:txBody>
          <a:bodyPr/>
          <a:lstStyle>
            <a:lvl1pPr>
              <a:defRPr>
                <a:solidFill>
                  <a:srgbClr val="44546A"/>
                </a:solidFill>
              </a:defRPr>
            </a:lvl1pPr>
          </a:lstStyle>
          <a:p>
            <a:pPr>
              <a:defRPr/>
            </a:pPr>
            <a:endParaRPr lang="en-US"/>
          </a:p>
        </p:txBody>
      </p:sp>
      <p:sp>
        <p:nvSpPr>
          <p:cNvPr id="8" name="Rectangle 6">
            <a:extLst>
              <a:ext uri="{FF2B5EF4-FFF2-40B4-BE49-F238E27FC236}">
                <a16:creationId xmlns:a16="http://schemas.microsoft.com/office/drawing/2014/main" id="{4D88B8C3-780D-47EF-80E9-5D59CE8C8989}"/>
              </a:ext>
            </a:extLst>
          </p:cNvPr>
          <p:cNvSpPr>
            <a:spLocks noGrp="1" noChangeArrowheads="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2472354D-F92D-4CCE-A8F5-7DF031EEC2FF}" type="slidenum">
              <a:rPr lang="en-US" altLang="en-US"/>
              <a:pPr/>
              <a:t>‹#›</a:t>
            </a:fld>
            <a:endParaRPr lang="en-US" altLang="en-US"/>
          </a:p>
        </p:txBody>
      </p:sp>
    </p:spTree>
    <p:extLst>
      <p:ext uri="{BB962C8B-B14F-4D97-AF65-F5344CB8AC3E}">
        <p14:creationId xmlns:p14="http://schemas.microsoft.com/office/powerpoint/2010/main" val="13677981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1757188313"/>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Title and Content with Reference 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41513305"/>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891" indent="-342891">
              <a:buFont typeface="Arial" pitchFamily="34" charset="0"/>
              <a:buChar char="•"/>
              <a:defRPr baseline="0"/>
            </a:lvl1pPr>
            <a:lvl2pPr marL="342891" indent="-342891">
              <a:buFont typeface="Arial" pitchFamily="34" charset="0"/>
              <a:buChar char="•"/>
              <a:defRPr baseline="0"/>
            </a:lvl2pPr>
            <a:lvl3pPr marL="571486" indent="-238119">
              <a:buFont typeface="Arial" pitchFamily="34" charset="0"/>
              <a:buChar char="–"/>
              <a:defRPr baseline="0"/>
            </a:lvl3pPr>
          </a:lstStyle>
          <a:p>
            <a:pPr lvl="0"/>
            <a:r>
              <a:rPr lang="en-US"/>
              <a:t>Click to edit Master text styles</a:t>
            </a:r>
          </a:p>
          <a:p>
            <a:pPr lvl="1"/>
            <a:r>
              <a:rPr lang="en-US"/>
              <a:t>Second level</a:t>
            </a:r>
          </a:p>
          <a:p>
            <a:pPr lvl="2"/>
            <a:r>
              <a:rPr lang="en-US"/>
              <a:t>Third level</a:t>
            </a:r>
          </a:p>
        </p:txBody>
      </p:sp>
      <p:sp>
        <p:nvSpPr>
          <p:cNvPr id="7" name="Text Placeholder 5"/>
          <p:cNvSpPr>
            <a:spLocks noGrp="1"/>
          </p:cNvSpPr>
          <p:nvPr>
            <p:ph type="body" sz="quarter" idx="12"/>
          </p:nvPr>
        </p:nvSpPr>
        <p:spPr>
          <a:xfrm>
            <a:off x="508000" y="6248407"/>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a:t>Click to edit Master text styles</a:t>
            </a:r>
          </a:p>
        </p:txBody>
      </p:sp>
    </p:spTree>
    <p:extLst>
      <p:ext uri="{BB962C8B-B14F-4D97-AF65-F5344CB8AC3E}">
        <p14:creationId xmlns:p14="http://schemas.microsoft.com/office/powerpoint/2010/main" val="234679953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image" Target="../media/image1.jpeg"/><Relationship Id="rId2" Type="http://schemas.openxmlformats.org/officeDocument/2006/relationships/slideLayout" Target="../slideLayouts/slideLayout133.xml"/><Relationship Id="rId16" Type="http://schemas.openxmlformats.org/officeDocument/2006/relationships/theme" Target="../theme/theme10.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theme" Target="../theme/theme1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image" Target="../media/image1.jpeg"/><Relationship Id="rId2" Type="http://schemas.openxmlformats.org/officeDocument/2006/relationships/slideLayout" Target="../slideLayouts/slideLayout162.xml"/><Relationship Id="rId16" Type="http://schemas.openxmlformats.org/officeDocument/2006/relationships/theme" Target="../theme/theme1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1.jpe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4.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image" Target="../media/image1.jpeg"/><Relationship Id="rId2" Type="http://schemas.openxmlformats.org/officeDocument/2006/relationships/slideLayout" Target="../slideLayouts/slideLayout64.xml"/><Relationship Id="rId16" Type="http://schemas.openxmlformats.org/officeDocument/2006/relationships/theme" Target="../theme/theme5.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theme" Target="../theme/theme6.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1.jpe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8.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5" Type="http://schemas.openxmlformats.org/officeDocument/2006/relationships/slideLayout" Target="../slideLayouts/slideLayout129.xml"/><Relationship Id="rId4" Type="http://schemas.openxmlformats.org/officeDocument/2006/relationships/slideLayout" Target="../slideLayouts/slideLayout128.xml"/><Relationship Id="rId9"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157F2E-99A9-B24D-AF3F-6AF00C6A3F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D54F6E-D0FB-0149-AF28-4D9C983A6F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636B8-887E-A546-A6F4-65ECB6D6A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4FF54F-EDDA-CD44-A028-36BE23E1527B}" type="datetimeFigureOut">
              <a:rPr lang="en-US" smtClean="0"/>
              <a:t>11/9/2022</a:t>
            </a:fld>
            <a:endParaRPr lang="en-US"/>
          </a:p>
        </p:txBody>
      </p:sp>
      <p:sp>
        <p:nvSpPr>
          <p:cNvPr id="5" name="Footer Placeholder 4">
            <a:extLst>
              <a:ext uri="{FF2B5EF4-FFF2-40B4-BE49-F238E27FC236}">
                <a16:creationId xmlns:a16="http://schemas.microsoft.com/office/drawing/2014/main" id="{B089ACEE-5B73-BC4F-8122-DB554046BF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63C6D5-C5CF-AA41-88B4-ABEFD8850E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63E460-4B90-E94D-AEBF-6E56D59F9146}" type="slidenum">
              <a:rPr lang="en-US" smtClean="0"/>
              <a:t>‹#›</a:t>
            </a:fld>
            <a:endParaRPr lang="en-US"/>
          </a:p>
        </p:txBody>
      </p:sp>
    </p:spTree>
    <p:extLst>
      <p:ext uri="{BB962C8B-B14F-4D97-AF65-F5344CB8AC3E}">
        <p14:creationId xmlns:p14="http://schemas.microsoft.com/office/powerpoint/2010/main" val="1940019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3263893D-BF4D-4C05-95A2-43EBA9A344F5}"/>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1507" name="Rectangle 3">
            <a:extLst>
              <a:ext uri="{FF2B5EF4-FFF2-40B4-BE49-F238E27FC236}">
                <a16:creationId xmlns:a16="http://schemas.microsoft.com/office/drawing/2014/main" id="{DCA55163-2EC1-2A84-145D-D1EF8B9E957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789508" name="Rectangle 4">
            <a:extLst>
              <a:ext uri="{FF2B5EF4-FFF2-40B4-BE49-F238E27FC236}">
                <a16:creationId xmlns:a16="http://schemas.microsoft.com/office/drawing/2014/main" id="{145FD4BF-5516-7C9A-07F0-AF37B3D5F724}"/>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rgbClr val="578963"/>
                </a:solidFill>
                <a:latin typeface="Times New Roman" pitchFamily="18" charset="0"/>
                <a:cs typeface="+mn-cs"/>
              </a:defRPr>
            </a:lvl1pPr>
          </a:lstStyle>
          <a:p>
            <a:pPr>
              <a:defRPr/>
            </a:pPr>
            <a:endParaRPr lang="en-US"/>
          </a:p>
        </p:txBody>
      </p:sp>
      <p:sp>
        <p:nvSpPr>
          <p:cNvPr id="789509" name="Rectangle 5">
            <a:extLst>
              <a:ext uri="{FF2B5EF4-FFF2-40B4-BE49-F238E27FC236}">
                <a16:creationId xmlns:a16="http://schemas.microsoft.com/office/drawing/2014/main" id="{9FB411FF-F912-6270-FB18-E99A0BE7693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rgbClr val="578963"/>
                </a:solidFill>
                <a:latin typeface="Times New Roman" pitchFamily="18" charset="0"/>
                <a:cs typeface="+mn-cs"/>
              </a:defRPr>
            </a:lvl1pPr>
          </a:lstStyle>
          <a:p>
            <a:pPr>
              <a:defRPr/>
            </a:pPr>
            <a:endParaRPr lang="en-US"/>
          </a:p>
        </p:txBody>
      </p:sp>
    </p:spTree>
    <p:extLst>
      <p:ext uri="{BB962C8B-B14F-4D97-AF65-F5344CB8AC3E}">
        <p14:creationId xmlns:p14="http://schemas.microsoft.com/office/powerpoint/2010/main" val="2360244427"/>
      </p:ext>
    </p:extLst>
  </p:cSld>
  <p:clrMap bg1="lt1" tx1="dk1" bg2="lt2" tx2="dk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 id="2147484471" r:id="rId12"/>
    <p:sldLayoutId id="2147484472" r:id="rId13"/>
    <p:sldLayoutId id="2147484473" r:id="rId14"/>
    <p:sldLayoutId id="2147484474" r:id="rId15"/>
  </p:sldLayoutIdLst>
  <p:txStyles>
    <p:titleStyle>
      <a:lvl1pPr algn="l" rtl="0" eaLnBrk="0" fontAlgn="base" hangingPunct="0">
        <a:spcBef>
          <a:spcPct val="0"/>
        </a:spcBef>
        <a:spcAft>
          <a:spcPct val="0"/>
        </a:spcAft>
        <a:defRPr kumimoji="1" sz="4400">
          <a:solidFill>
            <a:schemeClr val="tx2"/>
          </a:solidFill>
          <a:latin typeface="Arial" pitchFamily="34" charset="0"/>
          <a:ea typeface="+mj-ea"/>
          <a:cs typeface="+mj-cs"/>
        </a:defRPr>
      </a:lvl1pPr>
      <a:lvl2pPr algn="l" rtl="0" eaLnBrk="0" fontAlgn="base" hangingPunct="0">
        <a:spcBef>
          <a:spcPct val="0"/>
        </a:spcBef>
        <a:spcAft>
          <a:spcPct val="0"/>
        </a:spcAft>
        <a:defRPr kumimoji="1" sz="4400">
          <a:solidFill>
            <a:schemeClr val="tx2"/>
          </a:solidFill>
          <a:latin typeface="Arial" charset="0"/>
        </a:defRPr>
      </a:lvl2pPr>
      <a:lvl3pPr algn="l" rtl="0" eaLnBrk="0" fontAlgn="base" hangingPunct="0">
        <a:spcBef>
          <a:spcPct val="0"/>
        </a:spcBef>
        <a:spcAft>
          <a:spcPct val="0"/>
        </a:spcAft>
        <a:defRPr kumimoji="1" sz="4400">
          <a:solidFill>
            <a:schemeClr val="tx2"/>
          </a:solidFill>
          <a:latin typeface="Arial" charset="0"/>
        </a:defRPr>
      </a:lvl3pPr>
      <a:lvl4pPr algn="l" rtl="0" eaLnBrk="0" fontAlgn="base" hangingPunct="0">
        <a:spcBef>
          <a:spcPct val="0"/>
        </a:spcBef>
        <a:spcAft>
          <a:spcPct val="0"/>
        </a:spcAft>
        <a:defRPr kumimoji="1" sz="4400">
          <a:solidFill>
            <a:schemeClr val="tx2"/>
          </a:solidFill>
          <a:latin typeface="Arial" charset="0"/>
        </a:defRPr>
      </a:lvl4pPr>
      <a:lvl5pPr algn="l" rtl="0" eaLnBrk="0" fontAlgn="base" hangingPunct="0">
        <a:spcBef>
          <a:spcPct val="0"/>
        </a:spcBef>
        <a:spcAft>
          <a:spcPct val="0"/>
        </a:spcAft>
        <a:defRPr kumimoji="1" sz="4400">
          <a:solidFill>
            <a:schemeClr val="tx2"/>
          </a:solidFill>
          <a:latin typeface="Arial"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Arial" pitchFamily="34" charset="0"/>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Arial" pitchFamily="34" charset="0"/>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itchFamily="34" charset="0"/>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itchFamily="34" charset="0"/>
        </a:defRPr>
      </a:lvl5pPr>
      <a:lvl6pPr marL="25146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41674A"/>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9CB0FAEE-BF25-BFF8-2336-13ACDF691E2A}"/>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A0A69F4B-4518-8228-3482-603E1FA6577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1226756" name="Rectangle 4">
            <a:extLst>
              <a:ext uri="{FF2B5EF4-FFF2-40B4-BE49-F238E27FC236}">
                <a16:creationId xmlns:a16="http://schemas.microsoft.com/office/drawing/2014/main" id="{5730B234-2092-BEA0-4B01-5222BF382A74}"/>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rgbClr val="578963"/>
                </a:solidFill>
                <a:latin typeface="Times New Roman" pitchFamily="1" charset="0"/>
                <a:cs typeface="+mn-cs"/>
              </a:defRPr>
            </a:lvl1pPr>
          </a:lstStyle>
          <a:p>
            <a:pPr>
              <a:defRPr/>
            </a:pPr>
            <a:endParaRPr lang="en-US"/>
          </a:p>
        </p:txBody>
      </p:sp>
      <p:sp>
        <p:nvSpPr>
          <p:cNvPr id="1226757" name="Rectangle 5">
            <a:extLst>
              <a:ext uri="{FF2B5EF4-FFF2-40B4-BE49-F238E27FC236}">
                <a16:creationId xmlns:a16="http://schemas.microsoft.com/office/drawing/2014/main" id="{8EBB59CF-E1A0-A595-ED55-34B0BB69D4E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rgbClr val="578963"/>
                </a:solidFill>
                <a:latin typeface="Times New Roman" pitchFamily="1" charset="0"/>
                <a:cs typeface="+mn-cs"/>
              </a:defRPr>
            </a:lvl1pPr>
          </a:lstStyle>
          <a:p>
            <a:pPr>
              <a:defRPr/>
            </a:pPr>
            <a:endParaRPr lang="en-US"/>
          </a:p>
        </p:txBody>
      </p:sp>
      <p:sp>
        <p:nvSpPr>
          <p:cNvPr id="1226758" name="Rectangle 6">
            <a:extLst>
              <a:ext uri="{FF2B5EF4-FFF2-40B4-BE49-F238E27FC236}">
                <a16:creationId xmlns:a16="http://schemas.microsoft.com/office/drawing/2014/main" id="{0065FAC5-E7E2-6F54-5D09-923474A3BD37}"/>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578963"/>
                </a:solidFill>
                <a:latin typeface="Times New Roman" panose="02020603050405020304" pitchFamily="18" charset="0"/>
              </a:defRPr>
            </a:lvl1pPr>
          </a:lstStyle>
          <a:p>
            <a:pPr>
              <a:defRPr/>
            </a:pPr>
            <a:fld id="{310ADE9E-F9C7-4319-A0E1-F60D94E6F3E5}" type="slidenum">
              <a:rPr lang="en-US" altLang="en-US"/>
              <a:pPr>
                <a:defRPr/>
              </a:pPr>
              <a:t>‹#›</a:t>
            </a:fld>
            <a:endParaRPr lang="en-US" altLang="en-US"/>
          </a:p>
        </p:txBody>
      </p:sp>
    </p:spTree>
    <p:extLst>
      <p:ext uri="{BB962C8B-B14F-4D97-AF65-F5344CB8AC3E}">
        <p14:creationId xmlns:p14="http://schemas.microsoft.com/office/powerpoint/2010/main" val="2958585278"/>
      </p:ext>
    </p:extLst>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 id="2147484487" r:id="rId12"/>
    <p:sldLayoutId id="2147484488" r:id="rId13"/>
    <p:sldLayoutId id="2147484489" r:id="rId14"/>
  </p:sldLayoutIdLst>
  <p:hf hdr="0" ftr="0" dt="0"/>
  <p:txStyles>
    <p:titleStyle>
      <a:lvl1pPr algn="l" rtl="0" eaLnBrk="0" fontAlgn="base" hangingPunct="0">
        <a:spcBef>
          <a:spcPct val="0"/>
        </a:spcBef>
        <a:spcAft>
          <a:spcPct val="0"/>
        </a:spcAft>
        <a:defRPr kumimoji="1" sz="4400">
          <a:solidFill>
            <a:schemeClr val="tx2"/>
          </a:solidFill>
          <a:latin typeface="Arial" pitchFamily="34" charset="0"/>
          <a:ea typeface="+mj-ea"/>
          <a:cs typeface="+mj-cs"/>
        </a:defRPr>
      </a:lvl1pPr>
      <a:lvl2pPr algn="l" rtl="0" eaLnBrk="0" fontAlgn="base" hangingPunct="0">
        <a:spcBef>
          <a:spcPct val="0"/>
        </a:spcBef>
        <a:spcAft>
          <a:spcPct val="0"/>
        </a:spcAft>
        <a:defRPr kumimoji="1" sz="4400">
          <a:solidFill>
            <a:schemeClr val="tx2"/>
          </a:solidFill>
          <a:latin typeface="Arial" charset="0"/>
        </a:defRPr>
      </a:lvl2pPr>
      <a:lvl3pPr algn="l" rtl="0" eaLnBrk="0" fontAlgn="base" hangingPunct="0">
        <a:spcBef>
          <a:spcPct val="0"/>
        </a:spcBef>
        <a:spcAft>
          <a:spcPct val="0"/>
        </a:spcAft>
        <a:defRPr kumimoji="1" sz="4400">
          <a:solidFill>
            <a:schemeClr val="tx2"/>
          </a:solidFill>
          <a:latin typeface="Arial" charset="0"/>
        </a:defRPr>
      </a:lvl3pPr>
      <a:lvl4pPr algn="l" rtl="0" eaLnBrk="0" fontAlgn="base" hangingPunct="0">
        <a:spcBef>
          <a:spcPct val="0"/>
        </a:spcBef>
        <a:spcAft>
          <a:spcPct val="0"/>
        </a:spcAft>
        <a:defRPr kumimoji="1" sz="4400">
          <a:solidFill>
            <a:schemeClr val="tx2"/>
          </a:solidFill>
          <a:latin typeface="Arial" charset="0"/>
        </a:defRPr>
      </a:lvl4pPr>
      <a:lvl5pPr algn="l" rtl="0" eaLnBrk="0" fontAlgn="base" hangingPunct="0">
        <a:spcBef>
          <a:spcPct val="0"/>
        </a:spcBef>
        <a:spcAft>
          <a:spcPct val="0"/>
        </a:spcAft>
        <a:defRPr kumimoji="1" sz="4400">
          <a:solidFill>
            <a:schemeClr val="tx2"/>
          </a:solidFill>
          <a:latin typeface="Arial"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Arial" pitchFamily="34" charset="0"/>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Arial" pitchFamily="34" charset="0"/>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itchFamily="34" charset="0"/>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itchFamily="34" charset="0"/>
        </a:defRPr>
      </a:lvl5pPr>
      <a:lvl6pPr marL="25146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197F0E8-BE9E-6A9D-E2F3-36DB01275855}"/>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43" name="Rectangle 3">
            <a:extLst>
              <a:ext uri="{FF2B5EF4-FFF2-40B4-BE49-F238E27FC236}">
                <a16:creationId xmlns:a16="http://schemas.microsoft.com/office/drawing/2014/main" id="{B226D5E5-2019-DD79-5EDE-A9726251B1D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789508" name="Rectangle 4">
            <a:extLst>
              <a:ext uri="{FF2B5EF4-FFF2-40B4-BE49-F238E27FC236}">
                <a16:creationId xmlns:a16="http://schemas.microsoft.com/office/drawing/2014/main" id="{E8D1B581-9F61-7CAE-06B0-BF46A019ED2A}"/>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rgbClr val="578963"/>
                </a:solidFill>
                <a:latin typeface="Times New Roman" pitchFamily="18" charset="0"/>
                <a:cs typeface="+mn-cs"/>
              </a:defRPr>
            </a:lvl1pPr>
          </a:lstStyle>
          <a:p>
            <a:pPr>
              <a:defRPr/>
            </a:pPr>
            <a:endParaRPr lang="en-US"/>
          </a:p>
        </p:txBody>
      </p:sp>
      <p:sp>
        <p:nvSpPr>
          <p:cNvPr id="789509" name="Rectangle 5">
            <a:extLst>
              <a:ext uri="{FF2B5EF4-FFF2-40B4-BE49-F238E27FC236}">
                <a16:creationId xmlns:a16="http://schemas.microsoft.com/office/drawing/2014/main" id="{FACDB18E-ABAB-C226-A7E9-662E7F4D5F22}"/>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rgbClr val="578963"/>
                </a:solidFill>
                <a:latin typeface="Times New Roman" pitchFamily="18" charset="0"/>
                <a:cs typeface="+mn-cs"/>
              </a:defRPr>
            </a:lvl1pPr>
          </a:lstStyle>
          <a:p>
            <a:pPr>
              <a:defRPr/>
            </a:pPr>
            <a:endParaRPr lang="en-US"/>
          </a:p>
        </p:txBody>
      </p:sp>
    </p:spTree>
    <p:extLst>
      <p:ext uri="{BB962C8B-B14F-4D97-AF65-F5344CB8AC3E}">
        <p14:creationId xmlns:p14="http://schemas.microsoft.com/office/powerpoint/2010/main" val="3833252365"/>
      </p:ext>
    </p:extLst>
  </p:cSld>
  <p:clrMap bg1="lt1" tx1="dk1" bg2="lt2" tx2="dk2" accent1="accent1" accent2="accent2" accent3="accent3" accent4="accent4" accent5="accent5" accent6="accent6" hlink="hlink" folHlink="folHlink"/>
  <p:sldLayoutIdLst>
    <p:sldLayoutId id="2147484491" r:id="rId1"/>
    <p:sldLayoutId id="2147484492" r:id="rId2"/>
    <p:sldLayoutId id="2147484493" r:id="rId3"/>
    <p:sldLayoutId id="2147484494" r:id="rId4"/>
    <p:sldLayoutId id="2147484495" r:id="rId5"/>
    <p:sldLayoutId id="2147484496" r:id="rId6"/>
    <p:sldLayoutId id="2147484497" r:id="rId7"/>
    <p:sldLayoutId id="2147484498" r:id="rId8"/>
    <p:sldLayoutId id="2147484499" r:id="rId9"/>
    <p:sldLayoutId id="2147484500" r:id="rId10"/>
    <p:sldLayoutId id="2147484501" r:id="rId11"/>
    <p:sldLayoutId id="2147484502" r:id="rId12"/>
    <p:sldLayoutId id="2147484503" r:id="rId13"/>
    <p:sldLayoutId id="2147484504" r:id="rId14"/>
    <p:sldLayoutId id="2147484505" r:id="rId15"/>
  </p:sldLayoutIdLst>
  <p:txStyles>
    <p:titleStyle>
      <a:lvl1pPr algn="l" rtl="0" eaLnBrk="0" fontAlgn="base" hangingPunct="0">
        <a:spcBef>
          <a:spcPct val="0"/>
        </a:spcBef>
        <a:spcAft>
          <a:spcPct val="0"/>
        </a:spcAft>
        <a:defRPr kumimoji="1" sz="4400">
          <a:solidFill>
            <a:schemeClr val="tx2"/>
          </a:solidFill>
          <a:latin typeface="Arial" pitchFamily="34" charset="0"/>
          <a:ea typeface="+mj-ea"/>
          <a:cs typeface="+mj-cs"/>
        </a:defRPr>
      </a:lvl1pPr>
      <a:lvl2pPr algn="l" rtl="0" eaLnBrk="0" fontAlgn="base" hangingPunct="0">
        <a:spcBef>
          <a:spcPct val="0"/>
        </a:spcBef>
        <a:spcAft>
          <a:spcPct val="0"/>
        </a:spcAft>
        <a:defRPr kumimoji="1" sz="4400">
          <a:solidFill>
            <a:schemeClr val="tx2"/>
          </a:solidFill>
          <a:latin typeface="Arial" charset="0"/>
        </a:defRPr>
      </a:lvl2pPr>
      <a:lvl3pPr algn="l" rtl="0" eaLnBrk="0" fontAlgn="base" hangingPunct="0">
        <a:spcBef>
          <a:spcPct val="0"/>
        </a:spcBef>
        <a:spcAft>
          <a:spcPct val="0"/>
        </a:spcAft>
        <a:defRPr kumimoji="1" sz="4400">
          <a:solidFill>
            <a:schemeClr val="tx2"/>
          </a:solidFill>
          <a:latin typeface="Arial" charset="0"/>
        </a:defRPr>
      </a:lvl3pPr>
      <a:lvl4pPr algn="l" rtl="0" eaLnBrk="0" fontAlgn="base" hangingPunct="0">
        <a:spcBef>
          <a:spcPct val="0"/>
        </a:spcBef>
        <a:spcAft>
          <a:spcPct val="0"/>
        </a:spcAft>
        <a:defRPr kumimoji="1" sz="4400">
          <a:solidFill>
            <a:schemeClr val="tx2"/>
          </a:solidFill>
          <a:latin typeface="Arial" charset="0"/>
        </a:defRPr>
      </a:lvl4pPr>
      <a:lvl5pPr algn="l" rtl="0" eaLnBrk="0" fontAlgn="base" hangingPunct="0">
        <a:spcBef>
          <a:spcPct val="0"/>
        </a:spcBef>
        <a:spcAft>
          <a:spcPct val="0"/>
        </a:spcAft>
        <a:defRPr kumimoji="1" sz="4400">
          <a:solidFill>
            <a:schemeClr val="tx2"/>
          </a:solidFill>
          <a:latin typeface="Arial"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Arial" pitchFamily="34" charset="0"/>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Arial" pitchFamily="34" charset="0"/>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itchFamily="34" charset="0"/>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itchFamily="34" charset="0"/>
        </a:defRPr>
      </a:lvl5pPr>
      <a:lvl6pPr marL="25146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7375E"/>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805C0F1B-850E-4DF5-BCB2-D1D2E47D0770}"/>
              </a:ext>
            </a:extLst>
          </p:cNvPr>
          <p:cNvSpPr>
            <a:spLocks noGrp="1"/>
          </p:cNvSpPr>
          <p:nvPr>
            <p:ph type="title"/>
          </p:nvPr>
        </p:nvSpPr>
        <p:spPr bwMode="auto">
          <a:xfrm>
            <a:off x="285751" y="274638"/>
            <a:ext cx="102277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4099" name="Text Placeholder 2">
            <a:extLst>
              <a:ext uri="{FF2B5EF4-FFF2-40B4-BE49-F238E27FC236}">
                <a16:creationId xmlns:a16="http://schemas.microsoft.com/office/drawing/2014/main" id="{D9075D03-4111-47DB-B353-B72707463476}"/>
              </a:ext>
            </a:extLst>
          </p:cNvPr>
          <p:cNvSpPr>
            <a:spLocks noGrp="1"/>
          </p:cNvSpPr>
          <p:nvPr>
            <p:ph type="body" idx="1"/>
          </p:nvPr>
        </p:nvSpPr>
        <p:spPr bwMode="auto">
          <a:xfrm>
            <a:off x="285751" y="1600200"/>
            <a:ext cx="11715749"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endParaRPr lang="en-AU" altLang="en-US"/>
          </a:p>
        </p:txBody>
      </p:sp>
      <p:sp>
        <p:nvSpPr>
          <p:cNvPr id="19" name="Slide Number Placeholder 17">
            <a:extLst>
              <a:ext uri="{FF2B5EF4-FFF2-40B4-BE49-F238E27FC236}">
                <a16:creationId xmlns:a16="http://schemas.microsoft.com/office/drawing/2014/main" id="{AC557466-5658-4D26-AFCB-20D6AABEB44A}"/>
              </a:ext>
            </a:extLst>
          </p:cNvPr>
          <p:cNvSpPr>
            <a:spLocks noGrp="1"/>
          </p:cNvSpPr>
          <p:nvPr>
            <p:ph type="sldNum" sz="quarter" idx="4"/>
          </p:nvPr>
        </p:nvSpPr>
        <p:spPr>
          <a:xfrm>
            <a:off x="11379200" y="6427789"/>
            <a:ext cx="812800" cy="365125"/>
          </a:xfrm>
          <a:prstGeom prst="rect">
            <a:avLst/>
          </a:prstGeom>
        </p:spPr>
        <p:txBody>
          <a:bodyPr vert="horz" wrap="square" lIns="91440" tIns="45720" rIns="91440" bIns="45720" numCol="1" anchor="ctr" anchorCtr="0" compatLnSpc="1">
            <a:prstTxWarp prst="textNoShape">
              <a:avLst/>
            </a:prstTxWarp>
          </a:bodyPr>
          <a:lstStyle>
            <a:lvl1pPr algn="r">
              <a:defRPr sz="1600" b="1">
                <a:solidFill>
                  <a:srgbClr val="CEA6D6"/>
                </a:solidFill>
                <a:latin typeface="Verdana" panose="020B0604030504040204" pitchFamily="34" charset="0"/>
                <a:cs typeface="Tahoma" panose="020B0604030504040204" pitchFamily="34" charset="0"/>
              </a:defRPr>
            </a:lvl1pPr>
          </a:lstStyle>
          <a:p>
            <a:fld id="{98B6ACCD-BEF4-4E5C-95C5-13FF25734C43}" type="slidenum">
              <a:rPr lang="en-AU" altLang="en-US"/>
              <a:pPr/>
              <a:t>‹#›</a:t>
            </a:fld>
            <a:endParaRPr lang="en-AU" altLang="en-US"/>
          </a:p>
        </p:txBody>
      </p:sp>
    </p:spTree>
    <p:extLst>
      <p:ext uri="{BB962C8B-B14F-4D97-AF65-F5344CB8AC3E}">
        <p14:creationId xmlns:p14="http://schemas.microsoft.com/office/powerpoint/2010/main" val="3237270776"/>
      </p:ext>
    </p:extLst>
  </p:cSld>
  <p:clrMap bg1="dk1" tx1="lt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Lst>
  <p:transition spd="med">
    <p:random/>
  </p:transition>
  <p:hf hdr="0" dt="0"/>
  <p:txStyles>
    <p:titleStyle>
      <a:lvl1pPr algn="l" rtl="0" eaLnBrk="0" fontAlgn="base" hangingPunct="0">
        <a:lnSpc>
          <a:spcPct val="90000"/>
        </a:lnSpc>
        <a:spcBef>
          <a:spcPct val="0"/>
        </a:spcBef>
        <a:spcAft>
          <a:spcPct val="0"/>
        </a:spcAft>
        <a:defRPr sz="3900" b="1" kern="1200">
          <a:solidFill>
            <a:srgbClr val="CEA6D6"/>
          </a:solidFill>
          <a:latin typeface="Verdana" pitchFamily="34" charset="0"/>
          <a:ea typeface="+mj-ea"/>
          <a:cs typeface="Tahoma" pitchFamily="34" charset="0"/>
        </a:defRPr>
      </a:lvl1pPr>
      <a:lvl2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2pPr>
      <a:lvl3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3pPr>
      <a:lvl4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4pPr>
      <a:lvl5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5pPr>
      <a:lvl6pPr marL="457200" algn="l" rtl="0" eaLnBrk="1" fontAlgn="base" hangingPunct="1">
        <a:spcBef>
          <a:spcPct val="0"/>
        </a:spcBef>
        <a:spcAft>
          <a:spcPct val="0"/>
        </a:spcAft>
        <a:defRPr sz="4000">
          <a:solidFill>
            <a:srgbClr val="DCE6F2"/>
          </a:solidFill>
          <a:latin typeface="Tahoma" pitchFamily="34" charset="0"/>
          <a:cs typeface="Tahoma" pitchFamily="34" charset="0"/>
        </a:defRPr>
      </a:lvl6pPr>
      <a:lvl7pPr marL="914400" algn="l" rtl="0" eaLnBrk="1" fontAlgn="base" hangingPunct="1">
        <a:spcBef>
          <a:spcPct val="0"/>
        </a:spcBef>
        <a:spcAft>
          <a:spcPct val="0"/>
        </a:spcAft>
        <a:defRPr sz="4000">
          <a:solidFill>
            <a:srgbClr val="DCE6F2"/>
          </a:solidFill>
          <a:latin typeface="Tahoma" pitchFamily="34" charset="0"/>
          <a:cs typeface="Tahoma" pitchFamily="34" charset="0"/>
        </a:defRPr>
      </a:lvl7pPr>
      <a:lvl8pPr marL="1371600" algn="l" rtl="0" eaLnBrk="1" fontAlgn="base" hangingPunct="1">
        <a:spcBef>
          <a:spcPct val="0"/>
        </a:spcBef>
        <a:spcAft>
          <a:spcPct val="0"/>
        </a:spcAft>
        <a:defRPr sz="4000">
          <a:solidFill>
            <a:srgbClr val="DCE6F2"/>
          </a:solidFill>
          <a:latin typeface="Tahoma" pitchFamily="34" charset="0"/>
          <a:cs typeface="Tahoma" pitchFamily="34" charset="0"/>
        </a:defRPr>
      </a:lvl8pPr>
      <a:lvl9pPr marL="1828800" algn="l" rtl="0" eaLnBrk="1" fontAlgn="base" hangingPunct="1">
        <a:spcBef>
          <a:spcPct val="0"/>
        </a:spcBef>
        <a:spcAft>
          <a:spcPct val="0"/>
        </a:spcAft>
        <a:defRPr sz="4000">
          <a:solidFill>
            <a:srgbClr val="DCE6F2"/>
          </a:solidFill>
          <a:latin typeface="Tahoma" pitchFamily="34" charset="0"/>
          <a:cs typeface="Tahoma" pitchFamily="34" charset="0"/>
        </a:defRPr>
      </a:lvl9pPr>
    </p:titleStyle>
    <p:bodyStyle>
      <a:lvl1pPr marL="342900" indent="-342900" algn="l" rtl="0" eaLnBrk="0" fontAlgn="base" hangingPunct="0">
        <a:spcBef>
          <a:spcPct val="20000"/>
        </a:spcBef>
        <a:spcAft>
          <a:spcPct val="0"/>
        </a:spcAft>
        <a:buFont typeface="Wingdings" panose="05000000000000000000" pitchFamily="2" charset="2"/>
        <a:buChar char="§"/>
        <a:defRPr lang="en-US" sz="2600" kern="1200" dirty="0">
          <a:solidFill>
            <a:srgbClr val="FFFFCC"/>
          </a:solidFill>
          <a:latin typeface="Verdana" pitchFamily="34" charset="0"/>
          <a:ea typeface="Kozuka Gothic Pro R" pitchFamily="34" charset="-128"/>
          <a:cs typeface="Tahoma" pitchFamily="34" charset="0"/>
        </a:defRPr>
      </a:lvl1pPr>
      <a:lvl2pPr marL="742950" indent="-285750" algn="l" rtl="0" eaLnBrk="0" fontAlgn="base" hangingPunct="0">
        <a:spcBef>
          <a:spcPct val="20000"/>
        </a:spcBef>
        <a:spcAft>
          <a:spcPct val="0"/>
        </a:spcAft>
        <a:buFont typeface="Wingdings" panose="05000000000000000000" pitchFamily="2" charset="2"/>
        <a:buChar char="§"/>
        <a:defRPr lang="en-US" sz="2600" kern="1200" dirty="0">
          <a:solidFill>
            <a:srgbClr val="FFFFCC"/>
          </a:solidFill>
          <a:latin typeface="Verdana" pitchFamily="34" charset="0"/>
          <a:ea typeface="Kozuka Gothic Pro R" pitchFamily="34" charset="-128"/>
          <a:cs typeface="Tahoma"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lang="en-US" sz="2600" kern="1200" dirty="0">
          <a:solidFill>
            <a:srgbClr val="FFFFCC"/>
          </a:solidFill>
          <a:latin typeface="Verdana" pitchFamily="34" charset="0"/>
          <a:ea typeface="Kozuka Gothic Pro R" pitchFamily="34" charset="-128"/>
          <a:cs typeface="Tahoma"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FFFF99"/>
          </a:solidFill>
          <a:latin typeface="Verdana" pitchFamily="34" charset="0"/>
          <a:ea typeface="Kozuka Gothic Pro R"/>
          <a:cs typeface="Tahoma"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FFFF99"/>
          </a:solidFill>
          <a:latin typeface="Tahoma" pitchFamily="34" charset="0"/>
          <a:ea typeface="Kozuka Gothic Pro R"/>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6C8C0A52-81FB-4F5A-831F-9D538749A585}"/>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F679CA44-1BFF-449B-BEE1-F12C73CE466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2052" name="Rectangle 4">
            <a:extLst>
              <a:ext uri="{FF2B5EF4-FFF2-40B4-BE49-F238E27FC236}">
                <a16:creationId xmlns:a16="http://schemas.microsoft.com/office/drawing/2014/main" id="{BBA8C208-911C-466C-975A-73E0748273BB}"/>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chemeClr val="bg2"/>
                </a:solidFill>
                <a:latin typeface="Times New Roman" pitchFamily="18" charset="0"/>
              </a:defRPr>
            </a:lvl1pPr>
          </a:lstStyle>
          <a:p>
            <a:pPr>
              <a:defRPr/>
            </a:pPr>
            <a:endParaRPr lang="en-US"/>
          </a:p>
        </p:txBody>
      </p:sp>
      <p:sp>
        <p:nvSpPr>
          <p:cNvPr id="2053" name="Rectangle 5">
            <a:extLst>
              <a:ext uri="{FF2B5EF4-FFF2-40B4-BE49-F238E27FC236}">
                <a16:creationId xmlns:a16="http://schemas.microsoft.com/office/drawing/2014/main" id="{9D36AEA8-9EE8-46DA-A21F-750484F258E6}"/>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chemeClr val="bg2"/>
                </a:solidFill>
                <a:latin typeface="Times New Roman" pitchFamily="18" charset="0"/>
              </a:defRPr>
            </a:lvl1pPr>
          </a:lstStyle>
          <a:p>
            <a:pPr>
              <a:defRPr/>
            </a:pPr>
            <a:endParaRPr lang="en-US"/>
          </a:p>
        </p:txBody>
      </p:sp>
      <p:sp>
        <p:nvSpPr>
          <p:cNvPr id="2054" name="Rectangle 6">
            <a:extLst>
              <a:ext uri="{FF2B5EF4-FFF2-40B4-BE49-F238E27FC236}">
                <a16:creationId xmlns:a16="http://schemas.microsoft.com/office/drawing/2014/main" id="{F9B70EBE-0EBA-4DD8-812A-3AE02B161AF7}"/>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chemeClr val="bg2"/>
                </a:solidFill>
                <a:latin typeface="Times New Roman" panose="02020603050405020304" pitchFamily="18" charset="0"/>
              </a:defRPr>
            </a:lvl1pPr>
          </a:lstStyle>
          <a:p>
            <a:fld id="{59C0F984-3543-4235-B5C5-300735372511}" type="slidenum">
              <a:rPr lang="en-US" altLang="en-US"/>
              <a:pPr/>
              <a:t>‹#›</a:t>
            </a:fld>
            <a:endParaRPr lang="en-US" altLang="en-US"/>
          </a:p>
        </p:txBody>
      </p:sp>
    </p:spTree>
    <p:extLst>
      <p:ext uri="{BB962C8B-B14F-4D97-AF65-F5344CB8AC3E}">
        <p14:creationId xmlns:p14="http://schemas.microsoft.com/office/powerpoint/2010/main" val="2243463976"/>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 id="2147484131" r:id="rId17"/>
    <p:sldLayoutId id="2147484132" r:id="rId18"/>
  </p:sldLayoutIdLst>
  <p:hf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Papyrus" pitchFamily="66" charset="0"/>
        </a:defRPr>
      </a:lvl2pPr>
      <a:lvl3pPr algn="l" rtl="0" eaLnBrk="0" fontAlgn="base" hangingPunct="0">
        <a:spcBef>
          <a:spcPct val="0"/>
        </a:spcBef>
        <a:spcAft>
          <a:spcPct val="0"/>
        </a:spcAft>
        <a:defRPr kumimoji="1" sz="4400">
          <a:solidFill>
            <a:schemeClr val="tx2"/>
          </a:solidFill>
          <a:latin typeface="Papyrus" pitchFamily="66" charset="0"/>
        </a:defRPr>
      </a:lvl3pPr>
      <a:lvl4pPr algn="l" rtl="0" eaLnBrk="0" fontAlgn="base" hangingPunct="0">
        <a:spcBef>
          <a:spcPct val="0"/>
        </a:spcBef>
        <a:spcAft>
          <a:spcPct val="0"/>
        </a:spcAft>
        <a:defRPr kumimoji="1" sz="4400">
          <a:solidFill>
            <a:schemeClr val="tx2"/>
          </a:solidFill>
          <a:latin typeface="Papyrus" pitchFamily="66" charset="0"/>
        </a:defRPr>
      </a:lvl4pPr>
      <a:lvl5pPr algn="l" rtl="0" eaLnBrk="0" fontAlgn="base" hangingPunct="0">
        <a:spcBef>
          <a:spcPct val="0"/>
        </a:spcBef>
        <a:spcAft>
          <a:spcPct val="0"/>
        </a:spcAft>
        <a:defRPr kumimoji="1" sz="4400">
          <a:solidFill>
            <a:schemeClr val="tx2"/>
          </a:solidFill>
          <a:latin typeface="Papyrus" pitchFamily="66" charset="0"/>
        </a:defRPr>
      </a:lvl5pPr>
      <a:lvl6pPr marL="457200" algn="l" rtl="0" eaLnBrk="0" fontAlgn="base" hangingPunct="0">
        <a:spcBef>
          <a:spcPct val="0"/>
        </a:spcBef>
        <a:spcAft>
          <a:spcPct val="0"/>
        </a:spcAft>
        <a:defRPr kumimoji="1" sz="4400">
          <a:solidFill>
            <a:schemeClr val="tx2"/>
          </a:solidFill>
          <a:latin typeface="Papyrus" pitchFamily="66" charset="0"/>
        </a:defRPr>
      </a:lvl6pPr>
      <a:lvl7pPr marL="914400" algn="l" rtl="0" eaLnBrk="0" fontAlgn="base" hangingPunct="0">
        <a:spcBef>
          <a:spcPct val="0"/>
        </a:spcBef>
        <a:spcAft>
          <a:spcPct val="0"/>
        </a:spcAft>
        <a:defRPr kumimoji="1" sz="4400">
          <a:solidFill>
            <a:schemeClr val="tx2"/>
          </a:solidFill>
          <a:latin typeface="Papyrus" pitchFamily="66" charset="0"/>
        </a:defRPr>
      </a:lvl7pPr>
      <a:lvl8pPr marL="1371600" algn="l" rtl="0" eaLnBrk="0" fontAlgn="base" hangingPunct="0">
        <a:spcBef>
          <a:spcPct val="0"/>
        </a:spcBef>
        <a:spcAft>
          <a:spcPct val="0"/>
        </a:spcAft>
        <a:defRPr kumimoji="1" sz="4400">
          <a:solidFill>
            <a:schemeClr val="tx2"/>
          </a:solidFill>
          <a:latin typeface="Papyrus" pitchFamily="66" charset="0"/>
        </a:defRPr>
      </a:lvl8pPr>
      <a:lvl9pPr marL="1828800" algn="l" rtl="0" eaLnBrk="0" fontAlgn="base" hangingPunct="0">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mn-lt"/>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5pPr>
      <a:lvl6pPr marL="2514600" indent="-228600" algn="l" rtl="0" eaLnBrk="0" fontAlgn="base" hangingPunct="0">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eaLnBrk="0" fontAlgn="base" hangingPunct="0">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eaLnBrk="0" fontAlgn="base" hangingPunct="0">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eaLnBrk="0" fontAlgn="base" hangingPunct="0">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7375E"/>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6662A4E2-F58B-4186-B833-055FB0E9D930}"/>
              </a:ext>
            </a:extLst>
          </p:cNvPr>
          <p:cNvSpPr>
            <a:spLocks noGrp="1"/>
          </p:cNvSpPr>
          <p:nvPr>
            <p:ph type="title"/>
          </p:nvPr>
        </p:nvSpPr>
        <p:spPr bwMode="auto">
          <a:xfrm>
            <a:off x="285751" y="274638"/>
            <a:ext cx="102277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3075" name="Text Placeholder 2">
            <a:extLst>
              <a:ext uri="{FF2B5EF4-FFF2-40B4-BE49-F238E27FC236}">
                <a16:creationId xmlns:a16="http://schemas.microsoft.com/office/drawing/2014/main" id="{5CEB8AB5-9C8B-4AFA-B855-4363E8CC02EA}"/>
              </a:ext>
            </a:extLst>
          </p:cNvPr>
          <p:cNvSpPr>
            <a:spLocks noGrp="1"/>
          </p:cNvSpPr>
          <p:nvPr>
            <p:ph type="body" idx="1"/>
          </p:nvPr>
        </p:nvSpPr>
        <p:spPr bwMode="auto">
          <a:xfrm>
            <a:off x="285751" y="1600200"/>
            <a:ext cx="11715749"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endParaRPr lang="en-AU" altLang="en-US"/>
          </a:p>
        </p:txBody>
      </p:sp>
      <p:sp>
        <p:nvSpPr>
          <p:cNvPr id="19" name="Slide Number Placeholder 17">
            <a:extLst>
              <a:ext uri="{FF2B5EF4-FFF2-40B4-BE49-F238E27FC236}">
                <a16:creationId xmlns:a16="http://schemas.microsoft.com/office/drawing/2014/main" id="{F2A05044-D99C-4A15-A948-9E4A56D7971F}"/>
              </a:ext>
            </a:extLst>
          </p:cNvPr>
          <p:cNvSpPr>
            <a:spLocks noGrp="1"/>
          </p:cNvSpPr>
          <p:nvPr>
            <p:ph type="sldNum" sz="quarter" idx="4"/>
          </p:nvPr>
        </p:nvSpPr>
        <p:spPr>
          <a:xfrm>
            <a:off x="11379200" y="6427789"/>
            <a:ext cx="812800" cy="365125"/>
          </a:xfrm>
          <a:prstGeom prst="rect">
            <a:avLst/>
          </a:prstGeom>
        </p:spPr>
        <p:txBody>
          <a:bodyPr vert="horz" wrap="square" lIns="91440" tIns="45720" rIns="91440" bIns="45720" numCol="1" anchor="ctr" anchorCtr="0" compatLnSpc="1">
            <a:prstTxWarp prst="textNoShape">
              <a:avLst/>
            </a:prstTxWarp>
          </a:bodyPr>
          <a:lstStyle>
            <a:lvl1pPr algn="r">
              <a:defRPr sz="1600" b="1">
                <a:solidFill>
                  <a:srgbClr val="CEA6D6"/>
                </a:solidFill>
                <a:latin typeface="Verdana" panose="020B0604030504040204" pitchFamily="34" charset="0"/>
                <a:cs typeface="Tahoma" panose="020B0604030504040204" pitchFamily="34" charset="0"/>
              </a:defRPr>
            </a:lvl1pPr>
          </a:lstStyle>
          <a:p>
            <a:pPr>
              <a:defRPr/>
            </a:pPr>
            <a:fld id="{4D18FCE4-4DA9-49F3-BB4B-7FAF20A76B13}" type="slidenum">
              <a:rPr lang="en-AU" altLang="en-US"/>
              <a:pPr>
                <a:defRPr/>
              </a:pPr>
              <a:t>‹#›</a:t>
            </a:fld>
            <a:endParaRPr lang="en-AU" altLang="en-US"/>
          </a:p>
        </p:txBody>
      </p:sp>
    </p:spTree>
    <p:extLst>
      <p:ext uri="{BB962C8B-B14F-4D97-AF65-F5344CB8AC3E}">
        <p14:creationId xmlns:p14="http://schemas.microsoft.com/office/powerpoint/2010/main" val="2810720366"/>
      </p:ext>
    </p:extLst>
  </p:cSld>
  <p:clrMap bg1="dk1" tx1="lt1" bg2="dk2" tx2="lt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 id="2147484163" r:id="rId13"/>
    <p:sldLayoutId id="2147484164" r:id="rId14"/>
    <p:sldLayoutId id="2147484165" r:id="rId15"/>
    <p:sldLayoutId id="2147484166" r:id="rId16"/>
  </p:sldLayoutIdLst>
  <p:transition spd="med">
    <p:random/>
  </p:transition>
  <p:hf hdr="0" dt="0"/>
  <p:txStyles>
    <p:titleStyle>
      <a:lvl1pPr algn="l" rtl="0" eaLnBrk="0" fontAlgn="base" hangingPunct="0">
        <a:lnSpc>
          <a:spcPct val="90000"/>
        </a:lnSpc>
        <a:spcBef>
          <a:spcPct val="0"/>
        </a:spcBef>
        <a:spcAft>
          <a:spcPct val="0"/>
        </a:spcAft>
        <a:defRPr sz="3900" b="1" kern="1200">
          <a:solidFill>
            <a:srgbClr val="CEA6D6"/>
          </a:solidFill>
          <a:latin typeface="Verdana" pitchFamily="34" charset="0"/>
          <a:ea typeface="+mj-ea"/>
          <a:cs typeface="Tahoma" pitchFamily="34" charset="0"/>
        </a:defRPr>
      </a:lvl1pPr>
      <a:lvl2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2pPr>
      <a:lvl3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3pPr>
      <a:lvl4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4pPr>
      <a:lvl5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5pPr>
      <a:lvl6pPr marL="457200" algn="l" rtl="0" eaLnBrk="1" fontAlgn="base" hangingPunct="1">
        <a:spcBef>
          <a:spcPct val="0"/>
        </a:spcBef>
        <a:spcAft>
          <a:spcPct val="0"/>
        </a:spcAft>
        <a:defRPr sz="4000">
          <a:solidFill>
            <a:srgbClr val="DCE6F2"/>
          </a:solidFill>
          <a:latin typeface="Tahoma" pitchFamily="34" charset="0"/>
          <a:cs typeface="Tahoma" pitchFamily="34" charset="0"/>
        </a:defRPr>
      </a:lvl6pPr>
      <a:lvl7pPr marL="914400" algn="l" rtl="0" eaLnBrk="1" fontAlgn="base" hangingPunct="1">
        <a:spcBef>
          <a:spcPct val="0"/>
        </a:spcBef>
        <a:spcAft>
          <a:spcPct val="0"/>
        </a:spcAft>
        <a:defRPr sz="4000">
          <a:solidFill>
            <a:srgbClr val="DCE6F2"/>
          </a:solidFill>
          <a:latin typeface="Tahoma" pitchFamily="34" charset="0"/>
          <a:cs typeface="Tahoma" pitchFamily="34" charset="0"/>
        </a:defRPr>
      </a:lvl7pPr>
      <a:lvl8pPr marL="1371600" algn="l" rtl="0" eaLnBrk="1" fontAlgn="base" hangingPunct="1">
        <a:spcBef>
          <a:spcPct val="0"/>
        </a:spcBef>
        <a:spcAft>
          <a:spcPct val="0"/>
        </a:spcAft>
        <a:defRPr sz="4000">
          <a:solidFill>
            <a:srgbClr val="DCE6F2"/>
          </a:solidFill>
          <a:latin typeface="Tahoma" pitchFamily="34" charset="0"/>
          <a:cs typeface="Tahoma" pitchFamily="34" charset="0"/>
        </a:defRPr>
      </a:lvl8pPr>
      <a:lvl9pPr marL="1828800" algn="l" rtl="0" eaLnBrk="1" fontAlgn="base" hangingPunct="1">
        <a:spcBef>
          <a:spcPct val="0"/>
        </a:spcBef>
        <a:spcAft>
          <a:spcPct val="0"/>
        </a:spcAft>
        <a:defRPr sz="4000">
          <a:solidFill>
            <a:srgbClr val="DCE6F2"/>
          </a:solidFill>
          <a:latin typeface="Tahoma" pitchFamily="34" charset="0"/>
          <a:cs typeface="Tahoma" pitchFamily="34" charset="0"/>
        </a:defRPr>
      </a:lvl9pPr>
    </p:titleStyle>
    <p:bodyStyle>
      <a:lvl1pPr marL="342900" indent="-342900" algn="l" rtl="0" eaLnBrk="0" fontAlgn="base" hangingPunct="0">
        <a:spcBef>
          <a:spcPct val="20000"/>
        </a:spcBef>
        <a:spcAft>
          <a:spcPct val="0"/>
        </a:spcAft>
        <a:buFont typeface="Wingdings" panose="05000000000000000000" pitchFamily="2" charset="2"/>
        <a:buChar char="§"/>
        <a:defRPr lang="en-US" sz="2600" kern="1200" dirty="0">
          <a:solidFill>
            <a:srgbClr val="FFFFCC"/>
          </a:solidFill>
          <a:latin typeface="Verdana" pitchFamily="34" charset="0"/>
          <a:ea typeface="Kozuka Gothic Pro R" pitchFamily="34" charset="-128"/>
          <a:cs typeface="Tahoma" pitchFamily="34" charset="0"/>
        </a:defRPr>
      </a:lvl1pPr>
      <a:lvl2pPr marL="742950" indent="-285750" algn="l" rtl="0" eaLnBrk="0" fontAlgn="base" hangingPunct="0">
        <a:spcBef>
          <a:spcPct val="20000"/>
        </a:spcBef>
        <a:spcAft>
          <a:spcPct val="0"/>
        </a:spcAft>
        <a:buFont typeface="Wingdings" panose="05000000000000000000" pitchFamily="2" charset="2"/>
        <a:buChar char="§"/>
        <a:defRPr lang="en-US" sz="2600" kern="1200" dirty="0">
          <a:solidFill>
            <a:srgbClr val="FFFFCC"/>
          </a:solidFill>
          <a:latin typeface="Verdana" pitchFamily="34" charset="0"/>
          <a:ea typeface="Kozuka Gothic Pro R" pitchFamily="34" charset="-128"/>
          <a:cs typeface="Tahoma"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lang="en-US" sz="2600" kern="1200" dirty="0">
          <a:solidFill>
            <a:srgbClr val="FFFFCC"/>
          </a:solidFill>
          <a:latin typeface="Verdana" pitchFamily="34" charset="0"/>
          <a:ea typeface="Kozuka Gothic Pro R" pitchFamily="34" charset="-128"/>
          <a:cs typeface="Tahoma"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FFFF99"/>
          </a:solidFill>
          <a:latin typeface="Verdana" pitchFamily="34" charset="0"/>
          <a:ea typeface="Kozuka Gothic Pro R"/>
          <a:cs typeface="Tahoma"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FFFF99"/>
          </a:solidFill>
          <a:latin typeface="Tahoma" pitchFamily="34" charset="0"/>
          <a:ea typeface="Kozuka Gothic Pro R"/>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511E3A7-D5CE-41DF-BAE1-1E8D109B0D72}"/>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1267" name="Rectangle 3">
            <a:extLst>
              <a:ext uri="{FF2B5EF4-FFF2-40B4-BE49-F238E27FC236}">
                <a16:creationId xmlns:a16="http://schemas.microsoft.com/office/drawing/2014/main" id="{B87AF3D5-16E1-45CA-BFA5-AC1BFA3F739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789508" name="Rectangle 4">
            <a:extLst>
              <a:ext uri="{FF2B5EF4-FFF2-40B4-BE49-F238E27FC236}">
                <a16:creationId xmlns:a16="http://schemas.microsoft.com/office/drawing/2014/main" id="{8237C19B-8705-46C9-802A-5BF06D73E210}"/>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rgbClr val="578963"/>
                </a:solidFill>
                <a:latin typeface="Times New Roman" pitchFamily="18" charset="0"/>
                <a:cs typeface="+mn-cs"/>
              </a:defRPr>
            </a:lvl1pPr>
          </a:lstStyle>
          <a:p>
            <a:pPr>
              <a:defRPr/>
            </a:pPr>
            <a:endParaRPr lang="en-US"/>
          </a:p>
        </p:txBody>
      </p:sp>
      <p:sp>
        <p:nvSpPr>
          <p:cNvPr id="789509" name="Rectangle 5">
            <a:extLst>
              <a:ext uri="{FF2B5EF4-FFF2-40B4-BE49-F238E27FC236}">
                <a16:creationId xmlns:a16="http://schemas.microsoft.com/office/drawing/2014/main" id="{A2847DD7-824D-47E6-8D5E-95482D806F8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rgbClr val="578963"/>
                </a:solidFill>
                <a:latin typeface="Times New Roman" pitchFamily="18" charset="0"/>
                <a:cs typeface="+mn-cs"/>
              </a:defRPr>
            </a:lvl1pPr>
          </a:lstStyle>
          <a:p>
            <a:pPr>
              <a:defRPr/>
            </a:pPr>
            <a:endParaRPr lang="en-US"/>
          </a:p>
        </p:txBody>
      </p:sp>
    </p:spTree>
    <p:extLst>
      <p:ext uri="{BB962C8B-B14F-4D97-AF65-F5344CB8AC3E}">
        <p14:creationId xmlns:p14="http://schemas.microsoft.com/office/powerpoint/2010/main" val="3488772944"/>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 id="2147484196" r:id="rId12"/>
    <p:sldLayoutId id="2147484197" r:id="rId13"/>
    <p:sldLayoutId id="2147484198" r:id="rId14"/>
    <p:sldLayoutId id="2147484199" r:id="rId15"/>
  </p:sldLayoutIdLst>
  <p:txStyles>
    <p:titleStyle>
      <a:lvl1pPr algn="l" rtl="0" eaLnBrk="0" fontAlgn="base" hangingPunct="0">
        <a:spcBef>
          <a:spcPct val="0"/>
        </a:spcBef>
        <a:spcAft>
          <a:spcPct val="0"/>
        </a:spcAft>
        <a:defRPr kumimoji="1" sz="4400">
          <a:solidFill>
            <a:schemeClr val="tx2"/>
          </a:solidFill>
          <a:latin typeface="Arial" pitchFamily="34" charset="0"/>
          <a:ea typeface="+mj-ea"/>
          <a:cs typeface="+mj-cs"/>
        </a:defRPr>
      </a:lvl1pPr>
      <a:lvl2pPr algn="l" rtl="0" eaLnBrk="0" fontAlgn="base" hangingPunct="0">
        <a:spcBef>
          <a:spcPct val="0"/>
        </a:spcBef>
        <a:spcAft>
          <a:spcPct val="0"/>
        </a:spcAft>
        <a:defRPr kumimoji="1" sz="4400">
          <a:solidFill>
            <a:schemeClr val="tx2"/>
          </a:solidFill>
          <a:latin typeface="Arial" charset="0"/>
        </a:defRPr>
      </a:lvl2pPr>
      <a:lvl3pPr algn="l" rtl="0" eaLnBrk="0" fontAlgn="base" hangingPunct="0">
        <a:spcBef>
          <a:spcPct val="0"/>
        </a:spcBef>
        <a:spcAft>
          <a:spcPct val="0"/>
        </a:spcAft>
        <a:defRPr kumimoji="1" sz="4400">
          <a:solidFill>
            <a:schemeClr val="tx2"/>
          </a:solidFill>
          <a:latin typeface="Arial" charset="0"/>
        </a:defRPr>
      </a:lvl3pPr>
      <a:lvl4pPr algn="l" rtl="0" eaLnBrk="0" fontAlgn="base" hangingPunct="0">
        <a:spcBef>
          <a:spcPct val="0"/>
        </a:spcBef>
        <a:spcAft>
          <a:spcPct val="0"/>
        </a:spcAft>
        <a:defRPr kumimoji="1" sz="4400">
          <a:solidFill>
            <a:schemeClr val="tx2"/>
          </a:solidFill>
          <a:latin typeface="Arial" charset="0"/>
        </a:defRPr>
      </a:lvl4pPr>
      <a:lvl5pPr algn="l" rtl="0" eaLnBrk="0" fontAlgn="base" hangingPunct="0">
        <a:spcBef>
          <a:spcPct val="0"/>
        </a:spcBef>
        <a:spcAft>
          <a:spcPct val="0"/>
        </a:spcAft>
        <a:defRPr kumimoji="1" sz="4400">
          <a:solidFill>
            <a:schemeClr val="tx2"/>
          </a:solidFill>
          <a:latin typeface="Arial"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Arial" pitchFamily="34" charset="0"/>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Arial" pitchFamily="34" charset="0"/>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itchFamily="34" charset="0"/>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itchFamily="34" charset="0"/>
        </a:defRPr>
      </a:lvl5pPr>
      <a:lvl6pPr marL="25146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6750976-8920-4CF5-9629-E1B42F3A2E9D}"/>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3BB4C66-0769-4166-95DB-EC83DDB92FCB}"/>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789508" name="Rectangle 4">
            <a:extLst>
              <a:ext uri="{FF2B5EF4-FFF2-40B4-BE49-F238E27FC236}">
                <a16:creationId xmlns:a16="http://schemas.microsoft.com/office/drawing/2014/main" id="{346172ED-93EE-4C33-BC23-8796AD325E36}"/>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sz="1400" b="0" u="none">
                <a:solidFill>
                  <a:schemeClr val="bg2"/>
                </a:solidFill>
                <a:latin typeface="Times New Roman" pitchFamily="18" charset="0"/>
                <a:cs typeface="+mn-cs"/>
              </a:defRPr>
            </a:lvl1pPr>
          </a:lstStyle>
          <a:p>
            <a:pPr>
              <a:defRPr/>
            </a:pPr>
            <a:endParaRPr lang="en-US"/>
          </a:p>
        </p:txBody>
      </p:sp>
      <p:sp>
        <p:nvSpPr>
          <p:cNvPr id="789509" name="Rectangle 5">
            <a:extLst>
              <a:ext uri="{FF2B5EF4-FFF2-40B4-BE49-F238E27FC236}">
                <a16:creationId xmlns:a16="http://schemas.microsoft.com/office/drawing/2014/main" id="{D69E5FE7-59EA-4EB4-96E2-0D5BBF8660C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b="0" u="none">
                <a:solidFill>
                  <a:schemeClr val="bg2"/>
                </a:solidFill>
                <a:latin typeface="Times New Roman" pitchFamily="18" charset="0"/>
                <a:cs typeface="+mn-cs"/>
              </a:defRPr>
            </a:lvl1pPr>
          </a:lstStyle>
          <a:p>
            <a:pPr>
              <a:defRPr/>
            </a:pPr>
            <a:endParaRPr lang="en-US"/>
          </a:p>
        </p:txBody>
      </p:sp>
    </p:spTree>
    <p:extLst>
      <p:ext uri="{BB962C8B-B14F-4D97-AF65-F5344CB8AC3E}">
        <p14:creationId xmlns:p14="http://schemas.microsoft.com/office/powerpoint/2010/main" val="2373934413"/>
      </p:ext>
    </p:extLst>
  </p:cSld>
  <p:clrMap bg1="dk1" tx1="lt1" bg2="dk2" tx2="lt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 id="2147484236" r:id="rId12"/>
    <p:sldLayoutId id="2147484237" r:id="rId13"/>
    <p:sldLayoutId id="2147484238" r:id="rId14"/>
    <p:sldLayoutId id="2147484239" r:id="rId15"/>
    <p:sldLayoutId id="2147484240" r:id="rId16"/>
    <p:sldLayoutId id="2147484241" r:id="rId17"/>
    <p:sldLayoutId id="2147484242" r:id="rId18"/>
    <p:sldLayoutId id="2147484243" r:id="rId19"/>
    <p:sldLayoutId id="2147484244" r:id="rId20"/>
    <p:sldLayoutId id="2147484245" r:id="rId21"/>
    <p:sldLayoutId id="2147484246" r:id="rId22"/>
    <p:sldLayoutId id="2147484247" r:id="rId23"/>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Calibri" panose="020F0502020204030204" pitchFamily="34" charset="0"/>
        </a:defRPr>
      </a:lvl2pPr>
      <a:lvl3pPr algn="l" rtl="0" eaLnBrk="0" fontAlgn="base" hangingPunct="0">
        <a:spcBef>
          <a:spcPct val="0"/>
        </a:spcBef>
        <a:spcAft>
          <a:spcPct val="0"/>
        </a:spcAft>
        <a:defRPr kumimoji="1" sz="4400">
          <a:solidFill>
            <a:schemeClr val="tx2"/>
          </a:solidFill>
          <a:latin typeface="Calibri" panose="020F0502020204030204" pitchFamily="34" charset="0"/>
        </a:defRPr>
      </a:lvl3pPr>
      <a:lvl4pPr algn="l" rtl="0" eaLnBrk="0" fontAlgn="base" hangingPunct="0">
        <a:spcBef>
          <a:spcPct val="0"/>
        </a:spcBef>
        <a:spcAft>
          <a:spcPct val="0"/>
        </a:spcAft>
        <a:defRPr kumimoji="1" sz="4400">
          <a:solidFill>
            <a:schemeClr val="tx2"/>
          </a:solidFill>
          <a:latin typeface="Calibri" panose="020F0502020204030204" pitchFamily="34" charset="0"/>
        </a:defRPr>
      </a:lvl4pPr>
      <a:lvl5pPr algn="l" rtl="0" eaLnBrk="0" fontAlgn="base" hangingPunct="0">
        <a:spcBef>
          <a:spcPct val="0"/>
        </a:spcBef>
        <a:spcAft>
          <a:spcPct val="0"/>
        </a:spcAft>
        <a:defRPr kumimoji="1" sz="4400">
          <a:solidFill>
            <a:schemeClr val="tx2"/>
          </a:solidFill>
          <a:latin typeface="Calibri" panose="020F0502020204030204" pitchFamily="34"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mn-lt"/>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5pPr>
      <a:lvl6pPr marL="25146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34B5326A-CE5D-FC99-8C3A-BB0FDB3CCF3E}"/>
              </a:ext>
            </a:extLst>
          </p:cNvPr>
          <p:cNvSpPr>
            <a:spLocks noGrp="1" noChangeArrowheads="1"/>
          </p:cNvSpPr>
          <p:nvPr>
            <p:ph type="title"/>
          </p:nvPr>
        </p:nvSpPr>
        <p:spPr bwMode="auto">
          <a:xfrm>
            <a:off x="914400" y="4572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61443" name="Rectangle 3">
            <a:extLst>
              <a:ext uri="{FF2B5EF4-FFF2-40B4-BE49-F238E27FC236}">
                <a16:creationId xmlns:a16="http://schemas.microsoft.com/office/drawing/2014/main" id="{DDE7841C-8045-45C8-19B1-3E6F0E7EBD39}"/>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  Click to edit Master text styles</a:t>
            </a:r>
          </a:p>
          <a:p>
            <a:pPr lvl="1"/>
            <a:r>
              <a:rPr lang="en-US" altLang="en-US"/>
              <a:t> Second level</a:t>
            </a:r>
          </a:p>
          <a:p>
            <a:pPr lvl="2"/>
            <a:r>
              <a:rPr lang="en-US" altLang="en-US"/>
              <a:t> Third level</a:t>
            </a:r>
          </a:p>
          <a:p>
            <a:pPr lvl="3"/>
            <a:r>
              <a:rPr lang="en-US" altLang="en-US"/>
              <a:t>Fourth level</a:t>
            </a:r>
          </a:p>
          <a:p>
            <a:pPr lvl="4"/>
            <a:r>
              <a:rPr lang="en-US" altLang="en-US"/>
              <a:t>Fifth level</a:t>
            </a:r>
          </a:p>
        </p:txBody>
      </p:sp>
      <p:sp>
        <p:nvSpPr>
          <p:cNvPr id="1226756" name="Rectangle 4">
            <a:extLst>
              <a:ext uri="{FF2B5EF4-FFF2-40B4-BE49-F238E27FC236}">
                <a16:creationId xmlns:a16="http://schemas.microsoft.com/office/drawing/2014/main" id="{27E48894-2FE2-A2A1-9081-DF7E47346BAA}"/>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0" u="none">
                <a:solidFill>
                  <a:srgbClr val="578963"/>
                </a:solidFill>
                <a:latin typeface="Times New Roman" pitchFamily="18" charset="0"/>
                <a:cs typeface="+mn-cs"/>
              </a:defRPr>
            </a:lvl1pPr>
          </a:lstStyle>
          <a:p>
            <a:pPr>
              <a:defRPr/>
            </a:pPr>
            <a:endParaRPr lang="en-US"/>
          </a:p>
        </p:txBody>
      </p:sp>
      <p:sp>
        <p:nvSpPr>
          <p:cNvPr id="1226757" name="Rectangle 5">
            <a:extLst>
              <a:ext uri="{FF2B5EF4-FFF2-40B4-BE49-F238E27FC236}">
                <a16:creationId xmlns:a16="http://schemas.microsoft.com/office/drawing/2014/main" id="{EFBBFB78-088F-C7B3-3057-EC4AC762065A}"/>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0" u="none">
                <a:solidFill>
                  <a:srgbClr val="578963"/>
                </a:solidFill>
                <a:latin typeface="Times New Roman" pitchFamily="18" charset="0"/>
                <a:cs typeface="+mn-cs"/>
              </a:defRPr>
            </a:lvl1pPr>
          </a:lstStyle>
          <a:p>
            <a:pPr>
              <a:defRPr/>
            </a:pPr>
            <a:endParaRPr lang="en-US"/>
          </a:p>
        </p:txBody>
      </p:sp>
      <p:sp>
        <p:nvSpPr>
          <p:cNvPr id="1226758" name="Rectangle 6">
            <a:extLst>
              <a:ext uri="{FF2B5EF4-FFF2-40B4-BE49-F238E27FC236}">
                <a16:creationId xmlns:a16="http://schemas.microsoft.com/office/drawing/2014/main" id="{B984BD1A-D74C-92CC-F4DE-32236297A482}"/>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578963"/>
                </a:solidFill>
                <a:latin typeface="Times New Roman" panose="02020603050405020304" pitchFamily="18" charset="0"/>
              </a:defRPr>
            </a:lvl1pPr>
          </a:lstStyle>
          <a:p>
            <a:fld id="{305EEC86-24F3-4B10-8CEB-C335ABCAD1B2}" type="slidenum">
              <a:rPr lang="en-US" altLang="en-US"/>
              <a:pPr/>
              <a:t>‹#›</a:t>
            </a:fld>
            <a:endParaRPr lang="en-US" altLang="en-US"/>
          </a:p>
        </p:txBody>
      </p:sp>
    </p:spTree>
    <p:extLst>
      <p:ext uri="{BB962C8B-B14F-4D97-AF65-F5344CB8AC3E}">
        <p14:creationId xmlns:p14="http://schemas.microsoft.com/office/powerpoint/2010/main" val="878673910"/>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 id="2147484437" r:id="rId12"/>
    <p:sldLayoutId id="2147484438" r:id="rId13"/>
  </p:sldLayoutIdLst>
  <p:hf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Papyrus" pitchFamily="66" charset="0"/>
        </a:defRPr>
      </a:lvl2pPr>
      <a:lvl3pPr algn="l" rtl="0" eaLnBrk="0" fontAlgn="base" hangingPunct="0">
        <a:spcBef>
          <a:spcPct val="0"/>
        </a:spcBef>
        <a:spcAft>
          <a:spcPct val="0"/>
        </a:spcAft>
        <a:defRPr kumimoji="1" sz="4400">
          <a:solidFill>
            <a:schemeClr val="tx2"/>
          </a:solidFill>
          <a:latin typeface="Papyrus" pitchFamily="66" charset="0"/>
        </a:defRPr>
      </a:lvl3pPr>
      <a:lvl4pPr algn="l" rtl="0" eaLnBrk="0" fontAlgn="base" hangingPunct="0">
        <a:spcBef>
          <a:spcPct val="0"/>
        </a:spcBef>
        <a:spcAft>
          <a:spcPct val="0"/>
        </a:spcAft>
        <a:defRPr kumimoji="1" sz="4400">
          <a:solidFill>
            <a:schemeClr val="tx2"/>
          </a:solidFill>
          <a:latin typeface="Papyrus" pitchFamily="66" charset="0"/>
        </a:defRPr>
      </a:lvl4pPr>
      <a:lvl5pPr algn="l" rtl="0" eaLnBrk="0" fontAlgn="base" hangingPunct="0">
        <a:spcBef>
          <a:spcPct val="0"/>
        </a:spcBef>
        <a:spcAft>
          <a:spcPct val="0"/>
        </a:spcAft>
        <a:defRPr kumimoji="1" sz="4400">
          <a:solidFill>
            <a:schemeClr val="tx2"/>
          </a:solidFill>
          <a:latin typeface="Papyrus" pitchFamily="66" charset="0"/>
        </a:defRPr>
      </a:lvl5pPr>
      <a:lvl6pPr marL="457200" algn="l" rtl="0" fontAlgn="base">
        <a:spcBef>
          <a:spcPct val="0"/>
        </a:spcBef>
        <a:spcAft>
          <a:spcPct val="0"/>
        </a:spcAft>
        <a:defRPr kumimoji="1" sz="4400">
          <a:solidFill>
            <a:schemeClr val="tx2"/>
          </a:solidFill>
          <a:latin typeface="Papyrus" pitchFamily="66" charset="0"/>
        </a:defRPr>
      </a:lvl6pPr>
      <a:lvl7pPr marL="914400" algn="l" rtl="0" fontAlgn="base">
        <a:spcBef>
          <a:spcPct val="0"/>
        </a:spcBef>
        <a:spcAft>
          <a:spcPct val="0"/>
        </a:spcAft>
        <a:defRPr kumimoji="1" sz="4400">
          <a:solidFill>
            <a:schemeClr val="tx2"/>
          </a:solidFill>
          <a:latin typeface="Papyrus" pitchFamily="66" charset="0"/>
        </a:defRPr>
      </a:lvl7pPr>
      <a:lvl8pPr marL="1371600" algn="l" rtl="0" fontAlgn="base">
        <a:spcBef>
          <a:spcPct val="0"/>
        </a:spcBef>
        <a:spcAft>
          <a:spcPct val="0"/>
        </a:spcAft>
        <a:defRPr kumimoji="1" sz="4400">
          <a:solidFill>
            <a:schemeClr val="tx2"/>
          </a:solidFill>
          <a:latin typeface="Papyrus" pitchFamily="66" charset="0"/>
        </a:defRPr>
      </a:lvl8pPr>
      <a:lvl9pPr marL="1828800" algn="l" rtl="0" fontAlgn="base">
        <a:spcBef>
          <a:spcPct val="0"/>
        </a:spcBef>
        <a:spcAft>
          <a:spcPct val="0"/>
        </a:spcAft>
        <a:defRPr kumimoji="1" sz="4400">
          <a:solidFill>
            <a:schemeClr val="tx2"/>
          </a:solidFill>
          <a:latin typeface="Papyrus" pitchFamily="66" charset="0"/>
        </a:defRPr>
      </a:lvl9pPr>
    </p:titleStyle>
    <p:bodyStyle>
      <a:lvl1pPr marL="342900" indent="-342900" algn="l" rtl="0" eaLnBrk="0" fontAlgn="base" hangingPunct="0">
        <a:spcBef>
          <a:spcPct val="20000"/>
        </a:spcBef>
        <a:spcAft>
          <a:spcPct val="0"/>
        </a:spcAft>
        <a:buClr>
          <a:schemeClr val="bg2"/>
        </a:buClr>
        <a:buFont typeface="Wingdings 2" panose="05020102010507070707" pitchFamily="18" charset="2"/>
        <a:buChar char="f"/>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Wingdings 2" panose="05020102010507070707" pitchFamily="18" charset="2"/>
        <a:buChar char="f"/>
        <a:defRPr kumimoji="1" sz="2800">
          <a:solidFill>
            <a:schemeClr val="tx1"/>
          </a:solidFill>
          <a:latin typeface="+mn-lt"/>
        </a:defRPr>
      </a:lvl2pPr>
      <a:lvl3pPr marL="1143000" indent="-228600" algn="l" rtl="0" eaLnBrk="0" fontAlgn="base" hangingPunct="0">
        <a:spcBef>
          <a:spcPct val="20000"/>
        </a:spcBef>
        <a:spcAft>
          <a:spcPct val="0"/>
        </a:spcAft>
        <a:buClr>
          <a:schemeClr val="bg2"/>
        </a:buClr>
        <a:buFont typeface="Wingdings 2" panose="05020102010507070707" pitchFamily="18"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mn-lt"/>
        </a:defRPr>
      </a:lvl5pPr>
      <a:lvl6pPr marL="25146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6pPr>
      <a:lvl7pPr marL="29718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7pPr>
      <a:lvl8pPr marL="34290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8pPr>
      <a:lvl9pPr marL="3886200" indent="-228600" algn="l" rtl="0" fontAlgn="base">
        <a:spcBef>
          <a:spcPct val="20000"/>
        </a:spcBef>
        <a:spcAft>
          <a:spcPct val="0"/>
        </a:spcAft>
        <a:buClr>
          <a:schemeClr val="bg2"/>
        </a:buClr>
        <a:buFont typeface="Wingdings 2" pitchFamily="18" charset="2"/>
        <a:buChar char="f"/>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157F2E-99A9-B24D-AF3F-6AF00C6A3F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D54F6E-D0FB-0149-AF28-4D9C983A6F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636B8-887E-A546-A6F4-65ECB6D6A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4FF54F-EDDA-CD44-A028-36BE23E1527B}" type="datetimeFigureOut">
              <a:rPr lang="en-US" smtClean="0"/>
              <a:t>11/9/2022</a:t>
            </a:fld>
            <a:endParaRPr lang="en-US"/>
          </a:p>
        </p:txBody>
      </p:sp>
      <p:sp>
        <p:nvSpPr>
          <p:cNvPr id="5" name="Footer Placeholder 4">
            <a:extLst>
              <a:ext uri="{FF2B5EF4-FFF2-40B4-BE49-F238E27FC236}">
                <a16:creationId xmlns:a16="http://schemas.microsoft.com/office/drawing/2014/main" id="{B089ACEE-5B73-BC4F-8122-DB554046BF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63C6D5-C5CF-AA41-88B4-ABEFD8850E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63E460-4B90-E94D-AEBF-6E56D59F9146}" type="slidenum">
              <a:rPr lang="en-US" smtClean="0"/>
              <a:t>‹#›</a:t>
            </a:fld>
            <a:endParaRPr lang="en-US"/>
          </a:p>
        </p:txBody>
      </p:sp>
    </p:spTree>
    <p:extLst>
      <p:ext uri="{BB962C8B-B14F-4D97-AF65-F5344CB8AC3E}">
        <p14:creationId xmlns:p14="http://schemas.microsoft.com/office/powerpoint/2010/main" val="1803360545"/>
      </p:ext>
    </p:extLst>
  </p:cSld>
  <p:clrMap bg1="lt1" tx1="dk1" bg2="lt2" tx2="dk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93B39A83-C3DB-B9D7-9CD9-793AF737EE0B}"/>
              </a:ext>
            </a:extLst>
          </p:cNvPr>
          <p:cNvSpPr>
            <a:spLocks noGrp="1"/>
          </p:cNvSpPr>
          <p:nvPr>
            <p:ph type="title"/>
          </p:nvPr>
        </p:nvSpPr>
        <p:spPr bwMode="auto">
          <a:xfrm>
            <a:off x="285750" y="274638"/>
            <a:ext cx="102282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8195" name="Text Placeholder 2">
            <a:extLst>
              <a:ext uri="{FF2B5EF4-FFF2-40B4-BE49-F238E27FC236}">
                <a16:creationId xmlns:a16="http://schemas.microsoft.com/office/drawing/2014/main" id="{6FD637CF-33D5-AB6C-9B69-D5C1108036A2}"/>
              </a:ext>
            </a:extLst>
          </p:cNvPr>
          <p:cNvSpPr>
            <a:spLocks noGrp="1"/>
          </p:cNvSpPr>
          <p:nvPr>
            <p:ph type="body" idx="1"/>
          </p:nvPr>
        </p:nvSpPr>
        <p:spPr bwMode="auto">
          <a:xfrm>
            <a:off x="285750" y="1600200"/>
            <a:ext cx="1171575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endParaRPr lang="en-AU" altLang="en-US"/>
          </a:p>
        </p:txBody>
      </p:sp>
      <p:sp>
        <p:nvSpPr>
          <p:cNvPr id="19" name="Slide Number Placeholder 17">
            <a:extLst>
              <a:ext uri="{FF2B5EF4-FFF2-40B4-BE49-F238E27FC236}">
                <a16:creationId xmlns:a16="http://schemas.microsoft.com/office/drawing/2014/main" id="{20E9601B-2B47-C5BA-BF02-4D6C17AB8056}"/>
              </a:ext>
            </a:extLst>
          </p:cNvPr>
          <p:cNvSpPr>
            <a:spLocks noGrp="1"/>
          </p:cNvSpPr>
          <p:nvPr>
            <p:ph type="sldNum" sz="quarter" idx="4"/>
          </p:nvPr>
        </p:nvSpPr>
        <p:spPr>
          <a:xfrm>
            <a:off x="11379200" y="6427788"/>
            <a:ext cx="812800" cy="365125"/>
          </a:xfrm>
          <a:prstGeom prst="rect">
            <a:avLst/>
          </a:prstGeom>
        </p:spPr>
        <p:txBody>
          <a:bodyPr vert="horz" wrap="square" lIns="91440" tIns="45720" rIns="91440" bIns="45720" numCol="1" anchor="ctr" anchorCtr="0" compatLnSpc="1">
            <a:prstTxWarp prst="textNoShape">
              <a:avLst/>
            </a:prstTxWarp>
          </a:bodyPr>
          <a:lstStyle>
            <a:lvl1pPr algn="r">
              <a:defRPr sz="1600" b="1">
                <a:solidFill>
                  <a:srgbClr val="CEA6D6"/>
                </a:solidFill>
                <a:latin typeface="Verdana" panose="020B0604030504040204" pitchFamily="34" charset="0"/>
                <a:cs typeface="Tahoma" panose="020B0604030504040204" pitchFamily="34" charset="0"/>
              </a:defRPr>
            </a:lvl1pPr>
          </a:lstStyle>
          <a:p>
            <a:pPr>
              <a:defRPr/>
            </a:pPr>
            <a:fld id="{3910FB5A-2A62-486A-9CA1-A69026E838E5}" type="slidenum">
              <a:rPr lang="en-AU" altLang="en-US"/>
              <a:pPr>
                <a:defRPr/>
              </a:pPr>
              <a:t>‹#›</a:t>
            </a:fld>
            <a:endParaRPr lang="en-AU" altLang="en-US"/>
          </a:p>
        </p:txBody>
      </p:sp>
    </p:spTree>
    <p:extLst>
      <p:ext uri="{BB962C8B-B14F-4D97-AF65-F5344CB8AC3E}">
        <p14:creationId xmlns:p14="http://schemas.microsoft.com/office/powerpoint/2010/main" val="2574692646"/>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Lst>
  <p:transition spd="med">
    <p:random/>
  </p:transition>
  <p:hf hdr="0" ftr="0" dt="0"/>
  <p:txStyles>
    <p:titleStyle>
      <a:lvl1pPr algn="l" rtl="0" eaLnBrk="0" fontAlgn="base" hangingPunct="0">
        <a:lnSpc>
          <a:spcPct val="90000"/>
        </a:lnSpc>
        <a:spcBef>
          <a:spcPct val="0"/>
        </a:spcBef>
        <a:spcAft>
          <a:spcPct val="0"/>
        </a:spcAft>
        <a:defRPr sz="3900" b="1" kern="1200">
          <a:solidFill>
            <a:srgbClr val="CEA6D6"/>
          </a:solidFill>
          <a:latin typeface="Verdana" pitchFamily="34" charset="0"/>
          <a:ea typeface="+mj-ea"/>
          <a:cs typeface="Tahoma" pitchFamily="34" charset="0"/>
        </a:defRPr>
      </a:lvl1pPr>
      <a:lvl2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2pPr>
      <a:lvl3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3pPr>
      <a:lvl4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4pPr>
      <a:lvl5pPr algn="l" rtl="0" eaLnBrk="0" fontAlgn="base" hangingPunct="0">
        <a:lnSpc>
          <a:spcPct val="90000"/>
        </a:lnSpc>
        <a:spcBef>
          <a:spcPct val="0"/>
        </a:spcBef>
        <a:spcAft>
          <a:spcPct val="0"/>
        </a:spcAft>
        <a:defRPr sz="3900" b="1">
          <a:solidFill>
            <a:srgbClr val="CEA6D6"/>
          </a:solidFill>
          <a:latin typeface="Verdana" pitchFamily="34" charset="0"/>
          <a:cs typeface="Tahoma" pitchFamily="34" charset="0"/>
        </a:defRPr>
      </a:lvl5pPr>
      <a:lvl6pPr marL="457200" algn="l" rtl="0" eaLnBrk="1" fontAlgn="base" hangingPunct="1">
        <a:spcBef>
          <a:spcPct val="0"/>
        </a:spcBef>
        <a:spcAft>
          <a:spcPct val="0"/>
        </a:spcAft>
        <a:defRPr sz="4000">
          <a:solidFill>
            <a:srgbClr val="DCE6F2"/>
          </a:solidFill>
          <a:latin typeface="Tahoma" pitchFamily="34" charset="0"/>
          <a:cs typeface="Tahoma" pitchFamily="34" charset="0"/>
        </a:defRPr>
      </a:lvl6pPr>
      <a:lvl7pPr marL="914400" algn="l" rtl="0" eaLnBrk="1" fontAlgn="base" hangingPunct="1">
        <a:spcBef>
          <a:spcPct val="0"/>
        </a:spcBef>
        <a:spcAft>
          <a:spcPct val="0"/>
        </a:spcAft>
        <a:defRPr sz="4000">
          <a:solidFill>
            <a:srgbClr val="DCE6F2"/>
          </a:solidFill>
          <a:latin typeface="Tahoma" pitchFamily="34" charset="0"/>
          <a:cs typeface="Tahoma" pitchFamily="34" charset="0"/>
        </a:defRPr>
      </a:lvl7pPr>
      <a:lvl8pPr marL="1371600" algn="l" rtl="0" eaLnBrk="1" fontAlgn="base" hangingPunct="1">
        <a:spcBef>
          <a:spcPct val="0"/>
        </a:spcBef>
        <a:spcAft>
          <a:spcPct val="0"/>
        </a:spcAft>
        <a:defRPr sz="4000">
          <a:solidFill>
            <a:srgbClr val="DCE6F2"/>
          </a:solidFill>
          <a:latin typeface="Tahoma" pitchFamily="34" charset="0"/>
          <a:cs typeface="Tahoma" pitchFamily="34" charset="0"/>
        </a:defRPr>
      </a:lvl8pPr>
      <a:lvl9pPr marL="1828800" algn="l" rtl="0" eaLnBrk="1" fontAlgn="base" hangingPunct="1">
        <a:spcBef>
          <a:spcPct val="0"/>
        </a:spcBef>
        <a:spcAft>
          <a:spcPct val="0"/>
        </a:spcAft>
        <a:defRPr sz="4000">
          <a:solidFill>
            <a:srgbClr val="DCE6F2"/>
          </a:solidFill>
          <a:latin typeface="Tahoma" pitchFamily="34" charset="0"/>
          <a:cs typeface="Tahoma" pitchFamily="34" charset="0"/>
        </a:defRPr>
      </a:lvl9pPr>
    </p:titleStyle>
    <p:bodyStyle>
      <a:lvl1pPr marL="342900" indent="-342900" algn="l" rtl="0" eaLnBrk="0" fontAlgn="base" hangingPunct="0">
        <a:spcBef>
          <a:spcPct val="20000"/>
        </a:spcBef>
        <a:spcAft>
          <a:spcPct val="0"/>
        </a:spcAft>
        <a:buFont typeface="Wingdings" panose="05000000000000000000" pitchFamily="2" charset="2"/>
        <a:buChar char="§"/>
        <a:defRPr lang="en-US" sz="2800" kern="1200" dirty="0">
          <a:solidFill>
            <a:srgbClr val="FFFFCC"/>
          </a:solidFill>
          <a:latin typeface="Verdana" pitchFamily="34" charset="0"/>
          <a:ea typeface="Kozuka Gothic Pro R" pitchFamily="34" charset="-128"/>
          <a:cs typeface="Tahoma" pitchFamily="34" charset="0"/>
        </a:defRPr>
      </a:lvl1pPr>
      <a:lvl2pPr marL="742950" indent="-285750" algn="l" rtl="0" eaLnBrk="0" fontAlgn="base" hangingPunct="0">
        <a:spcBef>
          <a:spcPct val="20000"/>
        </a:spcBef>
        <a:spcAft>
          <a:spcPct val="0"/>
        </a:spcAft>
        <a:buFont typeface="Arial" panose="020B0604020202020204" pitchFamily="34" charset="0"/>
        <a:buChar char="•"/>
        <a:defRPr lang="en-US" sz="2800" kern="1200" dirty="0">
          <a:solidFill>
            <a:srgbClr val="FFFFCC"/>
          </a:solidFill>
          <a:latin typeface="Verdana" pitchFamily="34" charset="0"/>
          <a:ea typeface="Kozuka Gothic Pro R" pitchFamily="34" charset="-128"/>
          <a:cs typeface="Tahoma" pitchFamily="34" charset="0"/>
        </a:defRPr>
      </a:lvl2pPr>
      <a:lvl3pPr marL="1143000" indent="-228600" algn="l" rtl="0" eaLnBrk="0" fontAlgn="base" hangingPunct="0">
        <a:spcBef>
          <a:spcPct val="20000"/>
        </a:spcBef>
        <a:spcAft>
          <a:spcPct val="0"/>
        </a:spcAft>
        <a:buFont typeface="Wingdings" panose="05000000000000000000" pitchFamily="2" charset="2"/>
        <a:buChar char="Ø"/>
        <a:defRPr lang="en-US" sz="2400" kern="1200" dirty="0">
          <a:solidFill>
            <a:srgbClr val="FFFFCC"/>
          </a:solidFill>
          <a:latin typeface="Verdana" pitchFamily="34" charset="0"/>
          <a:ea typeface="Kozuka Gothic Pro R" pitchFamily="34" charset="-128"/>
          <a:cs typeface="Tahoma"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FFFF99"/>
          </a:solidFill>
          <a:latin typeface="Verdana" pitchFamily="34" charset="0"/>
          <a:ea typeface="Kozuka Gothic Pro R" pitchFamily="34" charset="-128"/>
          <a:cs typeface="Tahoma"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FFFF99"/>
          </a:solidFill>
          <a:latin typeface="Tahoma" pitchFamily="34" charset="0"/>
          <a:ea typeface="Kozuka Gothic Pro R" pitchFamily="34" charset="-128"/>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07.xml"/><Relationship Id="rId5" Type="http://schemas.openxmlformats.org/officeDocument/2006/relationships/hyperlink" Target="http://www.wholehealthassoc.com/" TargetMode="External"/><Relationship Id="rId4" Type="http://schemas.openxmlformats.org/officeDocument/2006/relationships/hyperlink" Target="mailto:stuartwhitewha@gmail.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8.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6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5.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5.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6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15.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15.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15.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9.xml"/></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4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Slide Number Placeholder 3">
            <a:extLst>
              <a:ext uri="{FF2B5EF4-FFF2-40B4-BE49-F238E27FC236}">
                <a16:creationId xmlns:a16="http://schemas.microsoft.com/office/drawing/2014/main" id="{40FD28AB-CF63-38A6-0DA2-9EA1CB9DA59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64DAACF7-EF84-4635-B66F-9239FF35435D}" type="slidenum">
              <a:rPr kumimoji="0" lang="en-US" altLang="en-US" sz="1400" b="0" i="0" u="none" strike="noStrike" kern="1200" cap="none" spc="0" normalizeH="0" baseline="0" noProof="0">
                <a:ln>
                  <a:noFill/>
                </a:ln>
                <a:solidFill>
                  <a:srgbClr val="578963"/>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50000"/>
                </a:spcBef>
                <a:spcAft>
                  <a:spcPct val="0"/>
                </a:spcAft>
                <a:buClrTx/>
                <a:buSzTx/>
                <a:buFontTx/>
                <a:buNone/>
                <a:tabLst/>
                <a:defRPr/>
              </a:pPr>
              <a:t>1</a:t>
            </a:fld>
            <a:endParaRPr kumimoji="0" lang="en-US" altLang="en-US" sz="1400" b="0" i="0" u="none" strike="noStrike" kern="1200" cap="none" spc="0" normalizeH="0" baseline="0" noProof="0" dirty="0">
              <a:ln>
                <a:noFill/>
              </a:ln>
              <a:solidFill>
                <a:srgbClr val="578963"/>
              </a:solidFill>
              <a:effectLst/>
              <a:uLnTx/>
              <a:uFillTx/>
              <a:latin typeface="Times New Roman" panose="02020603050405020304" pitchFamily="18" charset="0"/>
              <a:ea typeface="+mn-ea"/>
              <a:cs typeface="Arial" panose="020B0604020202020204" pitchFamily="34" charset="0"/>
            </a:endParaRPr>
          </a:p>
        </p:txBody>
      </p:sp>
      <p:pic>
        <p:nvPicPr>
          <p:cNvPr id="394243" name="Picture 2" descr="no back red">
            <a:extLst>
              <a:ext uri="{FF2B5EF4-FFF2-40B4-BE49-F238E27FC236}">
                <a16:creationId xmlns:a16="http://schemas.microsoft.com/office/drawing/2014/main" id="{315960DF-DD2A-2571-76D3-BC6836D79DF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0"/>
            <a:ext cx="716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6659" name="Text Box 3">
            <a:extLst>
              <a:ext uri="{FF2B5EF4-FFF2-40B4-BE49-F238E27FC236}">
                <a16:creationId xmlns:a16="http://schemas.microsoft.com/office/drawing/2014/main" id="{A1715B12-8FAF-CB21-38C3-F42B10939EAE}"/>
              </a:ext>
            </a:extLst>
          </p:cNvPr>
          <p:cNvSpPr txBox="1">
            <a:spLocks noChangeArrowheads="1"/>
          </p:cNvSpPr>
          <p:nvPr/>
        </p:nvSpPr>
        <p:spPr bwMode="auto">
          <a:xfrm>
            <a:off x="1066800" y="946162"/>
            <a:ext cx="10210800" cy="3077766"/>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Arial" charset="0"/>
                <a:ea typeface="+mn-ea"/>
                <a:cs typeface="Arial" panose="020B0604020202020204" pitchFamily="34" charset="0"/>
              </a:rPr>
              <a:t>Mentoring the Mentors</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en-US" sz="5400" dirty="0" err="1">
                <a:solidFill>
                  <a:srgbClr val="0000FF"/>
                </a:solidFill>
                <a:latin typeface="Arial" charset="0"/>
                <a:cs typeface="Arial" panose="020B0604020202020204" pitchFamily="34" charset="0"/>
              </a:rPr>
              <a:t>Tongkat</a:t>
            </a:r>
            <a:r>
              <a:rPr lang="en-US" sz="5400" dirty="0">
                <a:solidFill>
                  <a:srgbClr val="0000FF"/>
                </a:solidFill>
                <a:latin typeface="Arial" charset="0"/>
                <a:cs typeface="Arial" panose="020B0604020202020204" pitchFamily="34" charset="0"/>
              </a:rPr>
              <a:t> Ali</a:t>
            </a:r>
            <a:endParaRPr kumimoji="0" lang="en-US" sz="5400" b="0" i="0" u="none" strike="noStrike" kern="1200" cap="none" spc="0" normalizeH="0" baseline="0" noProof="0" dirty="0">
              <a:ln>
                <a:noFill/>
              </a:ln>
              <a:solidFill>
                <a:srgbClr val="0000FF"/>
              </a:solidFill>
              <a:effectLst/>
              <a:uLnTx/>
              <a:uFillTx/>
              <a:latin typeface="Arial"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en-US" sz="5400" dirty="0">
                <a:solidFill>
                  <a:srgbClr val="0000FF"/>
                </a:solidFill>
                <a:latin typeface="Arial" charset="0"/>
                <a:cs typeface="Arial" panose="020B0604020202020204" pitchFamily="34" charset="0"/>
              </a:rPr>
              <a:t>Awakening Immune Vitality</a:t>
            </a:r>
            <a:endParaRPr kumimoji="0" lang="en-US" sz="4000" b="0" i="0" u="none" strike="noStrike" kern="1200" cap="none" spc="0" normalizeH="0" baseline="0" noProof="0" dirty="0">
              <a:ln>
                <a:noFill/>
              </a:ln>
              <a:solidFill>
                <a:srgbClr val="0000FF"/>
              </a:solidFill>
              <a:effectLst/>
              <a:uLnTx/>
              <a:uFillTx/>
              <a:latin typeface="Arial" charset="0"/>
              <a:ea typeface="+mn-ea"/>
              <a:cs typeface="Arial" panose="020B0604020202020204" pitchFamily="34" charset="0"/>
            </a:endParaRPr>
          </a:p>
        </p:txBody>
      </p:sp>
      <p:sp>
        <p:nvSpPr>
          <p:cNvPr id="394245" name="Rectangle 4">
            <a:extLst>
              <a:ext uri="{FF2B5EF4-FFF2-40B4-BE49-F238E27FC236}">
                <a16:creationId xmlns:a16="http://schemas.microsoft.com/office/drawing/2014/main" id="{DDD384A4-E7AC-4840-2424-5C34E3202D84}"/>
              </a:ext>
            </a:extLst>
          </p:cNvPr>
          <p:cNvSpPr>
            <a:spLocks noChangeArrowheads="1"/>
          </p:cNvSpPr>
          <p:nvPr/>
        </p:nvSpPr>
        <p:spPr bwMode="auto">
          <a:xfrm>
            <a:off x="8915400" y="4330488"/>
            <a:ext cx="2895600" cy="2308324"/>
          </a:xfrm>
          <a:prstGeom prst="rect">
            <a:avLst/>
          </a:prstGeom>
          <a:gradFill rotWithShape="1">
            <a:gsLst>
              <a:gs pos="0">
                <a:srgbClr val="FFEBFA"/>
              </a:gs>
              <a:gs pos="14999">
                <a:srgbClr val="C4D6EB"/>
              </a:gs>
              <a:gs pos="30000">
                <a:srgbClr val="85C2FF"/>
              </a:gs>
              <a:gs pos="50000">
                <a:srgbClr val="5E9EFF"/>
              </a:gs>
              <a:gs pos="70000">
                <a:srgbClr val="85C2FF"/>
              </a:gs>
              <a:gs pos="85001">
                <a:srgbClr val="C4D6EB"/>
              </a:gs>
              <a:gs pos="100000">
                <a:srgbClr val="FFEBF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Stuart White, DC,DACBN</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Synergy Holistic, LLC</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2300 Randolph Road, Suite B</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Charlotte, NC 28207</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980/355-0842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stuartwhitewha@gmail.com</a:t>
            </a:r>
            <a:endParaRPr kumimoji="1" lang="en-US" alt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www.synergycharlotte.com</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www.wholehealthassoc.com</a:t>
            </a:r>
            <a:endParaRPr kumimoji="1" lang="en-US" alt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www.doctorofthefuture.org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05826" name="Slide Number Placeholder 5">
            <a:extLst>
              <a:ext uri="{FF2B5EF4-FFF2-40B4-BE49-F238E27FC236}">
                <a16:creationId xmlns:a16="http://schemas.microsoft.com/office/drawing/2014/main" id="{13114ABC-A61E-420C-A879-CC785C80851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Arial" panose="020B060402020202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Arial" panose="020B060402020202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Arial" panose="020B060402020202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Arial" panose="020B060402020202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 typeface="Wingdings 2" panose="05020102010507070707" pitchFamily="18" charset="2"/>
              <a:buNone/>
              <a:tabLst/>
              <a:defRPr/>
            </a:pPr>
            <a:fld id="{C0B73B7F-6C1D-4FEB-A0AB-4041A12CBD83}" type="slidenum">
              <a:rPr kumimoji="0" lang="en-US" altLang="en-US" sz="1400" b="0" i="0" u="none" strike="noStrike" kern="1200" cap="none" spc="0" normalizeH="0" baseline="0" noProof="0" smtClean="0">
                <a:ln>
                  <a:noFill/>
                </a:ln>
                <a:solidFill>
                  <a:srgbClr val="578963"/>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50000"/>
                </a:spcBef>
                <a:spcAft>
                  <a:spcPct val="0"/>
                </a:spcAft>
                <a:buClrTx/>
                <a:buSzTx/>
                <a:buFont typeface="Wingdings 2" panose="05020102010507070707" pitchFamily="18" charset="2"/>
                <a:buNone/>
                <a:tabLst/>
                <a:defRPr/>
              </a:pPr>
              <a:t>10</a:t>
            </a:fld>
            <a:endParaRPr kumimoji="0" lang="en-US" altLang="en-US" sz="1400" b="0" i="0" u="none" strike="noStrike" kern="1200" cap="none" spc="0" normalizeH="0" baseline="0" noProof="0">
              <a:ln>
                <a:noFill/>
              </a:ln>
              <a:solidFill>
                <a:srgbClr val="578963"/>
              </a:solidFill>
              <a:effectLst/>
              <a:uLnTx/>
              <a:uFillTx/>
              <a:latin typeface="Times New Roman" panose="02020603050405020304" pitchFamily="18" charset="0"/>
              <a:ea typeface="+mn-ea"/>
              <a:cs typeface="Arial" panose="020B0604020202020204" pitchFamily="34" charset="0"/>
            </a:endParaRPr>
          </a:p>
        </p:txBody>
      </p:sp>
      <p:sp>
        <p:nvSpPr>
          <p:cNvPr id="1273858" name="Rectangle 2">
            <a:extLst>
              <a:ext uri="{FF2B5EF4-FFF2-40B4-BE49-F238E27FC236}">
                <a16:creationId xmlns:a16="http://schemas.microsoft.com/office/drawing/2014/main" id="{CB50025D-ABCC-C4FB-22FC-7C7E6C01D36C}"/>
              </a:ext>
            </a:extLst>
          </p:cNvPr>
          <p:cNvSpPr>
            <a:spLocks noGrp="1" noChangeArrowheads="1"/>
          </p:cNvSpPr>
          <p:nvPr>
            <p:ph type="title"/>
          </p:nvPr>
        </p:nvSpPr>
        <p:spPr/>
        <p:txBody>
          <a:bodyPr/>
          <a:lstStyle/>
          <a:p>
            <a:pPr eaLnBrk="1" hangingPunct="1"/>
            <a:r>
              <a:rPr lang="en-US" altLang="en-US" sz="5400">
                <a:solidFill>
                  <a:srgbClr val="FFC000"/>
                </a:solidFill>
              </a:rPr>
              <a:t>Eternal Truth</a:t>
            </a:r>
          </a:p>
        </p:txBody>
      </p:sp>
      <p:sp>
        <p:nvSpPr>
          <p:cNvPr id="1273859" name="Rectangle 3">
            <a:extLst>
              <a:ext uri="{FF2B5EF4-FFF2-40B4-BE49-F238E27FC236}">
                <a16:creationId xmlns:a16="http://schemas.microsoft.com/office/drawing/2014/main" id="{D93F5424-3408-1A3E-B58E-92BD0EC5D2A6}"/>
              </a:ext>
            </a:extLst>
          </p:cNvPr>
          <p:cNvSpPr>
            <a:spLocks noGrp="1" noChangeArrowheads="1"/>
          </p:cNvSpPr>
          <p:nvPr>
            <p:ph type="body" idx="1"/>
          </p:nvPr>
        </p:nvSpPr>
        <p:spPr>
          <a:xfrm>
            <a:off x="1828800" y="1981200"/>
            <a:ext cx="8458200" cy="4114800"/>
          </a:xfrm>
        </p:spPr>
        <p:txBody>
          <a:bodyPr/>
          <a:lstStyle/>
          <a:p>
            <a:pPr algn="ctr" eaLnBrk="1" hangingPunct="1">
              <a:buFont typeface="Wingdings 2" panose="05020102010507070707" pitchFamily="18" charset="2"/>
              <a:buNone/>
            </a:pPr>
            <a:r>
              <a:rPr lang="en-US" altLang="en-US" sz="7200">
                <a:solidFill>
                  <a:srgbClr val="FFFFFF"/>
                </a:solidFill>
              </a:rPr>
              <a:t>If you build it </a:t>
            </a:r>
          </a:p>
          <a:p>
            <a:pPr algn="ctr" eaLnBrk="1" hangingPunct="1">
              <a:buFont typeface="Wingdings 2" panose="05020102010507070707" pitchFamily="18" charset="2"/>
              <a:buNone/>
            </a:pPr>
            <a:r>
              <a:rPr lang="en-US" altLang="en-US" sz="7200">
                <a:solidFill>
                  <a:srgbClr val="FFFFFF"/>
                </a:solidFill>
              </a:rPr>
              <a:t>they will come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73858"/>
                                        </p:tgtEl>
                                        <p:attrNameLst>
                                          <p:attrName>style.visibility</p:attrName>
                                        </p:attrNameLst>
                                      </p:cBhvr>
                                      <p:to>
                                        <p:strVal val="visible"/>
                                      </p:to>
                                    </p:set>
                                    <p:anim calcmode="lin" valueType="num">
                                      <p:cBhvr additive="base">
                                        <p:cTn id="7" dur="500" fill="hold"/>
                                        <p:tgtEl>
                                          <p:spTgt spid="1273858"/>
                                        </p:tgtEl>
                                        <p:attrNameLst>
                                          <p:attrName>ppt_x</p:attrName>
                                        </p:attrNameLst>
                                      </p:cBhvr>
                                      <p:tavLst>
                                        <p:tav tm="0">
                                          <p:val>
                                            <p:strVal val="#ppt_x"/>
                                          </p:val>
                                        </p:tav>
                                        <p:tav tm="100000">
                                          <p:val>
                                            <p:strVal val="#ppt_x"/>
                                          </p:val>
                                        </p:tav>
                                      </p:tavLst>
                                    </p:anim>
                                    <p:anim calcmode="lin" valueType="num">
                                      <p:cBhvr additive="base">
                                        <p:cTn id="8" dur="500" fill="hold"/>
                                        <p:tgtEl>
                                          <p:spTgt spid="127385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273859">
                                            <p:txEl>
                                              <p:pRg st="0" end="0"/>
                                            </p:txEl>
                                          </p:spTgt>
                                        </p:tgtEl>
                                        <p:attrNameLst>
                                          <p:attrName>style.visibility</p:attrName>
                                        </p:attrNameLst>
                                      </p:cBhvr>
                                      <p:to>
                                        <p:strVal val="visible"/>
                                      </p:to>
                                    </p:set>
                                    <p:animEffect transition="in" filter="checkerboard(across)">
                                      <p:cBhvr>
                                        <p:cTn id="13" dur="500"/>
                                        <p:tgtEl>
                                          <p:spTgt spid="127385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273859">
                                            <p:txEl>
                                              <p:pRg st="1" end="1"/>
                                            </p:txEl>
                                          </p:spTgt>
                                        </p:tgtEl>
                                        <p:attrNameLst>
                                          <p:attrName>style.visibility</p:attrName>
                                        </p:attrNameLst>
                                      </p:cBhvr>
                                      <p:to>
                                        <p:strVal val="visible"/>
                                      </p:to>
                                    </p:set>
                                    <p:animEffect transition="in" filter="checkerboard(across)">
                                      <p:cBhvr>
                                        <p:cTn id="18" dur="500"/>
                                        <p:tgtEl>
                                          <p:spTgt spid="12738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3858" grpId="0" autoUpdateAnimBg="0"/>
      <p:bldP spid="1273859"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0DA871-9C75-CB23-E5C9-0513976E6F7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dirty="0" err="1">
                <a:solidFill>
                  <a:srgbClr val="FFFFFF"/>
                </a:solidFill>
              </a:rPr>
              <a:t>Tongkat</a:t>
            </a:r>
            <a:r>
              <a:rPr lang="en-US" sz="3600" dirty="0">
                <a:solidFill>
                  <a:srgbClr val="FFFFFF"/>
                </a:solidFill>
              </a:rPr>
              <a:t> Ali</a:t>
            </a:r>
            <a:endParaRPr lang="en-US" sz="3600" kern="1200" dirty="0">
              <a:solidFill>
                <a:srgbClr val="FFFFFF"/>
              </a:solidFill>
              <a:latin typeface="+mj-lt"/>
              <a:ea typeface="+mj-ea"/>
              <a:cs typeface="+mj-cs"/>
            </a:endParaRPr>
          </a:p>
        </p:txBody>
      </p:sp>
      <p:pic>
        <p:nvPicPr>
          <p:cNvPr id="5" name="Picture 4">
            <a:extLst>
              <a:ext uri="{FF2B5EF4-FFF2-40B4-BE49-F238E27FC236}">
                <a16:creationId xmlns:a16="http://schemas.microsoft.com/office/drawing/2014/main" id="{D698836A-3FFF-DD8B-32F1-B4F6B95E3F08}"/>
              </a:ext>
            </a:extLst>
          </p:cNvPr>
          <p:cNvPicPr>
            <a:picLocks noChangeAspect="1"/>
          </p:cNvPicPr>
          <p:nvPr/>
        </p:nvPicPr>
        <p:blipFill>
          <a:blip r:embed="rId2"/>
          <a:stretch>
            <a:fillRect/>
          </a:stretch>
        </p:blipFill>
        <p:spPr>
          <a:xfrm>
            <a:off x="4411579" y="-52138"/>
            <a:ext cx="7780421" cy="6910137"/>
          </a:xfrm>
          <a:prstGeom prst="rect">
            <a:avLst/>
          </a:prstGeom>
        </p:spPr>
      </p:pic>
    </p:spTree>
    <p:extLst>
      <p:ext uri="{BB962C8B-B14F-4D97-AF65-F5344CB8AC3E}">
        <p14:creationId xmlns:p14="http://schemas.microsoft.com/office/powerpoint/2010/main" val="1317251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Title 1">
            <a:extLst>
              <a:ext uri="{FF2B5EF4-FFF2-40B4-BE49-F238E27FC236}">
                <a16:creationId xmlns:a16="http://schemas.microsoft.com/office/drawing/2014/main" id="{9CCEDAE5-6D17-F054-C934-1E9A281972E8}"/>
              </a:ext>
            </a:extLst>
          </p:cNvPr>
          <p:cNvSpPr>
            <a:spLocks noGrp="1"/>
          </p:cNvSpPr>
          <p:nvPr>
            <p:ph type="title"/>
          </p:nvPr>
        </p:nvSpPr>
        <p:spPr>
          <a:xfrm>
            <a:off x="285750" y="274638"/>
            <a:ext cx="10228263" cy="1031875"/>
          </a:xfrm>
        </p:spPr>
        <p:txBody>
          <a:bodyPr/>
          <a:lstStyle/>
          <a:p>
            <a:r>
              <a:rPr lang="en-US" altLang="en-US" sz="4800">
                <a:latin typeface="Arial" panose="020B0604020202020204" pitchFamily="34" charset="0"/>
              </a:rPr>
              <a:t>Tongkat Ali</a:t>
            </a:r>
            <a:endParaRPr lang="en-US" altLang="en-US" sz="4800"/>
          </a:p>
        </p:txBody>
      </p:sp>
      <p:sp>
        <p:nvSpPr>
          <p:cNvPr id="923651" name="Content Placeholder 2">
            <a:extLst>
              <a:ext uri="{FF2B5EF4-FFF2-40B4-BE49-F238E27FC236}">
                <a16:creationId xmlns:a16="http://schemas.microsoft.com/office/drawing/2014/main" id="{274BA057-AAD1-AB62-B43E-C63DA6B6C39B}"/>
              </a:ext>
            </a:extLst>
          </p:cNvPr>
          <p:cNvSpPr>
            <a:spLocks noGrp="1"/>
          </p:cNvSpPr>
          <p:nvPr>
            <p:ph sz="half" idx="1"/>
          </p:nvPr>
        </p:nvSpPr>
        <p:spPr>
          <a:xfrm>
            <a:off x="609600" y="1600200"/>
            <a:ext cx="8839200" cy="4525963"/>
          </a:xfrm>
        </p:spPr>
        <p:txBody>
          <a:bodyPr/>
          <a:lstStyle/>
          <a:p>
            <a:r>
              <a:rPr altLang="en-US" sz="2400">
                <a:latin typeface="Arial" panose="020B0604020202020204" pitchFamily="34" charset="0"/>
                <a:ea typeface="Kozuka Gothic Pro R"/>
              </a:rPr>
              <a:t>A valuable herb for both eastern and western herbalists, in particular it is considered to have a remarkable potential in supporting male vitality. </a:t>
            </a:r>
          </a:p>
          <a:p>
            <a:endParaRPr altLang="en-US" sz="2400">
              <a:latin typeface="Arial" panose="020B0604020202020204" pitchFamily="34" charset="0"/>
              <a:ea typeface="Kozuka Gothic Pro R"/>
            </a:endParaRPr>
          </a:p>
          <a:p>
            <a:r>
              <a:rPr altLang="en-US" sz="2400">
                <a:latin typeface="Arial" panose="020B0604020202020204" pitchFamily="34" charset="0"/>
                <a:ea typeface="Kozuka Gothic Pro R"/>
              </a:rPr>
              <a:t>As a general tonic and mild stress relief, Tongkat Ali is also a valuable herb for overall health</a:t>
            </a:r>
            <a:br>
              <a:rPr altLang="en-US" sz="2400">
                <a:ea typeface="Kozuka Gothic Pro R"/>
              </a:rPr>
            </a:br>
            <a:endParaRPr altLang="en-US" sz="2400">
              <a:latin typeface="Arial" panose="020B0604020202020204" pitchFamily="34" charset="0"/>
              <a:ea typeface="Kozuka Gothic Pro R"/>
            </a:endParaRPr>
          </a:p>
          <a:p>
            <a:r>
              <a:rPr altLang="en-US" sz="2400">
                <a:latin typeface="Arial" panose="020B0604020202020204" pitchFamily="34" charset="0"/>
                <a:ea typeface="Kozuka Gothic Pro R"/>
              </a:rPr>
              <a:t>MediHerb’s ® Tongkat Ali is an exciting new addition, with promising research, that will expand your Doctors herbal dispensary options, and will become</a:t>
            </a:r>
            <a:br>
              <a:rPr altLang="en-US" sz="2400">
                <a:ea typeface="Kozuka Gothic Pro R"/>
              </a:rPr>
            </a:br>
            <a:r>
              <a:rPr altLang="en-US" sz="2400">
                <a:latin typeface="Arial" panose="020B0604020202020204" pitchFamily="34" charset="0"/>
                <a:ea typeface="Kozuka Gothic Pro R"/>
              </a:rPr>
              <a:t>an essential botanical for supporting male health and wellbeing</a:t>
            </a:r>
            <a:br>
              <a:rPr altLang="en-US" sz="1800">
                <a:ea typeface="Kozuka Gothic Pro R"/>
              </a:rPr>
            </a:br>
            <a:endParaRPr altLang="en-US">
              <a:ea typeface="Kozuka Gothic Pro R"/>
            </a:endParaRPr>
          </a:p>
        </p:txBody>
      </p:sp>
      <p:sp>
        <p:nvSpPr>
          <p:cNvPr id="923652" name="Content Placeholder 3">
            <a:extLst>
              <a:ext uri="{FF2B5EF4-FFF2-40B4-BE49-F238E27FC236}">
                <a16:creationId xmlns:a16="http://schemas.microsoft.com/office/drawing/2014/main" id="{FAE979E9-8FF2-4D63-4C73-F623A79A6EC9}"/>
              </a:ext>
            </a:extLst>
          </p:cNvPr>
          <p:cNvSpPr>
            <a:spLocks noGrp="1"/>
          </p:cNvSpPr>
          <p:nvPr>
            <p:ph sz="half" idx="2"/>
          </p:nvPr>
        </p:nvSpPr>
        <p:spPr>
          <a:xfrm>
            <a:off x="9982200" y="1828800"/>
            <a:ext cx="1905000" cy="3459163"/>
          </a:xfrm>
        </p:spPr>
        <p:txBody>
          <a:bodyPr/>
          <a:lstStyle/>
          <a:p>
            <a:r>
              <a:rPr altLang="en-US" sz="1200">
                <a:latin typeface="Arial" panose="020B0604020202020204" pitchFamily="34" charset="0"/>
                <a:ea typeface="Kozuka Gothic Pro R"/>
              </a:rPr>
              <a:t>181. Thu HE, Mohamed IN, Hussain Z, Jayusman PA, Shuid AN. Eurycoma Longifolia as a potential adoptogen of male sexual health: a systematic review on</a:t>
            </a:r>
            <a:br>
              <a:rPr altLang="en-US" sz="1200">
                <a:ea typeface="Kozuka Gothic Pro R"/>
              </a:rPr>
            </a:br>
            <a:r>
              <a:rPr altLang="en-US" sz="1200">
                <a:latin typeface="Arial" panose="020B0604020202020204" pitchFamily="34" charset="0"/>
                <a:ea typeface="Kozuka Gothic Pro R"/>
              </a:rPr>
              <a:t>clinical studies. Chin J Nat Med. 2017 Jan; 15(1): 71-80.</a:t>
            </a:r>
            <a:br>
              <a:rPr altLang="en-US" sz="1200">
                <a:ea typeface="Kozuka Gothic Pro R"/>
              </a:rPr>
            </a:br>
            <a:r>
              <a:rPr altLang="en-US" sz="1200">
                <a:latin typeface="Arial" panose="020B0604020202020204" pitchFamily="34" charset="0"/>
                <a:ea typeface="Kozuka Gothic Pro R"/>
              </a:rPr>
              <a:t>Tongkat Ali</a:t>
            </a:r>
            <a:endParaRPr altLang="en-US" sz="1200">
              <a:ea typeface="Kozuka Gothic Pro R"/>
            </a:endParaRPr>
          </a:p>
          <a:p>
            <a:endParaRPr altLang="en-US">
              <a:ea typeface="Kozuka Gothic Pro R"/>
            </a:endParaRPr>
          </a:p>
        </p:txBody>
      </p:sp>
      <p:sp>
        <p:nvSpPr>
          <p:cNvPr id="923653" name="Slide Number Placeholder 4">
            <a:extLst>
              <a:ext uri="{FF2B5EF4-FFF2-40B4-BE49-F238E27FC236}">
                <a16:creationId xmlns:a16="http://schemas.microsoft.com/office/drawing/2014/main" id="{0FB47DFB-4527-D10E-B4E0-88794C9AA159}"/>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800">
                <a:solidFill>
                  <a:srgbClr val="FFFFCC"/>
                </a:solidFill>
                <a:latin typeface="Verdana" panose="020B0604030504040204" pitchFamily="34" charset="0"/>
                <a:ea typeface="Kozuka Gothic Pro R"/>
                <a:cs typeface="Tahoma" panose="020B0604030504040204" pitchFamily="34" charset="0"/>
              </a:defRPr>
            </a:lvl1pPr>
            <a:lvl2pPr marL="742950" indent="-285750">
              <a:spcBef>
                <a:spcPct val="20000"/>
              </a:spcBef>
              <a:buFont typeface="Arial" panose="020B0604020202020204" pitchFamily="34" charset="0"/>
              <a:buChar char="•"/>
              <a:defRPr sz="2800">
                <a:solidFill>
                  <a:srgbClr val="FFFFCC"/>
                </a:solidFill>
                <a:latin typeface="Verdana" panose="020B0604030504040204" pitchFamily="34" charset="0"/>
                <a:ea typeface="Kozuka Gothic Pro R"/>
                <a:cs typeface="Tahoma" panose="020B0604030504040204" pitchFamily="34" charset="0"/>
              </a:defRPr>
            </a:lvl2pPr>
            <a:lvl3pPr marL="1143000" indent="-228600">
              <a:spcBef>
                <a:spcPct val="20000"/>
              </a:spcBef>
              <a:buFont typeface="Wingdings" panose="05000000000000000000" pitchFamily="2" charset="2"/>
              <a:buChar char="Ø"/>
              <a:defRPr sz="2400">
                <a:solidFill>
                  <a:srgbClr val="FFFFCC"/>
                </a:solidFill>
                <a:latin typeface="Verdana" panose="020B0604030504040204" pitchFamily="34" charset="0"/>
                <a:ea typeface="Kozuka Gothic Pro R"/>
                <a:cs typeface="Tahoma" panose="020B0604030504040204" pitchFamily="34" charset="0"/>
              </a:defRPr>
            </a:lvl3pPr>
            <a:lvl4pPr marL="1600200" indent="-228600">
              <a:spcBef>
                <a:spcPct val="20000"/>
              </a:spcBef>
              <a:buFont typeface="Arial" panose="020B0604020202020204" pitchFamily="34" charset="0"/>
              <a:buChar char="–"/>
              <a:defRPr sz="2000">
                <a:solidFill>
                  <a:srgbClr val="FFFF99"/>
                </a:solidFill>
                <a:latin typeface="Verdana" panose="020B0604030504040204" pitchFamily="34" charset="0"/>
                <a:ea typeface="Kozuka Gothic Pro R"/>
                <a:cs typeface="Tahoma" panose="020B0604030504040204" pitchFamily="34" charset="0"/>
              </a:defRPr>
            </a:lvl4pPr>
            <a:lvl5pPr marL="2057400" indent="-228600">
              <a:spcBef>
                <a:spcPct val="20000"/>
              </a:spcBef>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B02A52-0F68-4D82-86E8-530ADAEC10B3}" type="slidenum">
              <a:rPr kumimoji="0" lang="en-AU" altLang="en-US" sz="1600" b="1" i="0" u="none" strike="noStrike" kern="1200" cap="none" spc="0" normalizeH="0" baseline="0" noProof="0" smtClean="0">
                <a:ln>
                  <a:noFill/>
                </a:ln>
                <a:solidFill>
                  <a:srgbClr val="CEA6D6"/>
                </a:solidFill>
                <a:effectLst/>
                <a:uLnTx/>
                <a:uFillTx/>
                <a:latin typeface="Verdana" panose="020B0604030504040204" pitchFamily="34" charset="0"/>
                <a:ea typeface="Kozuka Gothic Pro R"/>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AU" altLang="en-US" sz="1600" b="1" i="0" u="none" strike="noStrike" kern="1200" cap="none" spc="0" normalizeH="0" baseline="0" noProof="0">
              <a:ln>
                <a:noFill/>
              </a:ln>
              <a:solidFill>
                <a:srgbClr val="CEA6D6"/>
              </a:solidFill>
              <a:effectLst/>
              <a:uLnTx/>
              <a:uFillTx/>
              <a:latin typeface="Verdana" panose="020B0604030504040204" pitchFamily="34" charset="0"/>
              <a:ea typeface="Kozuka Gothic Pro R"/>
              <a:cs typeface="Tahoma" panose="020B0604030504040204" pitchFamily="34" charset="0"/>
            </a:endParaRPr>
          </a:p>
        </p:txBody>
      </p:sp>
    </p:spTree>
  </p:cSld>
  <p:clrMapOvr>
    <a:masterClrMapping/>
  </p:clrMapOvr>
  <p:transition spd="med">
    <p:random/>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7D3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E81F21-BE04-8FD9-2562-50AFA2C3DD57}"/>
              </a:ext>
            </a:extLst>
          </p:cNvPr>
          <p:cNvSpPr>
            <a:spLocks noGrp="1"/>
          </p:cNvSpPr>
          <p:nvPr>
            <p:ph type="title"/>
          </p:nvPr>
        </p:nvSpPr>
        <p:spPr>
          <a:xfrm>
            <a:off x="838200" y="171162"/>
            <a:ext cx="2840182" cy="2371148"/>
          </a:xfrm>
        </p:spPr>
        <p:txBody>
          <a:bodyPr vert="horz" lIns="91440" tIns="45720" rIns="91440" bIns="45720" rtlCol="0" anchor="ctr">
            <a:normAutofit/>
          </a:bodyPr>
          <a:lstStyle/>
          <a:p>
            <a:pPr algn="ctr"/>
            <a:r>
              <a:rPr lang="en-US" sz="4000" dirty="0">
                <a:solidFill>
                  <a:srgbClr val="FFFFFF"/>
                </a:solidFill>
              </a:rPr>
              <a:t>The  Story</a:t>
            </a:r>
            <a:endParaRPr lang="en-US" sz="4000" kern="1200" dirty="0">
              <a:solidFill>
                <a:srgbClr val="FFFFFF"/>
              </a:solidFill>
              <a:latin typeface="+mj-lt"/>
              <a:ea typeface="+mj-ea"/>
              <a:cs typeface="+mj-cs"/>
            </a:endParaRPr>
          </a:p>
        </p:txBody>
      </p:sp>
      <p:pic>
        <p:nvPicPr>
          <p:cNvPr id="5" name="Picture 4">
            <a:extLst>
              <a:ext uri="{FF2B5EF4-FFF2-40B4-BE49-F238E27FC236}">
                <a16:creationId xmlns:a16="http://schemas.microsoft.com/office/drawing/2014/main" id="{AC2B18E3-B052-B3E8-7195-596C12036591}"/>
              </a:ext>
            </a:extLst>
          </p:cNvPr>
          <p:cNvPicPr>
            <a:picLocks noChangeAspect="1"/>
          </p:cNvPicPr>
          <p:nvPr/>
        </p:nvPicPr>
        <p:blipFill>
          <a:blip r:embed="rId2"/>
          <a:stretch>
            <a:fillRect/>
          </a:stretch>
        </p:blipFill>
        <p:spPr>
          <a:xfrm>
            <a:off x="3878407" y="-28574"/>
            <a:ext cx="8313593" cy="6858000"/>
          </a:xfrm>
          <a:prstGeom prst="rect">
            <a:avLst/>
          </a:prstGeom>
        </p:spPr>
      </p:pic>
    </p:spTree>
    <p:extLst>
      <p:ext uri="{BB962C8B-B14F-4D97-AF65-F5344CB8AC3E}">
        <p14:creationId xmlns:p14="http://schemas.microsoft.com/office/powerpoint/2010/main" val="3975747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4" name="Title 1">
            <a:extLst>
              <a:ext uri="{FF2B5EF4-FFF2-40B4-BE49-F238E27FC236}">
                <a16:creationId xmlns:a16="http://schemas.microsoft.com/office/drawing/2014/main" id="{7B116F21-2943-0F24-0C62-757D1DB2A63A}"/>
              </a:ext>
            </a:extLst>
          </p:cNvPr>
          <p:cNvSpPr>
            <a:spLocks noGrp="1"/>
          </p:cNvSpPr>
          <p:nvPr>
            <p:ph type="title"/>
          </p:nvPr>
        </p:nvSpPr>
        <p:spPr/>
        <p:txBody>
          <a:bodyPr/>
          <a:lstStyle/>
          <a:p>
            <a:r>
              <a:rPr lang="en-US" altLang="en-US" sz="4800"/>
              <a:t>Tongkat Ali – </a:t>
            </a:r>
            <a:r>
              <a:rPr lang="en-US" altLang="en-US" sz="2800"/>
              <a:t>New kid on the block</a:t>
            </a:r>
          </a:p>
        </p:txBody>
      </p:sp>
      <p:sp>
        <p:nvSpPr>
          <p:cNvPr id="924675" name="Content Placeholder 2">
            <a:extLst>
              <a:ext uri="{FF2B5EF4-FFF2-40B4-BE49-F238E27FC236}">
                <a16:creationId xmlns:a16="http://schemas.microsoft.com/office/drawing/2014/main" id="{AB6C927F-FB49-0C2B-5E6B-989C95E23354}"/>
              </a:ext>
            </a:extLst>
          </p:cNvPr>
          <p:cNvSpPr>
            <a:spLocks noGrp="1"/>
          </p:cNvSpPr>
          <p:nvPr>
            <p:ph sz="half" idx="1"/>
          </p:nvPr>
        </p:nvSpPr>
        <p:spPr>
          <a:xfrm>
            <a:off x="609600" y="1600200"/>
            <a:ext cx="6553200" cy="4983163"/>
          </a:xfrm>
        </p:spPr>
        <p:txBody>
          <a:bodyPr/>
          <a:lstStyle/>
          <a:p>
            <a:r>
              <a:rPr altLang="en-US" sz="1600" dirty="0" err="1">
                <a:ea typeface="Kozuka Gothic Pro R"/>
              </a:rPr>
              <a:t>Tongkat</a:t>
            </a:r>
            <a:r>
              <a:rPr altLang="en-US" sz="1600" dirty="0">
                <a:ea typeface="Kozuka Gothic Pro R"/>
              </a:rPr>
              <a:t> Ali is one of the most well-known traditional plants in Southeast Asia where it has been used for centuries for an array of health challenges</a:t>
            </a:r>
          </a:p>
          <a:p>
            <a:r>
              <a:rPr altLang="en-US" sz="1600" dirty="0">
                <a:ea typeface="Kozuka Gothic Pro R"/>
              </a:rPr>
              <a:t>The roots in particular are popular amongst Malay and south-east Asia to support endogenous testosterone production and maintain a healthy sexual appetite1,2</a:t>
            </a:r>
          </a:p>
          <a:p>
            <a:r>
              <a:rPr altLang="en-US" sz="1600" dirty="0" err="1">
                <a:ea typeface="Kozuka Gothic Pro R"/>
              </a:rPr>
              <a:t>Tongkat</a:t>
            </a:r>
            <a:r>
              <a:rPr altLang="en-US" sz="1600" dirty="0">
                <a:ea typeface="Kozuka Gothic Pro R"/>
              </a:rPr>
              <a:t> Ali root products are generally available as a health supplement in leading pharmacies in Malaysia where they are marketed as a traditional tonic to promote vitality and overall wellbeing, especially in middle-aged</a:t>
            </a:r>
          </a:p>
          <a:p>
            <a:pPr marL="0" indent="0">
              <a:buNone/>
            </a:pPr>
            <a:r>
              <a:rPr altLang="en-US" sz="1600" dirty="0">
                <a:ea typeface="Kozuka Gothic Pro R"/>
              </a:rPr>
              <a:t>     men with reduced levels of energy and sexual interest 4</a:t>
            </a:r>
          </a:p>
        </p:txBody>
      </p:sp>
      <p:sp>
        <p:nvSpPr>
          <p:cNvPr id="924676" name="Content Placeholder 3">
            <a:extLst>
              <a:ext uri="{FF2B5EF4-FFF2-40B4-BE49-F238E27FC236}">
                <a16:creationId xmlns:a16="http://schemas.microsoft.com/office/drawing/2014/main" id="{3D1E331A-2836-BECF-E715-4E4785621E6C}"/>
              </a:ext>
            </a:extLst>
          </p:cNvPr>
          <p:cNvSpPr>
            <a:spLocks noGrp="1"/>
          </p:cNvSpPr>
          <p:nvPr>
            <p:ph sz="half" idx="2"/>
          </p:nvPr>
        </p:nvSpPr>
        <p:spPr>
          <a:xfrm>
            <a:off x="7315200" y="2606675"/>
            <a:ext cx="4648200" cy="3154363"/>
          </a:xfrm>
        </p:spPr>
        <p:txBody>
          <a:bodyPr/>
          <a:lstStyle/>
          <a:p>
            <a:r>
              <a:rPr altLang="en-US" sz="1200">
                <a:ea typeface="Kozuka Gothic Pro R"/>
              </a:rPr>
              <a:t>1. Compendium of Medicinal Plants used in Malaysia. Vol.1..Kuala Lumpur: Herbal Medicine Research Centre. Institute for Medical Research; 2002, pp.337-338.</a:t>
            </a:r>
          </a:p>
          <a:p>
            <a:r>
              <a:rPr altLang="en-US" sz="1200">
                <a:ea typeface="Kozuka Gothic Pro R"/>
              </a:rPr>
              <a:t>2. Bhat R, Karim AA. Tongkat Ali (Eurycoma longifolia Jack): a review on its ethnobotany and pharmacological importance. Fitoterapia 2010 Oct; 81(7): 669-79</a:t>
            </a:r>
          </a:p>
          <a:p>
            <a:r>
              <a:rPr altLang="en-US" sz="1200">
                <a:ea typeface="Kozuka Gothic Pro R"/>
              </a:rPr>
              <a:t>3. Tambi MI, Imran MK, Henkel RR. Standardised water-soluble extract of Eurycoma longifolia, Tongkat ali, as testosterone booster for managing men with late-onset</a:t>
            </a:r>
          </a:p>
          <a:p>
            <a:r>
              <a:rPr altLang="en-US" sz="1200">
                <a:ea typeface="Kozuka Gothic Pro R"/>
              </a:rPr>
              <a:t>hypogonadism? Andrologia 2012 May; 44 Suppl 1:226-30</a:t>
            </a:r>
          </a:p>
          <a:p>
            <a:r>
              <a:rPr altLang="en-US" sz="1200">
                <a:ea typeface="Kozuka Gothic Pro R"/>
              </a:rPr>
              <a:t>4. Talbott et al 2013. Effect of Tongkat Ali on stress hormones and psychological mood state in moderately stressed subjects.</a:t>
            </a:r>
          </a:p>
          <a:p>
            <a:r>
              <a:rPr altLang="en-US" sz="1200">
                <a:ea typeface="Kozuka Gothic Pro R"/>
              </a:rPr>
              <a:t>Journal of the International Society of Sports Nutrition 2013, 10:28</a:t>
            </a:r>
          </a:p>
          <a:p>
            <a:endParaRPr altLang="en-US">
              <a:ea typeface="Kozuka Gothic Pro R"/>
            </a:endParaRPr>
          </a:p>
        </p:txBody>
      </p:sp>
      <p:sp>
        <p:nvSpPr>
          <p:cNvPr id="924677" name="Slide Number Placeholder 4">
            <a:extLst>
              <a:ext uri="{FF2B5EF4-FFF2-40B4-BE49-F238E27FC236}">
                <a16:creationId xmlns:a16="http://schemas.microsoft.com/office/drawing/2014/main" id="{E237950A-AC96-C6DA-0548-49C0F954EB0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800">
                <a:solidFill>
                  <a:srgbClr val="FFFFCC"/>
                </a:solidFill>
                <a:latin typeface="Verdana" panose="020B0604030504040204" pitchFamily="34" charset="0"/>
                <a:ea typeface="Kozuka Gothic Pro R"/>
                <a:cs typeface="Tahoma" panose="020B0604030504040204" pitchFamily="34" charset="0"/>
              </a:defRPr>
            </a:lvl1pPr>
            <a:lvl2pPr marL="742950" indent="-285750">
              <a:spcBef>
                <a:spcPct val="20000"/>
              </a:spcBef>
              <a:buFont typeface="Arial" panose="020B0604020202020204" pitchFamily="34" charset="0"/>
              <a:buChar char="•"/>
              <a:defRPr sz="2800">
                <a:solidFill>
                  <a:srgbClr val="FFFFCC"/>
                </a:solidFill>
                <a:latin typeface="Verdana" panose="020B0604030504040204" pitchFamily="34" charset="0"/>
                <a:ea typeface="Kozuka Gothic Pro R"/>
                <a:cs typeface="Tahoma" panose="020B0604030504040204" pitchFamily="34" charset="0"/>
              </a:defRPr>
            </a:lvl2pPr>
            <a:lvl3pPr marL="1143000" indent="-228600">
              <a:spcBef>
                <a:spcPct val="20000"/>
              </a:spcBef>
              <a:buFont typeface="Wingdings" panose="05000000000000000000" pitchFamily="2" charset="2"/>
              <a:buChar char="Ø"/>
              <a:defRPr sz="2400">
                <a:solidFill>
                  <a:srgbClr val="FFFFCC"/>
                </a:solidFill>
                <a:latin typeface="Verdana" panose="020B0604030504040204" pitchFamily="34" charset="0"/>
                <a:ea typeface="Kozuka Gothic Pro R"/>
                <a:cs typeface="Tahoma" panose="020B0604030504040204" pitchFamily="34" charset="0"/>
              </a:defRPr>
            </a:lvl3pPr>
            <a:lvl4pPr marL="1600200" indent="-228600">
              <a:spcBef>
                <a:spcPct val="20000"/>
              </a:spcBef>
              <a:buFont typeface="Arial" panose="020B0604020202020204" pitchFamily="34" charset="0"/>
              <a:buChar char="–"/>
              <a:defRPr sz="2000">
                <a:solidFill>
                  <a:srgbClr val="FFFF99"/>
                </a:solidFill>
                <a:latin typeface="Verdana" panose="020B0604030504040204" pitchFamily="34" charset="0"/>
                <a:ea typeface="Kozuka Gothic Pro R"/>
                <a:cs typeface="Tahoma" panose="020B0604030504040204" pitchFamily="34" charset="0"/>
              </a:defRPr>
            </a:lvl4pPr>
            <a:lvl5pPr marL="2057400" indent="-228600">
              <a:spcBef>
                <a:spcPct val="20000"/>
              </a:spcBef>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2A09C3-A2A6-47B6-9B6E-C3765900CD58}" type="slidenum">
              <a:rPr kumimoji="0" lang="en-AU" altLang="en-US" sz="1600" b="1" i="0" u="none" strike="noStrike" kern="1200" cap="none" spc="0" normalizeH="0" baseline="0" noProof="0" smtClean="0">
                <a:ln>
                  <a:noFill/>
                </a:ln>
                <a:solidFill>
                  <a:srgbClr val="CEA6D6"/>
                </a:solidFill>
                <a:effectLst/>
                <a:uLnTx/>
                <a:uFillTx/>
                <a:latin typeface="Verdana" panose="020B0604030504040204" pitchFamily="34" charset="0"/>
                <a:ea typeface="Kozuka Gothic Pro R"/>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AU" altLang="en-US" sz="1600" b="1" i="0" u="none" strike="noStrike" kern="1200" cap="none" spc="0" normalizeH="0" baseline="0" noProof="0">
              <a:ln>
                <a:noFill/>
              </a:ln>
              <a:solidFill>
                <a:srgbClr val="CEA6D6"/>
              </a:solidFill>
              <a:effectLst/>
              <a:uLnTx/>
              <a:uFillTx/>
              <a:latin typeface="Verdana" panose="020B0604030504040204" pitchFamily="34" charset="0"/>
              <a:ea typeface="Kozuka Gothic Pro R"/>
              <a:cs typeface="Tahoma" panose="020B0604030504040204" pitchFamily="34" charset="0"/>
            </a:endParaRPr>
          </a:p>
        </p:txBody>
      </p:sp>
    </p:spTree>
  </p:cSld>
  <p:clrMapOvr>
    <a:masterClrMapping/>
  </p:clrMapOvr>
  <p:transition spd="med">
    <p:random/>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13" name="Freeform: Shape 12">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7F6B26-F097-AA03-B05A-1152C213CB1D}"/>
              </a:ext>
            </a:extLst>
          </p:cNvPr>
          <p:cNvSpPr>
            <a:spLocks noGrp="1"/>
          </p:cNvSpPr>
          <p:nvPr>
            <p:ph type="title"/>
          </p:nvPr>
        </p:nvSpPr>
        <p:spPr>
          <a:xfrm>
            <a:off x="457201" y="3288632"/>
            <a:ext cx="3234018" cy="1261502"/>
          </a:xfrm>
        </p:spPr>
        <p:txBody>
          <a:bodyPr vert="horz" lIns="91440" tIns="45720" rIns="91440" bIns="45720" rtlCol="0" anchor="b">
            <a:normAutofit/>
          </a:bodyPr>
          <a:lstStyle/>
          <a:p>
            <a:pPr algn="ctr"/>
            <a:r>
              <a:rPr lang="en-US" sz="6400" dirty="0"/>
              <a:t>Vitality</a:t>
            </a:r>
            <a:endParaRPr lang="en-US" sz="6400"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2675D6B5-0E51-F5BD-CD95-38025C7BDB43}"/>
              </a:ext>
            </a:extLst>
          </p:cNvPr>
          <p:cNvPicPr>
            <a:picLocks noChangeAspect="1"/>
          </p:cNvPicPr>
          <p:nvPr/>
        </p:nvPicPr>
        <p:blipFill>
          <a:blip r:embed="rId2"/>
          <a:stretch>
            <a:fillRect/>
          </a:stretch>
        </p:blipFill>
        <p:spPr>
          <a:xfrm>
            <a:off x="4555958" y="13691"/>
            <a:ext cx="7636042" cy="6844309"/>
          </a:xfrm>
          <a:prstGeom prst="rect">
            <a:avLst/>
          </a:prstGeom>
        </p:spPr>
      </p:pic>
    </p:spTree>
    <p:extLst>
      <p:ext uri="{BB962C8B-B14F-4D97-AF65-F5344CB8AC3E}">
        <p14:creationId xmlns:p14="http://schemas.microsoft.com/office/powerpoint/2010/main" val="270819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Title 1">
            <a:extLst>
              <a:ext uri="{FF2B5EF4-FFF2-40B4-BE49-F238E27FC236}">
                <a16:creationId xmlns:a16="http://schemas.microsoft.com/office/drawing/2014/main" id="{A6928374-09CB-28E1-52FB-E3C4EF74AC2E}"/>
              </a:ext>
            </a:extLst>
          </p:cNvPr>
          <p:cNvSpPr>
            <a:spLocks noGrp="1"/>
          </p:cNvSpPr>
          <p:nvPr>
            <p:ph type="title"/>
          </p:nvPr>
        </p:nvSpPr>
        <p:spPr/>
        <p:txBody>
          <a:bodyPr/>
          <a:lstStyle/>
          <a:p>
            <a:r>
              <a:rPr lang="en-US" altLang="en-US" sz="4000">
                <a:latin typeface="Arial" panose="020B0604020202020204" pitchFamily="34" charset="0"/>
              </a:rPr>
              <a:t>The Right Plant Profile</a:t>
            </a:r>
            <a:endParaRPr lang="en-US" altLang="en-US"/>
          </a:p>
        </p:txBody>
      </p:sp>
      <p:sp>
        <p:nvSpPr>
          <p:cNvPr id="925699" name="Content Placeholder 2">
            <a:extLst>
              <a:ext uri="{FF2B5EF4-FFF2-40B4-BE49-F238E27FC236}">
                <a16:creationId xmlns:a16="http://schemas.microsoft.com/office/drawing/2014/main" id="{2125AC4E-23A1-E777-B893-B427F338330A}"/>
              </a:ext>
            </a:extLst>
          </p:cNvPr>
          <p:cNvSpPr>
            <a:spLocks noGrp="1"/>
          </p:cNvSpPr>
          <p:nvPr>
            <p:ph sz="half" idx="1"/>
          </p:nvPr>
        </p:nvSpPr>
        <p:spPr>
          <a:xfrm>
            <a:off x="609600" y="1371600"/>
            <a:ext cx="9144000" cy="4764088"/>
          </a:xfrm>
        </p:spPr>
        <p:txBody>
          <a:bodyPr/>
          <a:lstStyle/>
          <a:p>
            <a:pPr marL="0" indent="0">
              <a:buFont typeface="Wingdings" panose="05000000000000000000" pitchFamily="2" charset="2"/>
              <a:buNone/>
            </a:pPr>
            <a:br>
              <a:rPr altLang="en-US" sz="1800">
                <a:ea typeface="Kozuka Gothic Pro R"/>
              </a:rPr>
            </a:br>
            <a:r>
              <a:rPr altLang="en-US" sz="2400">
                <a:latin typeface="Arial" panose="020B0604020202020204" pitchFamily="34" charset="0"/>
                <a:ea typeface="Kozuka Gothic Pro R"/>
              </a:rPr>
              <a:t> Tongkat Ali contains various classes of bioactive</a:t>
            </a:r>
            <a:br>
              <a:rPr altLang="en-US" sz="2400">
                <a:ea typeface="Kozuka Gothic Pro R"/>
              </a:rPr>
            </a:br>
            <a:r>
              <a:rPr altLang="en-US" sz="2400">
                <a:latin typeface="Arial" panose="020B0604020202020204" pitchFamily="34" charset="0"/>
                <a:ea typeface="Kozuka Gothic Pro R"/>
              </a:rPr>
              <a:t>plant constituents, such as the quassinoids (a group of nortriterpenoids), canthin-6-one alkaloids,ß-carboline alkaloids, triterpene tirucallane type, squalene derivatives and biphenyl neolignan,eurycolactone, laurycolactone, eurycomalactone,</a:t>
            </a:r>
            <a:br>
              <a:rPr altLang="en-US" sz="2400">
                <a:ea typeface="Kozuka Gothic Pro R"/>
              </a:rPr>
            </a:br>
            <a:r>
              <a:rPr altLang="en-US" sz="2400">
                <a:latin typeface="Arial" panose="020B0604020202020204" pitchFamily="34" charset="0"/>
                <a:ea typeface="Kozuka Gothic Pro R"/>
              </a:rPr>
              <a:t>and bioactive steroids</a:t>
            </a:r>
          </a:p>
          <a:p>
            <a:pPr marL="0" indent="0">
              <a:buFont typeface="Wingdings" panose="05000000000000000000" pitchFamily="2" charset="2"/>
              <a:buNone/>
            </a:pPr>
            <a:br>
              <a:rPr altLang="en-US" sz="2400">
                <a:ea typeface="Kozuka Gothic Pro R"/>
              </a:rPr>
            </a:br>
            <a:r>
              <a:rPr altLang="en-US" sz="2400">
                <a:latin typeface="Arial" panose="020B0604020202020204" pitchFamily="34" charset="0"/>
                <a:ea typeface="Kozuka Gothic Pro R"/>
              </a:rPr>
              <a:t> The bitter tasting quassinoids, especially eurycomanone1 , have been shown to support normal healthy testosterone production in a dose dependent manner </a:t>
            </a:r>
            <a:br>
              <a:rPr altLang="en-US" sz="1800">
                <a:ea typeface="Kozuka Gothic Pro R"/>
              </a:rPr>
            </a:br>
            <a:endParaRPr altLang="en-US" sz="1800">
              <a:ea typeface="Kozuka Gothic Pro R"/>
            </a:endParaRPr>
          </a:p>
        </p:txBody>
      </p:sp>
      <p:sp>
        <p:nvSpPr>
          <p:cNvPr id="925700" name="Content Placeholder 3">
            <a:extLst>
              <a:ext uri="{FF2B5EF4-FFF2-40B4-BE49-F238E27FC236}">
                <a16:creationId xmlns:a16="http://schemas.microsoft.com/office/drawing/2014/main" id="{4FCF3076-30E1-EAF1-5313-6C7C7724DDC6}"/>
              </a:ext>
            </a:extLst>
          </p:cNvPr>
          <p:cNvSpPr>
            <a:spLocks noGrp="1"/>
          </p:cNvSpPr>
          <p:nvPr>
            <p:ph sz="half" idx="2"/>
          </p:nvPr>
        </p:nvSpPr>
        <p:spPr>
          <a:xfrm>
            <a:off x="9372600" y="1905000"/>
            <a:ext cx="2209800" cy="4221163"/>
          </a:xfrm>
        </p:spPr>
        <p:txBody>
          <a:bodyPr/>
          <a:lstStyle/>
          <a:p>
            <a:r>
              <a:rPr altLang="en-US" sz="1200">
                <a:latin typeface="Arial" panose="020B0604020202020204" pitchFamily="34" charset="0"/>
                <a:ea typeface="Kozuka Gothic Pro R"/>
              </a:rPr>
              <a:t>1. Rehman SU, Choe K, Yoo HH. Review on a Traditional Herbal Medicine, Eurycoma longifolia Jack (Tongkat Ali): Its Traditional Uses, Chemistry, Evidence-Based</a:t>
            </a:r>
            <a:br>
              <a:rPr altLang="en-US" sz="1200">
                <a:ea typeface="Kozuka Gothic Pro R"/>
              </a:rPr>
            </a:br>
            <a:r>
              <a:rPr altLang="en-US" sz="1200">
                <a:latin typeface="Arial" panose="020B0604020202020204" pitchFamily="34" charset="0"/>
                <a:ea typeface="Kozuka Gothic Pro R"/>
              </a:rPr>
              <a:t>Pharmacology and Toxicology. Molecules 2016 Mar 10; 21(3): 331</a:t>
            </a:r>
            <a:br>
              <a:rPr altLang="en-US" sz="1200">
                <a:ea typeface="Kozuka Gothic Pro R"/>
              </a:rPr>
            </a:br>
            <a:r>
              <a:rPr altLang="en-US" sz="1200">
                <a:latin typeface="Arial" panose="020B0604020202020204" pitchFamily="34" charset="0"/>
                <a:ea typeface="Kozuka Gothic Pro R"/>
              </a:rPr>
              <a:t>2. George A, Henkel R. Phytoandrogenic properties of Eurycoma longifolia as a natural alternative to testosterone replacement therapy. Andrologia 2014; 46: 708–2</a:t>
            </a:r>
            <a:endParaRPr altLang="en-US" sz="1200">
              <a:ea typeface="Kozuka Gothic Pro R"/>
            </a:endParaRPr>
          </a:p>
        </p:txBody>
      </p:sp>
      <p:sp>
        <p:nvSpPr>
          <p:cNvPr id="925701" name="Slide Number Placeholder 4">
            <a:extLst>
              <a:ext uri="{FF2B5EF4-FFF2-40B4-BE49-F238E27FC236}">
                <a16:creationId xmlns:a16="http://schemas.microsoft.com/office/drawing/2014/main" id="{1E4CB86C-2F13-1E5F-063B-F20D607A489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800">
                <a:solidFill>
                  <a:srgbClr val="FFFFCC"/>
                </a:solidFill>
                <a:latin typeface="Verdana" panose="020B0604030504040204" pitchFamily="34" charset="0"/>
                <a:ea typeface="Kozuka Gothic Pro R"/>
                <a:cs typeface="Tahoma" panose="020B0604030504040204" pitchFamily="34" charset="0"/>
              </a:defRPr>
            </a:lvl1pPr>
            <a:lvl2pPr marL="742950" indent="-285750">
              <a:spcBef>
                <a:spcPct val="20000"/>
              </a:spcBef>
              <a:buFont typeface="Arial" panose="020B0604020202020204" pitchFamily="34" charset="0"/>
              <a:buChar char="•"/>
              <a:defRPr sz="2800">
                <a:solidFill>
                  <a:srgbClr val="FFFFCC"/>
                </a:solidFill>
                <a:latin typeface="Verdana" panose="020B0604030504040204" pitchFamily="34" charset="0"/>
                <a:ea typeface="Kozuka Gothic Pro R"/>
                <a:cs typeface="Tahoma" panose="020B0604030504040204" pitchFamily="34" charset="0"/>
              </a:defRPr>
            </a:lvl2pPr>
            <a:lvl3pPr marL="1143000" indent="-228600">
              <a:spcBef>
                <a:spcPct val="20000"/>
              </a:spcBef>
              <a:buFont typeface="Wingdings" panose="05000000000000000000" pitchFamily="2" charset="2"/>
              <a:buChar char="Ø"/>
              <a:defRPr sz="2400">
                <a:solidFill>
                  <a:srgbClr val="FFFFCC"/>
                </a:solidFill>
                <a:latin typeface="Verdana" panose="020B0604030504040204" pitchFamily="34" charset="0"/>
                <a:ea typeface="Kozuka Gothic Pro R"/>
                <a:cs typeface="Tahoma" panose="020B0604030504040204" pitchFamily="34" charset="0"/>
              </a:defRPr>
            </a:lvl3pPr>
            <a:lvl4pPr marL="1600200" indent="-228600">
              <a:spcBef>
                <a:spcPct val="20000"/>
              </a:spcBef>
              <a:buFont typeface="Arial" panose="020B0604020202020204" pitchFamily="34" charset="0"/>
              <a:buChar char="–"/>
              <a:defRPr sz="2000">
                <a:solidFill>
                  <a:srgbClr val="FFFF99"/>
                </a:solidFill>
                <a:latin typeface="Verdana" panose="020B0604030504040204" pitchFamily="34" charset="0"/>
                <a:ea typeface="Kozuka Gothic Pro R"/>
                <a:cs typeface="Tahoma" panose="020B0604030504040204" pitchFamily="34" charset="0"/>
              </a:defRPr>
            </a:lvl4pPr>
            <a:lvl5pPr marL="2057400" indent="-228600">
              <a:spcBef>
                <a:spcPct val="20000"/>
              </a:spcBef>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598B1B-BC92-40D7-9B9C-C9DB7D15D167}" type="slidenum">
              <a:rPr kumimoji="0" lang="en-AU" altLang="en-US" sz="1600" b="1" i="0" u="none" strike="noStrike" kern="1200" cap="none" spc="0" normalizeH="0" baseline="0" noProof="0" smtClean="0">
                <a:ln>
                  <a:noFill/>
                </a:ln>
                <a:solidFill>
                  <a:srgbClr val="CEA6D6"/>
                </a:solidFill>
                <a:effectLst/>
                <a:uLnTx/>
                <a:uFillTx/>
                <a:latin typeface="Verdana" panose="020B0604030504040204" pitchFamily="34" charset="0"/>
                <a:ea typeface="Kozuka Gothic Pro R"/>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AU" altLang="en-US" sz="1600" b="1" i="0" u="none" strike="noStrike" kern="1200" cap="none" spc="0" normalizeH="0" baseline="0" noProof="0">
              <a:ln>
                <a:noFill/>
              </a:ln>
              <a:solidFill>
                <a:srgbClr val="CEA6D6"/>
              </a:solidFill>
              <a:effectLst/>
              <a:uLnTx/>
              <a:uFillTx/>
              <a:latin typeface="Verdana" panose="020B0604030504040204" pitchFamily="34" charset="0"/>
              <a:ea typeface="Kozuka Gothic Pro R"/>
              <a:cs typeface="Tahoma" panose="020B0604030504040204" pitchFamily="34" charset="0"/>
            </a:endParaRPr>
          </a:p>
        </p:txBody>
      </p:sp>
    </p:spTree>
  </p:cSld>
  <p:clrMapOvr>
    <a:masterClrMapping/>
  </p:clrMapOvr>
  <p:transition spd="med">
    <p:random/>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3900DED4-07C9-C4D4-DF9A-6E05543FBF06}"/>
              </a:ext>
            </a:extLst>
          </p:cNvPr>
          <p:cNvSpPr>
            <a:spLocks noGrp="1" noChangeArrowheads="1"/>
          </p:cNvSpPr>
          <p:nvPr>
            <p:ph type="title"/>
          </p:nvPr>
        </p:nvSpPr>
        <p:spPr>
          <a:xfrm>
            <a:off x="1905000" y="152400"/>
            <a:ext cx="8534400" cy="762000"/>
          </a:xfrm>
        </p:spPr>
        <p:txBody>
          <a:bodyPr/>
          <a:lstStyle/>
          <a:p>
            <a:pPr eaLnBrk="1" hangingPunct="1"/>
            <a:r>
              <a:rPr lang="en-US" altLang="en-US" sz="5400">
                <a:solidFill>
                  <a:srgbClr val="FFCC66"/>
                </a:solidFill>
              </a:rPr>
              <a:t>Research + Experience</a:t>
            </a:r>
            <a:endParaRPr lang="en-US" altLang="en-US">
              <a:solidFill>
                <a:srgbClr val="FFCC66"/>
              </a:solidFill>
            </a:endParaRPr>
          </a:p>
        </p:txBody>
      </p:sp>
      <p:sp>
        <p:nvSpPr>
          <p:cNvPr id="1432579" name="Rectangle 3">
            <a:extLst>
              <a:ext uri="{FF2B5EF4-FFF2-40B4-BE49-F238E27FC236}">
                <a16:creationId xmlns:a16="http://schemas.microsoft.com/office/drawing/2014/main" id="{11BE9EFE-6683-51FA-DD64-E9F53CA9937C}"/>
              </a:ext>
            </a:extLst>
          </p:cNvPr>
          <p:cNvSpPr>
            <a:spLocks noGrp="1" noChangeArrowheads="1"/>
          </p:cNvSpPr>
          <p:nvPr>
            <p:ph type="body" idx="1"/>
          </p:nvPr>
        </p:nvSpPr>
        <p:spPr>
          <a:xfrm>
            <a:off x="1905000" y="2266950"/>
            <a:ext cx="8077200" cy="1771650"/>
          </a:xfrm>
        </p:spPr>
        <p:txBody>
          <a:bodyPr/>
          <a:lstStyle/>
          <a:p>
            <a:pPr algn="ctr" eaLnBrk="1" hangingPunct="1">
              <a:buFont typeface="Wingdings 2" panose="05020102010507070707" pitchFamily="18" charset="2"/>
              <a:buNone/>
            </a:pPr>
            <a:r>
              <a:rPr lang="en-US" altLang="en-US" sz="10000">
                <a:solidFill>
                  <a:srgbClr val="FFFFFF"/>
                </a:solidFill>
              </a:rPr>
              <a:t>You Will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432579">
                                            <p:txEl>
                                              <p:pRg st="0" end="0"/>
                                            </p:txEl>
                                          </p:spTgt>
                                        </p:tgtEl>
                                        <p:attrNameLst>
                                          <p:attrName>style.visibility</p:attrName>
                                        </p:attrNameLst>
                                      </p:cBhvr>
                                      <p:to>
                                        <p:strVal val="visible"/>
                                      </p:to>
                                    </p:set>
                                    <p:animEffect transition="in" filter="randombar(vertical)">
                                      <p:cBhvr>
                                        <p:cTn id="7" dur="500"/>
                                        <p:tgtEl>
                                          <p:spTgt spid="14325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2579"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Title 1">
            <a:extLst>
              <a:ext uri="{FF2B5EF4-FFF2-40B4-BE49-F238E27FC236}">
                <a16:creationId xmlns:a16="http://schemas.microsoft.com/office/drawing/2014/main" id="{4E4EA1CD-CAD4-25F1-179A-E7FF4F35CE10}"/>
              </a:ext>
            </a:extLst>
          </p:cNvPr>
          <p:cNvSpPr>
            <a:spLocks noGrp="1"/>
          </p:cNvSpPr>
          <p:nvPr>
            <p:ph type="title"/>
          </p:nvPr>
        </p:nvSpPr>
        <p:spPr/>
        <p:txBody>
          <a:bodyPr/>
          <a:lstStyle/>
          <a:p>
            <a:r>
              <a:rPr lang="en-US" altLang="en-US" sz="4000">
                <a:latin typeface="Arial" panose="020B0604020202020204" pitchFamily="34" charset="0"/>
              </a:rPr>
              <a:t>Testosterone and Age</a:t>
            </a:r>
            <a:endParaRPr lang="en-US" altLang="en-US"/>
          </a:p>
        </p:txBody>
      </p:sp>
      <p:sp>
        <p:nvSpPr>
          <p:cNvPr id="926723" name="Content Placeholder 2">
            <a:extLst>
              <a:ext uri="{FF2B5EF4-FFF2-40B4-BE49-F238E27FC236}">
                <a16:creationId xmlns:a16="http://schemas.microsoft.com/office/drawing/2014/main" id="{FE72DDA1-5E9F-083A-9827-D5E7D790F87A}"/>
              </a:ext>
            </a:extLst>
          </p:cNvPr>
          <p:cNvSpPr>
            <a:spLocks noGrp="1"/>
          </p:cNvSpPr>
          <p:nvPr>
            <p:ph sz="half" idx="1"/>
          </p:nvPr>
        </p:nvSpPr>
        <p:spPr>
          <a:xfrm>
            <a:off x="609600" y="1600200"/>
            <a:ext cx="8305800" cy="4525963"/>
          </a:xfrm>
        </p:spPr>
        <p:txBody>
          <a:bodyPr/>
          <a:lstStyle/>
          <a:p>
            <a:pPr marL="0" indent="0">
              <a:buFont typeface="Wingdings" panose="05000000000000000000" pitchFamily="2" charset="2"/>
              <a:buNone/>
            </a:pPr>
            <a:br>
              <a:rPr altLang="en-US" sz="2400">
                <a:ea typeface="Kozuka Gothic Pro R"/>
              </a:rPr>
            </a:br>
            <a:r>
              <a:rPr altLang="en-US" sz="2400">
                <a:latin typeface="Arial" panose="020B0604020202020204" pitchFamily="34" charset="0"/>
                <a:ea typeface="Kozuka Gothic Pro R"/>
              </a:rPr>
              <a:t> The amount of testosterone in man’s body naturally decreases with age</a:t>
            </a:r>
            <a:br>
              <a:rPr altLang="en-US" sz="2400">
                <a:ea typeface="Kozuka Gothic Pro R"/>
              </a:rPr>
            </a:br>
            <a:r>
              <a:rPr altLang="en-US" sz="2400">
                <a:latin typeface="Arial" panose="020B0604020202020204" pitchFamily="34" charset="0"/>
                <a:ea typeface="Kozuka Gothic Pro R"/>
              </a:rPr>
              <a:t> Levels tend to peak between the age of 25 and 30, but then decline gradually over time</a:t>
            </a:r>
            <a:br>
              <a:rPr altLang="en-US" sz="2400">
                <a:ea typeface="Kozuka Gothic Pro R"/>
              </a:rPr>
            </a:br>
            <a:r>
              <a:rPr altLang="en-US" sz="2400">
                <a:latin typeface="Arial" panose="020B0604020202020204" pitchFamily="34" charset="0"/>
                <a:ea typeface="Kozuka Gothic Pro R"/>
              </a:rPr>
              <a:t> At age 60, testosterone levels may have fallen by more than 50% with; everyday stress, diet, exercise and sleep also affecting normal levels</a:t>
            </a:r>
            <a:br>
              <a:rPr altLang="en-US" sz="2400">
                <a:ea typeface="Kozuka Gothic Pro R"/>
              </a:rPr>
            </a:br>
            <a:r>
              <a:rPr altLang="en-US" sz="2400">
                <a:latin typeface="Arial" panose="020B0604020202020204" pitchFamily="34" charset="0"/>
                <a:ea typeface="Kozuka Gothic Pro R"/>
              </a:rPr>
              <a:t> Testosterone levels strongly determine levels of sexual interest, mental and physical energy, and general well-being</a:t>
            </a:r>
            <a:br>
              <a:rPr altLang="en-US" sz="2000">
                <a:ea typeface="Kozuka Gothic Pro R"/>
              </a:rPr>
            </a:br>
            <a:endParaRPr altLang="en-US" sz="2000">
              <a:ea typeface="Kozuka Gothic Pro R"/>
            </a:endParaRPr>
          </a:p>
        </p:txBody>
      </p:sp>
      <p:sp>
        <p:nvSpPr>
          <p:cNvPr id="926724" name="Content Placeholder 3">
            <a:extLst>
              <a:ext uri="{FF2B5EF4-FFF2-40B4-BE49-F238E27FC236}">
                <a16:creationId xmlns:a16="http://schemas.microsoft.com/office/drawing/2014/main" id="{6D9DC8BA-6FC4-0DC1-3B84-9DF0BDA4E516}"/>
              </a:ext>
            </a:extLst>
          </p:cNvPr>
          <p:cNvSpPr>
            <a:spLocks noGrp="1"/>
          </p:cNvSpPr>
          <p:nvPr>
            <p:ph sz="half" idx="2"/>
          </p:nvPr>
        </p:nvSpPr>
        <p:spPr>
          <a:xfrm>
            <a:off x="9448800" y="4648200"/>
            <a:ext cx="2590800" cy="1554163"/>
          </a:xfrm>
        </p:spPr>
        <p:txBody>
          <a:bodyPr/>
          <a:lstStyle/>
          <a:p>
            <a:r>
              <a:rPr altLang="en-US" sz="1200">
                <a:latin typeface="Arial" panose="020B0604020202020204" pitchFamily="34" charset="0"/>
                <a:ea typeface="Kozuka Gothic Pro R"/>
              </a:rPr>
              <a:t>Talbott et al. Effect of Tongkat Ali on stress hormones and psychological mood state in moderately stressed subjects. Journal of the International Society of Sports</a:t>
            </a:r>
            <a:br>
              <a:rPr altLang="en-US" sz="1200">
                <a:ea typeface="Kozuka Gothic Pro R"/>
              </a:rPr>
            </a:br>
            <a:r>
              <a:rPr altLang="en-US" sz="1200">
                <a:latin typeface="Arial" panose="020B0604020202020204" pitchFamily="34" charset="0"/>
                <a:ea typeface="Kozuka Gothic Pro R"/>
              </a:rPr>
              <a:t>Nutrition 2013; 10: 28</a:t>
            </a:r>
            <a:endParaRPr altLang="en-US" sz="1200">
              <a:ea typeface="Kozuka Gothic Pro R"/>
            </a:endParaRPr>
          </a:p>
        </p:txBody>
      </p:sp>
      <p:sp>
        <p:nvSpPr>
          <p:cNvPr id="926725" name="Slide Number Placeholder 4">
            <a:extLst>
              <a:ext uri="{FF2B5EF4-FFF2-40B4-BE49-F238E27FC236}">
                <a16:creationId xmlns:a16="http://schemas.microsoft.com/office/drawing/2014/main" id="{172037C5-B774-C581-7BE6-9FB56C41117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800">
                <a:solidFill>
                  <a:srgbClr val="FFFFCC"/>
                </a:solidFill>
                <a:latin typeface="Verdana" panose="020B0604030504040204" pitchFamily="34" charset="0"/>
                <a:ea typeface="Kozuka Gothic Pro R"/>
                <a:cs typeface="Tahoma" panose="020B0604030504040204" pitchFamily="34" charset="0"/>
              </a:defRPr>
            </a:lvl1pPr>
            <a:lvl2pPr marL="742950" indent="-285750">
              <a:spcBef>
                <a:spcPct val="20000"/>
              </a:spcBef>
              <a:buFont typeface="Arial" panose="020B0604020202020204" pitchFamily="34" charset="0"/>
              <a:buChar char="•"/>
              <a:defRPr sz="2800">
                <a:solidFill>
                  <a:srgbClr val="FFFFCC"/>
                </a:solidFill>
                <a:latin typeface="Verdana" panose="020B0604030504040204" pitchFamily="34" charset="0"/>
                <a:ea typeface="Kozuka Gothic Pro R"/>
                <a:cs typeface="Tahoma" panose="020B0604030504040204" pitchFamily="34" charset="0"/>
              </a:defRPr>
            </a:lvl2pPr>
            <a:lvl3pPr marL="1143000" indent="-228600">
              <a:spcBef>
                <a:spcPct val="20000"/>
              </a:spcBef>
              <a:buFont typeface="Wingdings" panose="05000000000000000000" pitchFamily="2" charset="2"/>
              <a:buChar char="Ø"/>
              <a:defRPr sz="2400">
                <a:solidFill>
                  <a:srgbClr val="FFFFCC"/>
                </a:solidFill>
                <a:latin typeface="Verdana" panose="020B0604030504040204" pitchFamily="34" charset="0"/>
                <a:ea typeface="Kozuka Gothic Pro R"/>
                <a:cs typeface="Tahoma" panose="020B0604030504040204" pitchFamily="34" charset="0"/>
              </a:defRPr>
            </a:lvl3pPr>
            <a:lvl4pPr marL="1600200" indent="-228600">
              <a:spcBef>
                <a:spcPct val="20000"/>
              </a:spcBef>
              <a:buFont typeface="Arial" panose="020B0604020202020204" pitchFamily="34" charset="0"/>
              <a:buChar char="–"/>
              <a:defRPr sz="2000">
                <a:solidFill>
                  <a:srgbClr val="FFFF99"/>
                </a:solidFill>
                <a:latin typeface="Verdana" panose="020B0604030504040204" pitchFamily="34" charset="0"/>
                <a:ea typeface="Kozuka Gothic Pro R"/>
                <a:cs typeface="Tahoma" panose="020B0604030504040204" pitchFamily="34" charset="0"/>
              </a:defRPr>
            </a:lvl4pPr>
            <a:lvl5pPr marL="2057400" indent="-228600">
              <a:spcBef>
                <a:spcPct val="20000"/>
              </a:spcBef>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F78110-094D-40C6-BB1A-D22D83B46673}" type="slidenum">
              <a:rPr kumimoji="0" lang="en-AU" altLang="en-US" sz="1600" b="1" i="0" u="none" strike="noStrike" kern="1200" cap="none" spc="0" normalizeH="0" baseline="0" noProof="0" smtClean="0">
                <a:ln>
                  <a:noFill/>
                </a:ln>
                <a:solidFill>
                  <a:srgbClr val="CEA6D6"/>
                </a:solidFill>
                <a:effectLst/>
                <a:uLnTx/>
                <a:uFillTx/>
                <a:latin typeface="Verdana" panose="020B0604030504040204" pitchFamily="34" charset="0"/>
                <a:ea typeface="Kozuka Gothic Pro R"/>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AU" altLang="en-US" sz="1600" b="1" i="0" u="none" strike="noStrike" kern="1200" cap="none" spc="0" normalizeH="0" baseline="0" noProof="0">
              <a:ln>
                <a:noFill/>
              </a:ln>
              <a:solidFill>
                <a:srgbClr val="CEA6D6"/>
              </a:solidFill>
              <a:effectLst/>
              <a:uLnTx/>
              <a:uFillTx/>
              <a:latin typeface="Verdana" panose="020B0604030504040204" pitchFamily="34" charset="0"/>
              <a:ea typeface="Kozuka Gothic Pro R"/>
              <a:cs typeface="Tahoma" panose="020B0604030504040204" pitchFamily="34" charset="0"/>
            </a:endParaRPr>
          </a:p>
        </p:txBody>
      </p:sp>
    </p:spTree>
  </p:cSld>
  <p:clrMapOvr>
    <a:masterClrMapping/>
  </p:clrMapOvr>
  <p:transition spd="med">
    <p:random/>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D6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2FEDA47-DD10-AE49-8BAD-19A0A6890478}"/>
              </a:ext>
            </a:extLst>
          </p:cNvPr>
          <p:cNvPicPr>
            <a:picLocks noChangeAspect="1"/>
          </p:cNvPicPr>
          <p:nvPr/>
        </p:nvPicPr>
        <p:blipFill>
          <a:blip r:embed="rId3"/>
          <a:stretch>
            <a:fillRect/>
          </a:stretch>
        </p:blipFill>
        <p:spPr>
          <a:xfrm>
            <a:off x="477013" y="480060"/>
            <a:ext cx="11237976" cy="5835316"/>
          </a:xfrm>
          <a:prstGeom prst="rect">
            <a:avLst/>
          </a:prstGeom>
        </p:spPr>
      </p:pic>
    </p:spTree>
    <p:extLst>
      <p:ext uri="{BB962C8B-B14F-4D97-AF65-F5344CB8AC3E}">
        <p14:creationId xmlns:p14="http://schemas.microsoft.com/office/powerpoint/2010/main" val="717796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Slide Number Placeholder 5">
            <a:extLst>
              <a:ext uri="{FF2B5EF4-FFF2-40B4-BE49-F238E27FC236}">
                <a16:creationId xmlns:a16="http://schemas.microsoft.com/office/drawing/2014/main" id="{B7C8E8EE-3BCD-4DD6-9B17-153C93E09514}"/>
              </a:ext>
            </a:extLst>
          </p:cNvPr>
          <p:cNvSpPr>
            <a:spLocks noGrp="1"/>
          </p:cNvSpPr>
          <p:nvPr>
            <p:ph type="sldNum" sz="quarter" idx="10"/>
          </p:nvPr>
        </p:nvSpPr>
        <p:spPr bwMode="auto">
          <a:xfrm>
            <a:off x="80772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1pPr>
            <a:lvl2pPr marL="742950" indent="-28575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2pPr>
            <a:lvl3pPr marL="1143000" indent="-22860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3pPr>
            <a:lvl4pPr marL="1600200" indent="-228600">
              <a:spcBef>
                <a:spcPct val="20000"/>
              </a:spcBef>
              <a:buFont typeface="Arial" panose="020B0604020202020204" pitchFamily="34" charset="0"/>
              <a:buChar char="–"/>
              <a:defRPr sz="2000">
                <a:solidFill>
                  <a:srgbClr val="FFFF99"/>
                </a:solidFill>
                <a:latin typeface="Verdana" panose="020B0604030504040204" pitchFamily="34" charset="0"/>
                <a:ea typeface="Kozuka Gothic Pro R"/>
                <a:cs typeface="Tahoma" panose="020B0604030504040204" pitchFamily="34" charset="0"/>
              </a:defRPr>
            </a:lvl4pPr>
            <a:lvl5pPr marL="2057400" indent="-228600">
              <a:spcBef>
                <a:spcPct val="20000"/>
              </a:spcBef>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9pPr>
          </a:lstStyle>
          <a:p>
            <a:pPr eaLnBrk="1" hangingPunct="1">
              <a:spcBef>
                <a:spcPct val="50000"/>
              </a:spcBef>
              <a:buFontTx/>
              <a:buNone/>
            </a:pPr>
            <a:fld id="{93B80A5E-E401-4977-B10F-8EB5E51CF39A}" type="slidenum">
              <a:rPr lang="en-US" altLang="en-US" sz="1400">
                <a:solidFill>
                  <a:srgbClr val="1F497D"/>
                </a:solidFill>
                <a:latin typeface="Times New Roman" panose="02020603050405020304" pitchFamily="18" charset="0"/>
              </a:rPr>
              <a:pPr eaLnBrk="1" hangingPunct="1">
                <a:spcBef>
                  <a:spcPct val="50000"/>
                </a:spcBef>
                <a:buFontTx/>
                <a:buNone/>
              </a:pPr>
              <a:t>2</a:t>
            </a:fld>
            <a:endParaRPr lang="en-US" altLang="en-US" sz="1400" dirty="0">
              <a:solidFill>
                <a:srgbClr val="1F497D"/>
              </a:solidFill>
              <a:latin typeface="Times New Roman" panose="02020603050405020304" pitchFamily="18" charset="0"/>
            </a:endParaRPr>
          </a:p>
        </p:txBody>
      </p:sp>
      <p:sp>
        <p:nvSpPr>
          <p:cNvPr id="1593346" name="Rectangle 2">
            <a:extLst>
              <a:ext uri="{FF2B5EF4-FFF2-40B4-BE49-F238E27FC236}">
                <a16:creationId xmlns:a16="http://schemas.microsoft.com/office/drawing/2014/main" id="{9E74F411-F6E6-4699-B6D5-408803036E93}"/>
              </a:ext>
            </a:extLst>
          </p:cNvPr>
          <p:cNvSpPr>
            <a:spLocks noGrp="1"/>
          </p:cNvSpPr>
          <p:nvPr>
            <p:ph type="title"/>
          </p:nvPr>
        </p:nvSpPr>
        <p:spPr>
          <a:xfrm>
            <a:off x="1738314" y="357188"/>
            <a:ext cx="7813675" cy="1060450"/>
          </a:xfrm>
        </p:spPr>
        <p:txBody>
          <a:bodyPr/>
          <a:lstStyle/>
          <a:p>
            <a:pPr eaLnBrk="1" hangingPunct="1"/>
            <a:r>
              <a:rPr lang="en-US" altLang="en-US" sz="5400" dirty="0">
                <a:latin typeface="Arial" panose="020B0604020202020204" pitchFamily="34" charset="0"/>
                <a:cs typeface="Arial" panose="020B0604020202020204" pitchFamily="34" charset="0"/>
              </a:rPr>
              <a:t>Mentor goals:</a:t>
            </a:r>
            <a:endParaRPr lang="en-US" altLang="en-US" dirty="0">
              <a:latin typeface="Arial" panose="020B0604020202020204" pitchFamily="34" charset="0"/>
              <a:cs typeface="Arial" panose="020B0604020202020204" pitchFamily="34" charset="0"/>
            </a:endParaRPr>
          </a:p>
        </p:txBody>
      </p:sp>
      <p:sp>
        <p:nvSpPr>
          <p:cNvPr id="1593347" name="Rectangle 3">
            <a:extLst>
              <a:ext uri="{FF2B5EF4-FFF2-40B4-BE49-F238E27FC236}">
                <a16:creationId xmlns:a16="http://schemas.microsoft.com/office/drawing/2014/main" id="{683A331A-5C82-429C-B638-1C383E4E3485}"/>
              </a:ext>
            </a:extLst>
          </p:cNvPr>
          <p:cNvSpPr>
            <a:spLocks noGrp="1"/>
          </p:cNvSpPr>
          <p:nvPr>
            <p:ph type="body" idx="1"/>
          </p:nvPr>
        </p:nvSpPr>
        <p:spPr>
          <a:xfrm>
            <a:off x="1738314" y="1600200"/>
            <a:ext cx="8643937" cy="5043488"/>
          </a:xfrm>
        </p:spPr>
        <p:txBody>
          <a:bodyPr/>
          <a:lstStyle/>
          <a:p>
            <a:pPr eaLnBrk="1" hangingPunct="1">
              <a:lnSpc>
                <a:spcPct val="80000"/>
              </a:lnSpc>
            </a:pPr>
            <a:r>
              <a:rPr altLang="en-US" dirty="0">
                <a:latin typeface="Arial" panose="020B0604020202020204" pitchFamily="34" charset="0"/>
                <a:ea typeface="Kozuka Gothic Pro R"/>
                <a:cs typeface="Arial" panose="020B0604020202020204" pitchFamily="34" charset="0"/>
              </a:rPr>
              <a:t>To declare what is possible and establish a commitment to that possibility</a:t>
            </a:r>
          </a:p>
          <a:p>
            <a:pPr eaLnBrk="1" hangingPunct="1">
              <a:lnSpc>
                <a:spcPct val="80000"/>
              </a:lnSpc>
            </a:pPr>
            <a:r>
              <a:rPr altLang="en-US" dirty="0">
                <a:latin typeface="Arial" panose="020B0604020202020204" pitchFamily="34" charset="0"/>
                <a:ea typeface="Kozuka Gothic Pro R"/>
                <a:cs typeface="Arial" panose="020B0604020202020204" pitchFamily="34" charset="0"/>
              </a:rPr>
              <a:t>Address personal and professional barriers limiting the ability to serve</a:t>
            </a:r>
          </a:p>
          <a:p>
            <a:pPr eaLnBrk="1" hangingPunct="1">
              <a:lnSpc>
                <a:spcPct val="80000"/>
              </a:lnSpc>
            </a:pPr>
            <a:r>
              <a:rPr altLang="en-US" dirty="0">
                <a:latin typeface="Arial" panose="020B0604020202020204" pitchFamily="34" charset="0"/>
                <a:ea typeface="Kozuka Gothic Pro R"/>
                <a:cs typeface="Arial" panose="020B0604020202020204" pitchFamily="34" charset="0"/>
              </a:rPr>
              <a:t>Evolution of vision/mission/ethics that drive success</a:t>
            </a:r>
          </a:p>
          <a:p>
            <a:pPr eaLnBrk="1" hangingPunct="1">
              <a:lnSpc>
                <a:spcPct val="80000"/>
              </a:lnSpc>
            </a:pPr>
            <a:r>
              <a:rPr altLang="en-US" dirty="0">
                <a:latin typeface="Arial" panose="020B0604020202020204" pitchFamily="34" charset="0"/>
                <a:ea typeface="Kozuka Gothic Pro R"/>
                <a:cs typeface="Arial" panose="020B0604020202020204" pitchFamily="34" charset="0"/>
              </a:rPr>
              <a:t>Create immediate action steps to apply learning and growth</a:t>
            </a:r>
          </a:p>
          <a:p>
            <a:pPr eaLnBrk="1" hangingPunct="1">
              <a:lnSpc>
                <a:spcPct val="80000"/>
              </a:lnSpc>
            </a:pPr>
            <a:r>
              <a:rPr altLang="en-US" dirty="0">
                <a:latin typeface="Arial" panose="020B0604020202020204" pitchFamily="34" charset="0"/>
                <a:ea typeface="Kozuka Gothic Pro R"/>
                <a:cs typeface="Arial" panose="020B0604020202020204" pitchFamily="34" charset="0"/>
              </a:rPr>
              <a:t>Construct the round table of applied </a:t>
            </a:r>
            <a:r>
              <a:rPr altLang="en-US" dirty="0" err="1">
                <a:latin typeface="Arial" panose="020B0604020202020204" pitchFamily="34" charset="0"/>
                <a:ea typeface="Kozuka Gothic Pro R"/>
                <a:cs typeface="Arial" panose="020B0604020202020204" pitchFamily="34" charset="0"/>
              </a:rPr>
              <a:t>trophologists</a:t>
            </a:r>
            <a:endParaRPr altLang="en-US">
              <a:latin typeface="Arial" panose="020B0604020202020204" pitchFamily="34" charset="0"/>
              <a:ea typeface="Kozuka Gothic Pro R"/>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lt">
                                    <p:tmPct val="100000"/>
                                  </p:iterate>
                                  <p:childTnLst>
                                    <p:set>
                                      <p:cBhvr>
                                        <p:cTn id="6" dur="1" fill="hold">
                                          <p:stCondLst>
                                            <p:cond delay="0"/>
                                          </p:stCondLst>
                                        </p:cTn>
                                        <p:tgtEl>
                                          <p:spTgt spid="1593346"/>
                                        </p:tgtEl>
                                        <p:attrNameLst>
                                          <p:attrName>style.visibility</p:attrName>
                                        </p:attrNameLst>
                                      </p:cBhvr>
                                      <p:to>
                                        <p:strVal val="visible"/>
                                      </p:to>
                                    </p:set>
                                    <p:anim calcmode="lin" valueType="num">
                                      <p:cBhvr additive="base">
                                        <p:cTn id="7" dur="75" fill="hold"/>
                                        <p:tgtEl>
                                          <p:spTgt spid="1593346"/>
                                        </p:tgtEl>
                                        <p:attrNameLst>
                                          <p:attrName>ppt_x</p:attrName>
                                        </p:attrNameLst>
                                      </p:cBhvr>
                                      <p:tavLst>
                                        <p:tav tm="0">
                                          <p:val>
                                            <p:strVal val="#ppt_x"/>
                                          </p:val>
                                        </p:tav>
                                        <p:tav tm="100000">
                                          <p:val>
                                            <p:strVal val="#ppt_x"/>
                                          </p:val>
                                        </p:tav>
                                      </p:tavLst>
                                    </p:anim>
                                    <p:anim calcmode="lin" valueType="num">
                                      <p:cBhvr additive="base">
                                        <p:cTn id="8" dur="75" fill="hold"/>
                                        <p:tgtEl>
                                          <p:spTgt spid="159334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593347">
                                            <p:txEl>
                                              <p:pRg st="0" end="0"/>
                                            </p:txEl>
                                          </p:spTgt>
                                        </p:tgtEl>
                                        <p:attrNameLst>
                                          <p:attrName>style.visibility</p:attrName>
                                        </p:attrNameLst>
                                      </p:cBhvr>
                                      <p:to>
                                        <p:strVal val="visible"/>
                                      </p:to>
                                    </p:set>
                                    <p:animEffect transition="in" filter="blinds(horizontal)">
                                      <p:cBhvr>
                                        <p:cTn id="13" dur="500"/>
                                        <p:tgtEl>
                                          <p:spTgt spid="159334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593347">
                                            <p:txEl>
                                              <p:pRg st="1" end="1"/>
                                            </p:txEl>
                                          </p:spTgt>
                                        </p:tgtEl>
                                        <p:attrNameLst>
                                          <p:attrName>style.visibility</p:attrName>
                                        </p:attrNameLst>
                                      </p:cBhvr>
                                      <p:to>
                                        <p:strVal val="visible"/>
                                      </p:to>
                                    </p:set>
                                    <p:animEffect transition="in" filter="blinds(horizontal)">
                                      <p:cBhvr>
                                        <p:cTn id="18" dur="500"/>
                                        <p:tgtEl>
                                          <p:spTgt spid="159334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593347">
                                            <p:txEl>
                                              <p:pRg st="2" end="2"/>
                                            </p:txEl>
                                          </p:spTgt>
                                        </p:tgtEl>
                                        <p:attrNameLst>
                                          <p:attrName>style.visibility</p:attrName>
                                        </p:attrNameLst>
                                      </p:cBhvr>
                                      <p:to>
                                        <p:strVal val="visible"/>
                                      </p:to>
                                    </p:set>
                                    <p:animEffect transition="in" filter="blinds(horizontal)">
                                      <p:cBhvr>
                                        <p:cTn id="23" dur="500"/>
                                        <p:tgtEl>
                                          <p:spTgt spid="159334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593347">
                                            <p:txEl>
                                              <p:pRg st="3" end="3"/>
                                            </p:txEl>
                                          </p:spTgt>
                                        </p:tgtEl>
                                        <p:attrNameLst>
                                          <p:attrName>style.visibility</p:attrName>
                                        </p:attrNameLst>
                                      </p:cBhvr>
                                      <p:to>
                                        <p:strVal val="visible"/>
                                      </p:to>
                                    </p:set>
                                    <p:animEffect transition="in" filter="blinds(horizontal)">
                                      <p:cBhvr>
                                        <p:cTn id="28" dur="500"/>
                                        <p:tgtEl>
                                          <p:spTgt spid="1593347">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593347">
                                            <p:txEl>
                                              <p:pRg st="4" end="4"/>
                                            </p:txEl>
                                          </p:spTgt>
                                        </p:tgtEl>
                                        <p:attrNameLst>
                                          <p:attrName>style.visibility</p:attrName>
                                        </p:attrNameLst>
                                      </p:cBhvr>
                                      <p:to>
                                        <p:strVal val="visible"/>
                                      </p:to>
                                    </p:set>
                                    <p:animEffect transition="in" filter="blinds(horizontal)">
                                      <p:cBhvr>
                                        <p:cTn id="33" dur="500"/>
                                        <p:tgtEl>
                                          <p:spTgt spid="15933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3346" grpId="0" autoUpdateAnimBg="0"/>
      <p:bldP spid="1593347"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Title 1">
            <a:extLst>
              <a:ext uri="{FF2B5EF4-FFF2-40B4-BE49-F238E27FC236}">
                <a16:creationId xmlns:a16="http://schemas.microsoft.com/office/drawing/2014/main" id="{3873C0E8-0864-5B5F-0C7D-3290BC6506A6}"/>
              </a:ext>
            </a:extLst>
          </p:cNvPr>
          <p:cNvSpPr>
            <a:spLocks noGrp="1"/>
          </p:cNvSpPr>
          <p:nvPr>
            <p:ph type="title"/>
          </p:nvPr>
        </p:nvSpPr>
        <p:spPr/>
        <p:txBody>
          <a:bodyPr/>
          <a:lstStyle/>
          <a:p>
            <a:r>
              <a:rPr lang="en-US" altLang="en-US" sz="2800">
                <a:latin typeface="Arial" panose="020B0604020202020204" pitchFamily="34" charset="0"/>
              </a:rPr>
              <a:t>Supports Testosterone Production and Normal Healthy Testosterone Levels, including Free Testosterone</a:t>
            </a:r>
            <a:endParaRPr lang="en-US" altLang="en-US" sz="2800"/>
          </a:p>
        </p:txBody>
      </p:sp>
      <p:sp>
        <p:nvSpPr>
          <p:cNvPr id="927747" name="Content Placeholder 2">
            <a:extLst>
              <a:ext uri="{FF2B5EF4-FFF2-40B4-BE49-F238E27FC236}">
                <a16:creationId xmlns:a16="http://schemas.microsoft.com/office/drawing/2014/main" id="{62AD54B3-7052-75AA-0F32-F91907BECB8A}"/>
              </a:ext>
            </a:extLst>
          </p:cNvPr>
          <p:cNvSpPr>
            <a:spLocks noGrp="1"/>
          </p:cNvSpPr>
          <p:nvPr>
            <p:ph sz="half" idx="1"/>
          </p:nvPr>
        </p:nvSpPr>
        <p:spPr>
          <a:xfrm>
            <a:off x="609600" y="1600200"/>
            <a:ext cx="5384800" cy="4525963"/>
          </a:xfrm>
        </p:spPr>
        <p:txBody>
          <a:bodyPr/>
          <a:lstStyle/>
          <a:p>
            <a:pPr marL="0" indent="0">
              <a:buFont typeface="Wingdings" panose="05000000000000000000" pitchFamily="2" charset="2"/>
              <a:buNone/>
            </a:pPr>
            <a:r>
              <a:rPr altLang="en-US" sz="1800">
                <a:latin typeface="Arial" panose="020B0604020202020204" pitchFamily="34" charset="0"/>
                <a:ea typeface="Kozuka Gothic Pro R"/>
              </a:rPr>
              <a:t> Most of the testosterone in the blood is attached or bound to proteins, while only a small percentage remains unattached or “free”</a:t>
            </a:r>
            <a:br>
              <a:rPr altLang="en-US" sz="1800">
                <a:ea typeface="Kozuka Gothic Pro R"/>
              </a:rPr>
            </a:br>
            <a:r>
              <a:rPr altLang="en-US" sz="1800">
                <a:latin typeface="Arial" panose="020B0604020202020204" pitchFamily="34" charset="0"/>
                <a:ea typeface="Kozuka Gothic Pro R"/>
              </a:rPr>
              <a:t> Free testosterone is important as it’s immediately available to the body</a:t>
            </a:r>
            <a:br>
              <a:rPr altLang="en-US" sz="1800">
                <a:ea typeface="Kozuka Gothic Pro R"/>
              </a:rPr>
            </a:br>
            <a:r>
              <a:rPr altLang="en-US" sz="1800">
                <a:latin typeface="Arial" panose="020B0604020202020204" pitchFamily="34" charset="0"/>
                <a:ea typeface="Kozuka Gothic Pro R"/>
              </a:rPr>
              <a:t> Tongkat Ali has been shown to support normal levels of both attached testosterone and free testosterone levels gradually over time using the body’s own natural processes</a:t>
            </a:r>
            <a:br>
              <a:rPr altLang="en-US" sz="1800">
                <a:ea typeface="Kozuka Gothic Pro R"/>
              </a:rPr>
            </a:br>
            <a:r>
              <a:rPr altLang="en-US" sz="1800">
                <a:latin typeface="Arial" panose="020B0604020202020204" pitchFamily="34" charset="0"/>
                <a:ea typeface="Kozuka Gothic Pro R"/>
              </a:rPr>
              <a:t> By supporting the endogenous synthesis of male hormones via a complex biological process in the body, as well as by supporting the release rate of free testosterone from its binding state, Tongkat Ali acts as a “maintainer” of normal testosterone levels</a:t>
            </a:r>
            <a:endParaRPr altLang="en-US" sz="1800">
              <a:ea typeface="Kozuka Gothic Pro R"/>
            </a:endParaRPr>
          </a:p>
        </p:txBody>
      </p:sp>
      <p:sp>
        <p:nvSpPr>
          <p:cNvPr id="927748" name="Content Placeholder 3">
            <a:extLst>
              <a:ext uri="{FF2B5EF4-FFF2-40B4-BE49-F238E27FC236}">
                <a16:creationId xmlns:a16="http://schemas.microsoft.com/office/drawing/2014/main" id="{0C8886E3-58E1-75C1-0706-BB76D4CAEAFE}"/>
              </a:ext>
            </a:extLst>
          </p:cNvPr>
          <p:cNvSpPr>
            <a:spLocks noGrp="1"/>
          </p:cNvSpPr>
          <p:nvPr>
            <p:ph sz="half" idx="2"/>
          </p:nvPr>
        </p:nvSpPr>
        <p:spPr>
          <a:xfrm>
            <a:off x="6197600" y="1600200"/>
            <a:ext cx="5384800" cy="4525963"/>
          </a:xfrm>
        </p:spPr>
        <p:txBody>
          <a:bodyPr/>
          <a:lstStyle/>
          <a:p>
            <a:endParaRPr altLang="en-US">
              <a:ea typeface="Kozuka Gothic Pro R"/>
            </a:endParaRPr>
          </a:p>
        </p:txBody>
      </p:sp>
      <p:sp>
        <p:nvSpPr>
          <p:cNvPr id="927749" name="Slide Number Placeholder 4">
            <a:extLst>
              <a:ext uri="{FF2B5EF4-FFF2-40B4-BE49-F238E27FC236}">
                <a16:creationId xmlns:a16="http://schemas.microsoft.com/office/drawing/2014/main" id="{F527BA91-117A-25A6-EFB6-6F226BF8B44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800">
                <a:solidFill>
                  <a:srgbClr val="FFFFCC"/>
                </a:solidFill>
                <a:latin typeface="Verdana" panose="020B0604030504040204" pitchFamily="34" charset="0"/>
                <a:ea typeface="Kozuka Gothic Pro R"/>
                <a:cs typeface="Tahoma" panose="020B0604030504040204" pitchFamily="34" charset="0"/>
              </a:defRPr>
            </a:lvl1pPr>
            <a:lvl2pPr marL="742950" indent="-285750">
              <a:spcBef>
                <a:spcPct val="20000"/>
              </a:spcBef>
              <a:buFont typeface="Arial" panose="020B0604020202020204" pitchFamily="34" charset="0"/>
              <a:buChar char="•"/>
              <a:defRPr sz="2800">
                <a:solidFill>
                  <a:srgbClr val="FFFFCC"/>
                </a:solidFill>
                <a:latin typeface="Verdana" panose="020B0604030504040204" pitchFamily="34" charset="0"/>
                <a:ea typeface="Kozuka Gothic Pro R"/>
                <a:cs typeface="Tahoma" panose="020B0604030504040204" pitchFamily="34" charset="0"/>
              </a:defRPr>
            </a:lvl2pPr>
            <a:lvl3pPr marL="1143000" indent="-228600">
              <a:spcBef>
                <a:spcPct val="20000"/>
              </a:spcBef>
              <a:buFont typeface="Wingdings" panose="05000000000000000000" pitchFamily="2" charset="2"/>
              <a:buChar char="Ø"/>
              <a:defRPr sz="2400">
                <a:solidFill>
                  <a:srgbClr val="FFFFCC"/>
                </a:solidFill>
                <a:latin typeface="Verdana" panose="020B0604030504040204" pitchFamily="34" charset="0"/>
                <a:ea typeface="Kozuka Gothic Pro R"/>
                <a:cs typeface="Tahoma" panose="020B0604030504040204" pitchFamily="34" charset="0"/>
              </a:defRPr>
            </a:lvl3pPr>
            <a:lvl4pPr marL="1600200" indent="-228600">
              <a:spcBef>
                <a:spcPct val="20000"/>
              </a:spcBef>
              <a:buFont typeface="Arial" panose="020B0604020202020204" pitchFamily="34" charset="0"/>
              <a:buChar char="–"/>
              <a:defRPr sz="2000">
                <a:solidFill>
                  <a:srgbClr val="FFFF99"/>
                </a:solidFill>
                <a:latin typeface="Verdana" panose="020B0604030504040204" pitchFamily="34" charset="0"/>
                <a:ea typeface="Kozuka Gothic Pro R"/>
                <a:cs typeface="Tahoma" panose="020B0604030504040204" pitchFamily="34" charset="0"/>
              </a:defRPr>
            </a:lvl4pPr>
            <a:lvl5pPr marL="2057400" indent="-228600">
              <a:spcBef>
                <a:spcPct val="20000"/>
              </a:spcBef>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F2EBD4-3ECA-46F0-A50B-D3470A2CB15C}" type="slidenum">
              <a:rPr kumimoji="0" lang="en-AU" altLang="en-US" sz="1600" b="1" i="0" u="none" strike="noStrike" kern="1200" cap="none" spc="0" normalizeH="0" baseline="0" noProof="0" smtClean="0">
                <a:ln>
                  <a:noFill/>
                </a:ln>
                <a:solidFill>
                  <a:srgbClr val="CEA6D6"/>
                </a:solidFill>
                <a:effectLst/>
                <a:uLnTx/>
                <a:uFillTx/>
                <a:latin typeface="Verdana" panose="020B0604030504040204" pitchFamily="34" charset="0"/>
                <a:ea typeface="Kozuka Gothic Pro R"/>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AU" altLang="en-US" sz="1600" b="1" i="0" u="none" strike="noStrike" kern="1200" cap="none" spc="0" normalizeH="0" baseline="0" noProof="0">
              <a:ln>
                <a:noFill/>
              </a:ln>
              <a:solidFill>
                <a:srgbClr val="CEA6D6"/>
              </a:solidFill>
              <a:effectLst/>
              <a:uLnTx/>
              <a:uFillTx/>
              <a:latin typeface="Verdana" panose="020B0604030504040204" pitchFamily="34" charset="0"/>
              <a:ea typeface="Kozuka Gothic Pro R"/>
              <a:cs typeface="Tahoma" panose="020B0604030504040204" pitchFamily="34" charset="0"/>
            </a:endParaRPr>
          </a:p>
        </p:txBody>
      </p:sp>
    </p:spTree>
  </p:cSld>
  <p:clrMapOvr>
    <a:masterClrMapping/>
  </p:clrMapOvr>
  <p:transition spd="med">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FC153E-44AA-2921-53D0-E451319382A8}"/>
              </a:ext>
            </a:extLst>
          </p:cNvPr>
          <p:cNvPicPr>
            <a:picLocks noChangeAspect="1"/>
          </p:cNvPicPr>
          <p:nvPr/>
        </p:nvPicPr>
        <p:blipFill>
          <a:blip r:embed="rId2"/>
          <a:stretch>
            <a:fillRect/>
          </a:stretch>
        </p:blipFill>
        <p:spPr>
          <a:xfrm>
            <a:off x="119279" y="0"/>
            <a:ext cx="11912300" cy="6858000"/>
          </a:xfrm>
          <a:prstGeom prst="rect">
            <a:avLst/>
          </a:prstGeom>
        </p:spPr>
      </p:pic>
    </p:spTree>
    <p:extLst>
      <p:ext uri="{BB962C8B-B14F-4D97-AF65-F5344CB8AC3E}">
        <p14:creationId xmlns:p14="http://schemas.microsoft.com/office/powerpoint/2010/main" val="398956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70" name="Title 1">
            <a:extLst>
              <a:ext uri="{FF2B5EF4-FFF2-40B4-BE49-F238E27FC236}">
                <a16:creationId xmlns:a16="http://schemas.microsoft.com/office/drawing/2014/main" id="{78E6D9A4-67DE-C819-79BC-BAA9AFFC9CCF}"/>
              </a:ext>
            </a:extLst>
          </p:cNvPr>
          <p:cNvSpPr>
            <a:spLocks noGrp="1"/>
          </p:cNvSpPr>
          <p:nvPr>
            <p:ph type="title"/>
          </p:nvPr>
        </p:nvSpPr>
        <p:spPr/>
        <p:txBody>
          <a:bodyPr/>
          <a:lstStyle/>
          <a:p>
            <a:r>
              <a:rPr lang="en-US" altLang="en-US">
                <a:latin typeface="Arial" panose="020B0604020202020204" pitchFamily="34" charset="0"/>
              </a:rPr>
              <a:t>MediHerb® Tongkat Ali</a:t>
            </a:r>
            <a:endParaRPr lang="en-US" altLang="en-US"/>
          </a:p>
        </p:txBody>
      </p:sp>
      <p:sp>
        <p:nvSpPr>
          <p:cNvPr id="928771" name="Content Placeholder 2">
            <a:extLst>
              <a:ext uri="{FF2B5EF4-FFF2-40B4-BE49-F238E27FC236}">
                <a16:creationId xmlns:a16="http://schemas.microsoft.com/office/drawing/2014/main" id="{4EF326C4-C99D-7556-ADF4-210D9A2138E8}"/>
              </a:ext>
            </a:extLst>
          </p:cNvPr>
          <p:cNvSpPr>
            <a:spLocks noGrp="1"/>
          </p:cNvSpPr>
          <p:nvPr>
            <p:ph sz="half" idx="1"/>
          </p:nvPr>
        </p:nvSpPr>
        <p:spPr>
          <a:xfrm>
            <a:off x="609600" y="1600200"/>
            <a:ext cx="10896600" cy="4525963"/>
          </a:xfrm>
        </p:spPr>
        <p:txBody>
          <a:bodyPr/>
          <a:lstStyle/>
          <a:p>
            <a:pPr marL="0" indent="0">
              <a:buFont typeface="Wingdings" panose="05000000000000000000" pitchFamily="2" charset="2"/>
              <a:buNone/>
            </a:pPr>
            <a:r>
              <a:rPr altLang="en-US">
                <a:latin typeface="Arial" panose="020B0604020202020204" pitchFamily="34" charset="0"/>
                <a:ea typeface="Kozuka Gothic Pro R"/>
              </a:rPr>
              <a:t>May benefit male patients aged 40 years and over:</a:t>
            </a:r>
            <a:br>
              <a:rPr altLang="en-US">
                <a:ea typeface="Kozuka Gothic Pro R"/>
              </a:rPr>
            </a:br>
            <a:r>
              <a:rPr altLang="en-US">
                <a:latin typeface="Arial" panose="020B0604020202020204" pitchFamily="34" charset="0"/>
                <a:ea typeface="Kozuka Gothic Pro R"/>
              </a:rPr>
              <a:t> Male patients who want to maintain normal levels of sexual interest</a:t>
            </a:r>
            <a:br>
              <a:rPr altLang="en-US">
                <a:ea typeface="Kozuka Gothic Pro R"/>
              </a:rPr>
            </a:br>
            <a:r>
              <a:rPr altLang="en-US">
                <a:latin typeface="Arial" panose="020B0604020202020204" pitchFamily="34" charset="0"/>
                <a:ea typeface="Kozuka Gothic Pro R"/>
              </a:rPr>
              <a:t> Men who experience a normal age-related decline in testosterone</a:t>
            </a:r>
            <a:br>
              <a:rPr altLang="en-US">
                <a:ea typeface="Kozuka Gothic Pro R"/>
              </a:rPr>
            </a:br>
            <a:r>
              <a:rPr altLang="en-US">
                <a:latin typeface="Arial" panose="020B0604020202020204" pitchFamily="34" charset="0"/>
                <a:ea typeface="Kozuka Gothic Pro R"/>
              </a:rPr>
              <a:t>levels</a:t>
            </a:r>
            <a:br>
              <a:rPr altLang="en-US">
                <a:ea typeface="Kozuka Gothic Pro R"/>
              </a:rPr>
            </a:br>
            <a:r>
              <a:rPr altLang="en-US">
                <a:latin typeface="Arial" panose="020B0604020202020204" pitchFamily="34" charset="0"/>
                <a:ea typeface="Kozuka Gothic Pro R"/>
              </a:rPr>
              <a:t> Aging men needing to support normal healthy blood levels of free</a:t>
            </a:r>
            <a:br>
              <a:rPr altLang="en-US">
                <a:ea typeface="Kozuka Gothic Pro R"/>
              </a:rPr>
            </a:br>
            <a:r>
              <a:rPr altLang="en-US">
                <a:latin typeface="Arial" panose="020B0604020202020204" pitchFamily="34" charset="0"/>
                <a:ea typeface="Kozuka Gothic Pro R"/>
              </a:rPr>
              <a:t>testosterone</a:t>
            </a:r>
            <a:br>
              <a:rPr altLang="en-US">
                <a:ea typeface="Kozuka Gothic Pro R"/>
              </a:rPr>
            </a:br>
            <a:r>
              <a:rPr altLang="en-US">
                <a:latin typeface="Arial" panose="020B0604020202020204" pitchFamily="34" charset="0"/>
                <a:ea typeface="Kozuka Gothic Pro R"/>
              </a:rPr>
              <a:t> Older men wanting to maintain their normal vitality levels</a:t>
            </a:r>
            <a:br>
              <a:rPr altLang="en-US">
                <a:ea typeface="Kozuka Gothic Pro R"/>
              </a:rPr>
            </a:br>
            <a:r>
              <a:rPr altLang="en-US">
                <a:latin typeface="Arial" panose="020B0604020202020204" pitchFamily="34" charset="0"/>
                <a:ea typeface="Kozuka Gothic Pro R"/>
              </a:rPr>
              <a:t> Older men wanting to support a general sense of well-being</a:t>
            </a:r>
            <a:endParaRPr altLang="en-US">
              <a:ea typeface="Kozuka Gothic Pro R"/>
            </a:endParaRPr>
          </a:p>
        </p:txBody>
      </p:sp>
      <p:sp>
        <p:nvSpPr>
          <p:cNvPr id="928772" name="Slide Number Placeholder 4">
            <a:extLst>
              <a:ext uri="{FF2B5EF4-FFF2-40B4-BE49-F238E27FC236}">
                <a16:creationId xmlns:a16="http://schemas.microsoft.com/office/drawing/2014/main" id="{A7FE69EC-E084-F679-1062-36CFA8EE952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800">
                <a:solidFill>
                  <a:srgbClr val="FFFFCC"/>
                </a:solidFill>
                <a:latin typeface="Verdana" panose="020B0604030504040204" pitchFamily="34" charset="0"/>
                <a:ea typeface="Kozuka Gothic Pro R"/>
                <a:cs typeface="Tahoma" panose="020B0604030504040204" pitchFamily="34" charset="0"/>
              </a:defRPr>
            </a:lvl1pPr>
            <a:lvl2pPr marL="742950" indent="-285750">
              <a:spcBef>
                <a:spcPct val="20000"/>
              </a:spcBef>
              <a:buFont typeface="Arial" panose="020B0604020202020204" pitchFamily="34" charset="0"/>
              <a:buChar char="•"/>
              <a:defRPr sz="2800">
                <a:solidFill>
                  <a:srgbClr val="FFFFCC"/>
                </a:solidFill>
                <a:latin typeface="Verdana" panose="020B0604030504040204" pitchFamily="34" charset="0"/>
                <a:ea typeface="Kozuka Gothic Pro R"/>
                <a:cs typeface="Tahoma" panose="020B0604030504040204" pitchFamily="34" charset="0"/>
              </a:defRPr>
            </a:lvl2pPr>
            <a:lvl3pPr marL="1143000" indent="-228600">
              <a:spcBef>
                <a:spcPct val="20000"/>
              </a:spcBef>
              <a:buFont typeface="Wingdings" panose="05000000000000000000" pitchFamily="2" charset="2"/>
              <a:buChar char="Ø"/>
              <a:defRPr sz="2400">
                <a:solidFill>
                  <a:srgbClr val="FFFFCC"/>
                </a:solidFill>
                <a:latin typeface="Verdana" panose="020B0604030504040204" pitchFamily="34" charset="0"/>
                <a:ea typeface="Kozuka Gothic Pro R"/>
                <a:cs typeface="Tahoma" panose="020B0604030504040204" pitchFamily="34" charset="0"/>
              </a:defRPr>
            </a:lvl3pPr>
            <a:lvl4pPr marL="1600200" indent="-228600">
              <a:spcBef>
                <a:spcPct val="20000"/>
              </a:spcBef>
              <a:buFont typeface="Arial" panose="020B0604020202020204" pitchFamily="34" charset="0"/>
              <a:buChar char="–"/>
              <a:defRPr sz="2000">
                <a:solidFill>
                  <a:srgbClr val="FFFF99"/>
                </a:solidFill>
                <a:latin typeface="Verdana" panose="020B0604030504040204" pitchFamily="34" charset="0"/>
                <a:ea typeface="Kozuka Gothic Pro R"/>
                <a:cs typeface="Tahoma" panose="020B0604030504040204" pitchFamily="34" charset="0"/>
              </a:defRPr>
            </a:lvl4pPr>
            <a:lvl5pPr marL="2057400" indent="-228600">
              <a:spcBef>
                <a:spcPct val="20000"/>
              </a:spcBef>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0851A7-056E-4A65-8FF7-CEBC133FAA3D}" type="slidenum">
              <a:rPr kumimoji="0" lang="en-AU" altLang="en-US" sz="1600" b="1" i="0" u="none" strike="noStrike" kern="1200" cap="none" spc="0" normalizeH="0" baseline="0" noProof="0" smtClean="0">
                <a:ln>
                  <a:noFill/>
                </a:ln>
                <a:solidFill>
                  <a:srgbClr val="CEA6D6"/>
                </a:solidFill>
                <a:effectLst/>
                <a:uLnTx/>
                <a:uFillTx/>
                <a:latin typeface="Verdana" panose="020B0604030504040204" pitchFamily="34" charset="0"/>
                <a:ea typeface="Kozuka Gothic Pro R"/>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AU" altLang="en-US" sz="1600" b="1" i="0" u="none" strike="noStrike" kern="1200" cap="none" spc="0" normalizeH="0" baseline="0" noProof="0">
              <a:ln>
                <a:noFill/>
              </a:ln>
              <a:solidFill>
                <a:srgbClr val="CEA6D6"/>
              </a:solidFill>
              <a:effectLst/>
              <a:uLnTx/>
              <a:uFillTx/>
              <a:latin typeface="Verdana" panose="020B0604030504040204" pitchFamily="34" charset="0"/>
              <a:ea typeface="Kozuka Gothic Pro R"/>
              <a:cs typeface="Tahoma" panose="020B0604030504040204" pitchFamily="34" charset="0"/>
            </a:endParaRPr>
          </a:p>
        </p:txBody>
      </p:sp>
    </p:spTree>
  </p:cSld>
  <p:clrMapOvr>
    <a:masterClrMapping/>
  </p:clrMapOvr>
  <p:transition spd="med">
    <p:random/>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B8BD250-130D-668A-B278-FDC9344DDA89}"/>
              </a:ext>
            </a:extLst>
          </p:cNvPr>
          <p:cNvSpPr>
            <a:spLocks noGrp="1"/>
          </p:cNvSpPr>
          <p:nvPr>
            <p:ph type="title"/>
          </p:nvPr>
        </p:nvSpPr>
        <p:spPr>
          <a:xfrm>
            <a:off x="660041" y="2767106"/>
            <a:ext cx="2880828" cy="3071906"/>
          </a:xfrm>
        </p:spPr>
        <p:txBody>
          <a:bodyPr vert="horz" lIns="91440" tIns="45720" rIns="91440" bIns="45720" rtlCol="0" anchor="t">
            <a:normAutofit/>
          </a:bodyPr>
          <a:lstStyle/>
          <a:p>
            <a:pPr algn="ctr"/>
            <a:r>
              <a:rPr lang="en-US" sz="5400" dirty="0">
                <a:solidFill>
                  <a:srgbClr val="FFFFFF"/>
                </a:solidFill>
              </a:rPr>
              <a:t>Support of the female</a:t>
            </a:r>
            <a:endParaRPr lang="en-US" sz="5400" kern="1200" dirty="0">
              <a:solidFill>
                <a:srgbClr val="FFFFFF"/>
              </a:solidFill>
              <a:latin typeface="+mj-lt"/>
              <a:ea typeface="+mj-ea"/>
              <a:cs typeface="+mj-cs"/>
            </a:endParaRPr>
          </a:p>
        </p:txBody>
      </p:sp>
      <p:pic>
        <p:nvPicPr>
          <p:cNvPr id="5" name="Picture 4">
            <a:extLst>
              <a:ext uri="{FF2B5EF4-FFF2-40B4-BE49-F238E27FC236}">
                <a16:creationId xmlns:a16="http://schemas.microsoft.com/office/drawing/2014/main" id="{3C4F8C6A-7F2D-03F7-2D81-732B7B357012}"/>
              </a:ext>
            </a:extLst>
          </p:cNvPr>
          <p:cNvPicPr>
            <a:picLocks noChangeAspect="1"/>
          </p:cNvPicPr>
          <p:nvPr/>
        </p:nvPicPr>
        <p:blipFill>
          <a:blip r:embed="rId3"/>
          <a:stretch>
            <a:fillRect/>
          </a:stretch>
        </p:blipFill>
        <p:spPr>
          <a:xfrm>
            <a:off x="4038604" y="17819"/>
            <a:ext cx="8153396" cy="6858000"/>
          </a:xfrm>
          <a:prstGeom prst="rect">
            <a:avLst/>
          </a:prstGeom>
        </p:spPr>
      </p:pic>
    </p:spTree>
    <p:extLst>
      <p:ext uri="{BB962C8B-B14F-4D97-AF65-F5344CB8AC3E}">
        <p14:creationId xmlns:p14="http://schemas.microsoft.com/office/powerpoint/2010/main" val="2653656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Title 1">
            <a:extLst>
              <a:ext uri="{FF2B5EF4-FFF2-40B4-BE49-F238E27FC236}">
                <a16:creationId xmlns:a16="http://schemas.microsoft.com/office/drawing/2014/main" id="{9156D050-AABA-9F5A-107B-4437DFE62251}"/>
              </a:ext>
            </a:extLst>
          </p:cNvPr>
          <p:cNvSpPr>
            <a:spLocks noGrp="1"/>
          </p:cNvSpPr>
          <p:nvPr>
            <p:ph type="title"/>
          </p:nvPr>
        </p:nvSpPr>
        <p:spPr/>
        <p:txBody>
          <a:bodyPr/>
          <a:lstStyle/>
          <a:p>
            <a:r>
              <a:rPr lang="en-US" altLang="en-US" sz="2800">
                <a:latin typeface="Arial" panose="020B0604020202020204" pitchFamily="34" charset="0"/>
              </a:rPr>
              <a:t>Supports Healthy Sexual Interest, Well-being &amp; Vitality</a:t>
            </a:r>
            <a:endParaRPr lang="en-US" altLang="en-US" sz="2800"/>
          </a:p>
        </p:txBody>
      </p:sp>
      <p:sp>
        <p:nvSpPr>
          <p:cNvPr id="929795" name="Content Placeholder 2">
            <a:extLst>
              <a:ext uri="{FF2B5EF4-FFF2-40B4-BE49-F238E27FC236}">
                <a16:creationId xmlns:a16="http://schemas.microsoft.com/office/drawing/2014/main" id="{F2D57A38-B084-B211-5D6C-A3DCCB53D0CC}"/>
              </a:ext>
            </a:extLst>
          </p:cNvPr>
          <p:cNvSpPr>
            <a:spLocks noGrp="1"/>
          </p:cNvSpPr>
          <p:nvPr>
            <p:ph sz="half" idx="1"/>
          </p:nvPr>
        </p:nvSpPr>
        <p:spPr>
          <a:xfrm>
            <a:off x="609600" y="1600200"/>
            <a:ext cx="7620000" cy="4525963"/>
          </a:xfrm>
        </p:spPr>
        <p:txBody>
          <a:bodyPr/>
          <a:lstStyle/>
          <a:p>
            <a:pPr marL="0" indent="0">
              <a:buFont typeface="Wingdings" panose="05000000000000000000" pitchFamily="2" charset="2"/>
              <a:buNone/>
            </a:pPr>
            <a:r>
              <a:rPr altLang="en-US" sz="2400">
                <a:latin typeface="Arial" panose="020B0604020202020204" pitchFamily="34" charset="0"/>
                <a:ea typeface="Kozuka Gothic Pro R"/>
              </a:rPr>
              <a:t> Tongkat Ali contains bioactive substances which are thought to play a role in sexual interest</a:t>
            </a:r>
            <a:br>
              <a:rPr altLang="en-US" sz="2400">
                <a:ea typeface="Kozuka Gothic Pro R"/>
              </a:rPr>
            </a:br>
            <a:r>
              <a:rPr altLang="en-US" sz="2400">
                <a:latin typeface="Arial" panose="020B0604020202020204" pitchFamily="34" charset="0"/>
                <a:ea typeface="Kozuka Gothic Pro R"/>
              </a:rPr>
              <a:t> Sexual interest is also dependent on normal healthy testosterone levels, including free testosterone</a:t>
            </a:r>
            <a:br>
              <a:rPr altLang="en-US" sz="2400">
                <a:ea typeface="Kozuka Gothic Pro R"/>
              </a:rPr>
            </a:br>
            <a:r>
              <a:rPr altLang="en-US" sz="2400">
                <a:latin typeface="Arial" panose="020B0604020202020204" pitchFamily="34" charset="0"/>
                <a:ea typeface="Kozuka Gothic Pro R"/>
              </a:rPr>
              <a:t> Tongkat Ali supports both sexual interest and healthy testosterone levels when taken at a daily dose of 200 mg for four to twelve weeks </a:t>
            </a:r>
            <a:br>
              <a:rPr altLang="en-US" sz="2400">
                <a:ea typeface="Kozuka Gothic Pro R"/>
              </a:rPr>
            </a:br>
            <a:r>
              <a:rPr altLang="en-US" sz="2400">
                <a:latin typeface="Arial" panose="020B0604020202020204" pitchFamily="34" charset="0"/>
                <a:ea typeface="Kozuka Gothic Pro R"/>
              </a:rPr>
              <a:t> Tongkat Ali supports male vitality and a sense of overall well-being in mature men, either when taken alone or when combined with a multivitamin</a:t>
            </a:r>
            <a:endParaRPr altLang="en-US" sz="2400">
              <a:ea typeface="Kozuka Gothic Pro R"/>
            </a:endParaRPr>
          </a:p>
        </p:txBody>
      </p:sp>
      <p:sp>
        <p:nvSpPr>
          <p:cNvPr id="929796" name="Content Placeholder 3">
            <a:extLst>
              <a:ext uri="{FF2B5EF4-FFF2-40B4-BE49-F238E27FC236}">
                <a16:creationId xmlns:a16="http://schemas.microsoft.com/office/drawing/2014/main" id="{4E3BD5E3-F37E-1635-5A49-ED4EEDB207B9}"/>
              </a:ext>
            </a:extLst>
          </p:cNvPr>
          <p:cNvSpPr>
            <a:spLocks noGrp="1"/>
          </p:cNvSpPr>
          <p:nvPr>
            <p:ph sz="half" idx="2"/>
          </p:nvPr>
        </p:nvSpPr>
        <p:spPr>
          <a:xfrm>
            <a:off x="9144000" y="3276600"/>
            <a:ext cx="2438400" cy="2849563"/>
          </a:xfrm>
        </p:spPr>
        <p:txBody>
          <a:bodyPr/>
          <a:lstStyle/>
          <a:p>
            <a:endParaRPr altLang="en-US">
              <a:ea typeface="Kozuka Gothic Pro R"/>
            </a:endParaRPr>
          </a:p>
        </p:txBody>
      </p:sp>
      <p:sp>
        <p:nvSpPr>
          <p:cNvPr id="929797" name="Slide Number Placeholder 4">
            <a:extLst>
              <a:ext uri="{FF2B5EF4-FFF2-40B4-BE49-F238E27FC236}">
                <a16:creationId xmlns:a16="http://schemas.microsoft.com/office/drawing/2014/main" id="{DC7CBE10-A69F-FC3B-AFD3-45EE76573A3B}"/>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800">
                <a:solidFill>
                  <a:srgbClr val="FFFFCC"/>
                </a:solidFill>
                <a:latin typeface="Verdana" panose="020B0604030504040204" pitchFamily="34" charset="0"/>
                <a:ea typeface="Kozuka Gothic Pro R"/>
                <a:cs typeface="Tahoma" panose="020B0604030504040204" pitchFamily="34" charset="0"/>
              </a:defRPr>
            </a:lvl1pPr>
            <a:lvl2pPr marL="742950" indent="-285750">
              <a:spcBef>
                <a:spcPct val="20000"/>
              </a:spcBef>
              <a:buFont typeface="Arial" panose="020B0604020202020204" pitchFamily="34" charset="0"/>
              <a:buChar char="•"/>
              <a:defRPr sz="2800">
                <a:solidFill>
                  <a:srgbClr val="FFFFCC"/>
                </a:solidFill>
                <a:latin typeface="Verdana" panose="020B0604030504040204" pitchFamily="34" charset="0"/>
                <a:ea typeface="Kozuka Gothic Pro R"/>
                <a:cs typeface="Tahoma" panose="020B0604030504040204" pitchFamily="34" charset="0"/>
              </a:defRPr>
            </a:lvl2pPr>
            <a:lvl3pPr marL="1143000" indent="-228600">
              <a:spcBef>
                <a:spcPct val="20000"/>
              </a:spcBef>
              <a:buFont typeface="Wingdings" panose="05000000000000000000" pitchFamily="2" charset="2"/>
              <a:buChar char="Ø"/>
              <a:defRPr sz="2400">
                <a:solidFill>
                  <a:srgbClr val="FFFFCC"/>
                </a:solidFill>
                <a:latin typeface="Verdana" panose="020B0604030504040204" pitchFamily="34" charset="0"/>
                <a:ea typeface="Kozuka Gothic Pro R"/>
                <a:cs typeface="Tahoma" panose="020B0604030504040204" pitchFamily="34" charset="0"/>
              </a:defRPr>
            </a:lvl3pPr>
            <a:lvl4pPr marL="1600200" indent="-228600">
              <a:spcBef>
                <a:spcPct val="20000"/>
              </a:spcBef>
              <a:buFont typeface="Arial" panose="020B0604020202020204" pitchFamily="34" charset="0"/>
              <a:buChar char="–"/>
              <a:defRPr sz="2000">
                <a:solidFill>
                  <a:srgbClr val="FFFF99"/>
                </a:solidFill>
                <a:latin typeface="Verdana" panose="020B0604030504040204" pitchFamily="34" charset="0"/>
                <a:ea typeface="Kozuka Gothic Pro R"/>
                <a:cs typeface="Tahoma" panose="020B0604030504040204" pitchFamily="34" charset="0"/>
              </a:defRPr>
            </a:lvl4pPr>
            <a:lvl5pPr marL="2057400" indent="-228600">
              <a:spcBef>
                <a:spcPct val="20000"/>
              </a:spcBef>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57C8B4-2146-4D03-BADE-61828F626046}" type="slidenum">
              <a:rPr kumimoji="0" lang="en-AU" altLang="en-US" sz="1600" b="1" i="0" u="none" strike="noStrike" kern="1200" cap="none" spc="0" normalizeH="0" baseline="0" noProof="0" smtClean="0">
                <a:ln>
                  <a:noFill/>
                </a:ln>
                <a:solidFill>
                  <a:srgbClr val="CEA6D6"/>
                </a:solidFill>
                <a:effectLst/>
                <a:uLnTx/>
                <a:uFillTx/>
                <a:latin typeface="Verdana" panose="020B0604030504040204" pitchFamily="34" charset="0"/>
                <a:ea typeface="Kozuka Gothic Pro R"/>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AU" altLang="en-US" sz="1600" b="1" i="0" u="none" strike="noStrike" kern="1200" cap="none" spc="0" normalizeH="0" baseline="0" noProof="0">
              <a:ln>
                <a:noFill/>
              </a:ln>
              <a:solidFill>
                <a:srgbClr val="CEA6D6"/>
              </a:solidFill>
              <a:effectLst/>
              <a:uLnTx/>
              <a:uFillTx/>
              <a:latin typeface="Verdana" panose="020B0604030504040204" pitchFamily="34" charset="0"/>
              <a:ea typeface="Kozuka Gothic Pro R"/>
              <a:cs typeface="Tahoma" panose="020B0604030504040204" pitchFamily="34" charset="0"/>
            </a:endParaRPr>
          </a:p>
        </p:txBody>
      </p:sp>
    </p:spTree>
  </p:cSld>
  <p:clrMapOvr>
    <a:masterClrMapping/>
  </p:clrMapOvr>
  <p:transition spd="med">
    <p:random/>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82AF26-BEA8-BA3B-B66E-787E62B77A6D}"/>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800" dirty="0">
                <a:solidFill>
                  <a:srgbClr val="FFFFFF"/>
                </a:solidFill>
              </a:rPr>
              <a:t>A regular beverage</a:t>
            </a:r>
            <a:endParaRPr lang="en-US" sz="4800" kern="1200" dirty="0">
              <a:solidFill>
                <a:srgbClr val="FFFFFF"/>
              </a:solidFill>
              <a:latin typeface="+mj-lt"/>
              <a:ea typeface="+mj-ea"/>
              <a:cs typeface="+mj-cs"/>
            </a:endParaRPr>
          </a:p>
        </p:txBody>
      </p:sp>
      <p:pic>
        <p:nvPicPr>
          <p:cNvPr id="5" name="Picture 4">
            <a:extLst>
              <a:ext uri="{FF2B5EF4-FFF2-40B4-BE49-F238E27FC236}">
                <a16:creationId xmlns:a16="http://schemas.microsoft.com/office/drawing/2014/main" id="{97B600EA-298F-71BF-26A0-A45C03A3DB8B}"/>
              </a:ext>
            </a:extLst>
          </p:cNvPr>
          <p:cNvPicPr>
            <a:picLocks noChangeAspect="1"/>
          </p:cNvPicPr>
          <p:nvPr/>
        </p:nvPicPr>
        <p:blipFill>
          <a:blip r:embed="rId2"/>
          <a:stretch>
            <a:fillRect/>
          </a:stretch>
        </p:blipFill>
        <p:spPr>
          <a:xfrm>
            <a:off x="3328296" y="0"/>
            <a:ext cx="8863704" cy="6858000"/>
          </a:xfrm>
          <a:prstGeom prst="rect">
            <a:avLst/>
          </a:prstGeom>
        </p:spPr>
      </p:pic>
    </p:spTree>
    <p:extLst>
      <p:ext uri="{BB962C8B-B14F-4D97-AF65-F5344CB8AC3E}">
        <p14:creationId xmlns:p14="http://schemas.microsoft.com/office/powerpoint/2010/main" val="681662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999BD9-1753-F80D-5E62-DE44192FCE8B}"/>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dirty="0">
                <a:solidFill>
                  <a:srgbClr val="FFFFFF"/>
                </a:solidFill>
              </a:rPr>
              <a:t>Bone Promotion</a:t>
            </a:r>
            <a:endParaRPr lang="en-US" sz="4000" kern="1200" dirty="0">
              <a:solidFill>
                <a:srgbClr val="FFFFFF"/>
              </a:solidFill>
              <a:latin typeface="+mj-lt"/>
              <a:ea typeface="+mj-ea"/>
              <a:cs typeface="+mj-cs"/>
            </a:endParaRPr>
          </a:p>
        </p:txBody>
      </p:sp>
      <p:pic>
        <p:nvPicPr>
          <p:cNvPr id="5" name="Picture 4">
            <a:extLst>
              <a:ext uri="{FF2B5EF4-FFF2-40B4-BE49-F238E27FC236}">
                <a16:creationId xmlns:a16="http://schemas.microsoft.com/office/drawing/2014/main" id="{6A4BC159-ECFF-012C-6336-F6E8B1E6C353}"/>
              </a:ext>
            </a:extLst>
          </p:cNvPr>
          <p:cNvPicPr>
            <a:picLocks noChangeAspect="1"/>
          </p:cNvPicPr>
          <p:nvPr/>
        </p:nvPicPr>
        <p:blipFill>
          <a:blip r:embed="rId2"/>
          <a:stretch>
            <a:fillRect/>
          </a:stretch>
        </p:blipFill>
        <p:spPr>
          <a:xfrm>
            <a:off x="4067452" y="160421"/>
            <a:ext cx="8153591" cy="6697151"/>
          </a:xfrm>
          <a:prstGeom prst="rect">
            <a:avLst/>
          </a:prstGeom>
        </p:spPr>
      </p:pic>
    </p:spTree>
    <p:extLst>
      <p:ext uri="{BB962C8B-B14F-4D97-AF65-F5344CB8AC3E}">
        <p14:creationId xmlns:p14="http://schemas.microsoft.com/office/powerpoint/2010/main" val="3682542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41FC2169-9B20-10B2-BC5B-A68724AB9618}"/>
              </a:ext>
            </a:extLst>
          </p:cNvPr>
          <p:cNvSpPr>
            <a:spLocks noGrp="1" noChangeArrowheads="1"/>
          </p:cNvSpPr>
          <p:nvPr>
            <p:ph type="title"/>
          </p:nvPr>
        </p:nvSpPr>
        <p:spPr>
          <a:xfrm>
            <a:off x="1905000" y="152400"/>
            <a:ext cx="8534400" cy="762000"/>
          </a:xfrm>
        </p:spPr>
        <p:txBody>
          <a:bodyPr/>
          <a:lstStyle/>
          <a:p>
            <a:pPr eaLnBrk="1" hangingPunct="1"/>
            <a:r>
              <a:rPr lang="en-US" altLang="en-US" sz="5400">
                <a:solidFill>
                  <a:srgbClr val="FFCC66"/>
                </a:solidFill>
              </a:rPr>
              <a:t>Hypothesis</a:t>
            </a:r>
            <a:r>
              <a:rPr lang="en-US" altLang="en-US">
                <a:solidFill>
                  <a:srgbClr val="FFCC66"/>
                </a:solidFill>
              </a:rPr>
              <a:t> -</a:t>
            </a:r>
          </a:p>
        </p:txBody>
      </p:sp>
      <p:sp>
        <p:nvSpPr>
          <p:cNvPr id="1432579" name="Rectangle 3">
            <a:extLst>
              <a:ext uri="{FF2B5EF4-FFF2-40B4-BE49-F238E27FC236}">
                <a16:creationId xmlns:a16="http://schemas.microsoft.com/office/drawing/2014/main" id="{666826F2-15B1-673C-914A-C932CF3F2701}"/>
              </a:ext>
            </a:extLst>
          </p:cNvPr>
          <p:cNvSpPr>
            <a:spLocks noGrp="1" noChangeArrowheads="1"/>
          </p:cNvSpPr>
          <p:nvPr>
            <p:ph type="body" idx="1"/>
          </p:nvPr>
        </p:nvSpPr>
        <p:spPr>
          <a:xfrm>
            <a:off x="1905000" y="2266950"/>
            <a:ext cx="8077200" cy="4572000"/>
          </a:xfrm>
        </p:spPr>
        <p:txBody>
          <a:bodyPr/>
          <a:lstStyle/>
          <a:p>
            <a:pPr algn="ctr" eaLnBrk="1" hangingPunct="1">
              <a:buFont typeface="Wingdings 2" panose="05020102010507070707" pitchFamily="18" charset="2"/>
              <a:buNone/>
            </a:pPr>
            <a:r>
              <a:rPr lang="en-US" altLang="en-US" sz="4400">
                <a:solidFill>
                  <a:srgbClr val="FFFFFF"/>
                </a:solidFill>
              </a:rPr>
              <a:t>The only reason why anything that ever was working, stops working is because of infection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432579">
                                            <p:txEl>
                                              <p:pRg st="0" end="0"/>
                                            </p:txEl>
                                          </p:spTgt>
                                        </p:tgtEl>
                                        <p:attrNameLst>
                                          <p:attrName>style.visibility</p:attrName>
                                        </p:attrNameLst>
                                      </p:cBhvr>
                                      <p:to>
                                        <p:strVal val="visible"/>
                                      </p:to>
                                    </p:set>
                                    <p:animEffect transition="in" filter="randombar(vertical)">
                                      <p:cBhvr>
                                        <p:cTn id="7" dur="500"/>
                                        <p:tgtEl>
                                          <p:spTgt spid="14325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2579"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9570" name="Slide Number Placeholder 5">
            <a:extLst>
              <a:ext uri="{FF2B5EF4-FFF2-40B4-BE49-F238E27FC236}">
                <a16:creationId xmlns:a16="http://schemas.microsoft.com/office/drawing/2014/main" id="{B7C8E8EE-3BCD-4DD6-9B17-153C93E09514}"/>
              </a:ext>
            </a:extLst>
          </p:cNvPr>
          <p:cNvSpPr>
            <a:spLocks noGrp="1"/>
          </p:cNvSpPr>
          <p:nvPr>
            <p:ph type="sldNum" sz="quarter" idx="10"/>
          </p:nvPr>
        </p:nvSpPr>
        <p:spPr bwMode="auto">
          <a:xfrm>
            <a:off x="80772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1pPr>
            <a:lvl2pPr marL="742950" indent="-28575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2pPr>
            <a:lvl3pPr marL="1143000" indent="-22860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3pPr>
            <a:lvl4pPr marL="1600200" indent="-228600">
              <a:spcBef>
                <a:spcPct val="20000"/>
              </a:spcBef>
              <a:buFont typeface="Arial" panose="020B0604020202020204" pitchFamily="34" charset="0"/>
              <a:buChar char="–"/>
              <a:defRPr sz="2000">
                <a:solidFill>
                  <a:srgbClr val="FFFF99"/>
                </a:solidFill>
                <a:latin typeface="Verdana" panose="020B0604030504040204" pitchFamily="34" charset="0"/>
                <a:ea typeface="Kozuka Gothic Pro R"/>
                <a:cs typeface="Tahoma" panose="020B0604030504040204" pitchFamily="34" charset="0"/>
              </a:defRPr>
            </a:lvl4pPr>
            <a:lvl5pPr marL="2057400" indent="-228600">
              <a:spcBef>
                <a:spcPct val="20000"/>
              </a:spcBef>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fld id="{93B80A5E-E401-4977-B10F-8EB5E51CF39A}" type="slidenum">
              <a:rPr kumimoji="0" lang="en-US" altLang="en-US" sz="1400" b="0" i="0" u="none" strike="noStrike" kern="1200" cap="none" spc="0" normalizeH="0" baseline="0" noProof="0">
                <a:ln>
                  <a:noFill/>
                </a:ln>
                <a:solidFill>
                  <a:srgbClr val="1F497D"/>
                </a:solidFill>
                <a:effectLst/>
                <a:uLnTx/>
                <a:uFillTx/>
                <a:latin typeface="Times New Roman" panose="02020603050405020304" pitchFamily="18" charset="0"/>
                <a:cs typeface="Tahoma" panose="020B0604030504040204" pitchFamily="34" charset="0"/>
              </a:rPr>
              <a:pPr marL="0" marR="0" lvl="0" indent="0" algn="l" defTabSz="914400" rtl="0" eaLnBrk="1" fontAlgn="auto" latinLnBrk="0" hangingPunct="1">
                <a:lnSpc>
                  <a:spcPct val="100000"/>
                </a:lnSpc>
                <a:spcBef>
                  <a:spcPct val="50000"/>
                </a:spcBef>
                <a:spcAft>
                  <a:spcPts val="0"/>
                </a:spcAft>
                <a:buClrTx/>
                <a:buSzTx/>
                <a:buFontTx/>
                <a:buNone/>
                <a:tabLst/>
                <a:defRPr/>
              </a:pPr>
              <a:t>28</a:t>
            </a:fld>
            <a:endParaRPr kumimoji="0" lang="en-US" altLang="en-US" sz="1400" b="0" i="0" u="none" strike="noStrike" kern="1200" cap="none" spc="0" normalizeH="0" baseline="0" noProof="0">
              <a:ln>
                <a:noFill/>
              </a:ln>
              <a:solidFill>
                <a:srgbClr val="1F497D"/>
              </a:solidFill>
              <a:effectLst/>
              <a:uLnTx/>
              <a:uFillTx/>
              <a:latin typeface="Times New Roman" panose="02020603050405020304" pitchFamily="18" charset="0"/>
              <a:cs typeface="Tahoma" panose="020B0604030504040204" pitchFamily="34" charset="0"/>
            </a:endParaRPr>
          </a:p>
        </p:txBody>
      </p:sp>
      <p:sp>
        <p:nvSpPr>
          <p:cNvPr id="1593346" name="Rectangle 2">
            <a:extLst>
              <a:ext uri="{FF2B5EF4-FFF2-40B4-BE49-F238E27FC236}">
                <a16:creationId xmlns:a16="http://schemas.microsoft.com/office/drawing/2014/main" id="{9E74F411-F6E6-4699-B6D5-408803036E93}"/>
              </a:ext>
            </a:extLst>
          </p:cNvPr>
          <p:cNvSpPr>
            <a:spLocks noGrp="1"/>
          </p:cNvSpPr>
          <p:nvPr>
            <p:ph type="title"/>
          </p:nvPr>
        </p:nvSpPr>
        <p:spPr>
          <a:xfrm>
            <a:off x="577517" y="342417"/>
            <a:ext cx="11133220" cy="636151"/>
          </a:xfrm>
        </p:spPr>
        <p:txBody>
          <a:bodyPr>
            <a:normAutofit fontScale="90000"/>
          </a:bodyPr>
          <a:lstStyle/>
          <a:p>
            <a:pPr eaLnBrk="1" hangingPunct="1"/>
            <a:r>
              <a:rPr lang="en-US" altLang="en-US" sz="5400" dirty="0">
                <a:solidFill>
                  <a:srgbClr val="002060"/>
                </a:solidFill>
                <a:latin typeface="Biome" panose="020B0503030204020804" pitchFamily="34" charset="0"/>
                <a:cs typeface="Biome" panose="020B0503030204020804" pitchFamily="34" charset="0"/>
              </a:rPr>
              <a:t> Immune Modulation</a:t>
            </a:r>
            <a:endParaRPr lang="en-US" altLang="en-US" dirty="0">
              <a:solidFill>
                <a:srgbClr val="002060"/>
              </a:solidFill>
              <a:latin typeface="Biome" panose="020B0503030204020804" pitchFamily="34" charset="0"/>
              <a:cs typeface="Biome" panose="020B0503030204020804" pitchFamily="34" charset="0"/>
            </a:endParaRPr>
          </a:p>
        </p:txBody>
      </p:sp>
      <p:pic>
        <p:nvPicPr>
          <p:cNvPr id="4" name="Content Placeholder 3">
            <a:extLst>
              <a:ext uri="{FF2B5EF4-FFF2-40B4-BE49-F238E27FC236}">
                <a16:creationId xmlns:a16="http://schemas.microsoft.com/office/drawing/2014/main" id="{F0820157-3D04-F1A2-4EB0-CB4483BC9E5E}"/>
              </a:ext>
            </a:extLst>
          </p:cNvPr>
          <p:cNvPicPr>
            <a:picLocks noGrp="1" noChangeAspect="1"/>
          </p:cNvPicPr>
          <p:nvPr>
            <p:ph idx="1"/>
          </p:nvPr>
        </p:nvPicPr>
        <p:blipFill>
          <a:blip r:embed="rId4"/>
          <a:stretch>
            <a:fillRect/>
          </a:stretch>
        </p:blipFill>
        <p:spPr>
          <a:xfrm>
            <a:off x="320842" y="978568"/>
            <a:ext cx="11566358" cy="5727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lt">
                                    <p:tmPct val="100000"/>
                                  </p:iterate>
                                  <p:childTnLst>
                                    <p:set>
                                      <p:cBhvr>
                                        <p:cTn id="6" dur="1" fill="hold">
                                          <p:stCondLst>
                                            <p:cond delay="0"/>
                                          </p:stCondLst>
                                        </p:cTn>
                                        <p:tgtEl>
                                          <p:spTgt spid="1593346"/>
                                        </p:tgtEl>
                                        <p:attrNameLst>
                                          <p:attrName>style.visibility</p:attrName>
                                        </p:attrNameLst>
                                      </p:cBhvr>
                                      <p:to>
                                        <p:strVal val="visible"/>
                                      </p:to>
                                    </p:set>
                                    <p:anim calcmode="lin" valueType="num">
                                      <p:cBhvr additive="base">
                                        <p:cTn id="7" dur="75" fill="hold"/>
                                        <p:tgtEl>
                                          <p:spTgt spid="1593346"/>
                                        </p:tgtEl>
                                        <p:attrNameLst>
                                          <p:attrName>ppt_x</p:attrName>
                                        </p:attrNameLst>
                                      </p:cBhvr>
                                      <p:tavLst>
                                        <p:tav tm="0">
                                          <p:val>
                                            <p:strVal val="#ppt_x"/>
                                          </p:val>
                                        </p:tav>
                                        <p:tav tm="100000">
                                          <p:val>
                                            <p:strVal val="#ppt_x"/>
                                          </p:val>
                                        </p:tav>
                                      </p:tavLst>
                                    </p:anim>
                                    <p:anim calcmode="lin" valueType="num">
                                      <p:cBhvr additive="base">
                                        <p:cTn id="8" dur="75" fill="hold"/>
                                        <p:tgtEl>
                                          <p:spTgt spid="15933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3346"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9570" name="Slide Number Placeholder 5">
            <a:extLst>
              <a:ext uri="{FF2B5EF4-FFF2-40B4-BE49-F238E27FC236}">
                <a16:creationId xmlns:a16="http://schemas.microsoft.com/office/drawing/2014/main" id="{B7C8E8EE-3BCD-4DD6-9B17-153C93E09514}"/>
              </a:ext>
            </a:extLst>
          </p:cNvPr>
          <p:cNvSpPr>
            <a:spLocks noGrp="1"/>
          </p:cNvSpPr>
          <p:nvPr>
            <p:ph type="sldNum" sz="quarter" idx="10"/>
          </p:nvPr>
        </p:nvSpPr>
        <p:spPr bwMode="auto">
          <a:xfrm>
            <a:off x="80772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1pPr>
            <a:lvl2pPr marL="742950" indent="-28575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2pPr>
            <a:lvl3pPr marL="1143000" indent="-22860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3pPr>
            <a:lvl4pPr marL="1600200" indent="-228600">
              <a:spcBef>
                <a:spcPct val="20000"/>
              </a:spcBef>
              <a:buFont typeface="Arial" panose="020B0604020202020204" pitchFamily="34" charset="0"/>
              <a:buChar char="–"/>
              <a:defRPr sz="2000">
                <a:solidFill>
                  <a:srgbClr val="FFFF99"/>
                </a:solidFill>
                <a:latin typeface="Verdana" panose="020B0604030504040204" pitchFamily="34" charset="0"/>
                <a:ea typeface="Kozuka Gothic Pro R"/>
                <a:cs typeface="Tahoma" panose="020B0604030504040204" pitchFamily="34" charset="0"/>
              </a:defRPr>
            </a:lvl4pPr>
            <a:lvl5pPr marL="2057400" indent="-228600">
              <a:spcBef>
                <a:spcPct val="20000"/>
              </a:spcBef>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fld id="{93B80A5E-E401-4977-B10F-8EB5E51CF39A}" type="slidenum">
              <a:rPr kumimoji="0" lang="en-US" altLang="en-US" sz="1400" b="0" i="0" u="none" strike="noStrike" kern="1200" cap="none" spc="0" normalizeH="0" baseline="0" noProof="0">
                <a:ln>
                  <a:noFill/>
                </a:ln>
                <a:solidFill>
                  <a:srgbClr val="1F497D"/>
                </a:solidFill>
                <a:effectLst/>
                <a:uLnTx/>
                <a:uFillTx/>
                <a:latin typeface="Times New Roman" panose="02020603050405020304" pitchFamily="18" charset="0"/>
                <a:cs typeface="Tahoma" panose="020B0604030504040204" pitchFamily="34" charset="0"/>
              </a:rPr>
              <a:pPr marL="0" marR="0" lvl="0" indent="0" algn="l" defTabSz="914400" rtl="0" eaLnBrk="1" fontAlgn="auto" latinLnBrk="0" hangingPunct="1">
                <a:lnSpc>
                  <a:spcPct val="100000"/>
                </a:lnSpc>
                <a:spcBef>
                  <a:spcPct val="50000"/>
                </a:spcBef>
                <a:spcAft>
                  <a:spcPts val="0"/>
                </a:spcAft>
                <a:buClrTx/>
                <a:buSzTx/>
                <a:buFontTx/>
                <a:buNone/>
                <a:tabLst/>
                <a:defRPr/>
              </a:pPr>
              <a:t>29</a:t>
            </a:fld>
            <a:endParaRPr kumimoji="0" lang="en-US" altLang="en-US" sz="1400" b="0" i="0" u="none" strike="noStrike" kern="1200" cap="none" spc="0" normalizeH="0" baseline="0" noProof="0">
              <a:ln>
                <a:noFill/>
              </a:ln>
              <a:solidFill>
                <a:srgbClr val="1F497D"/>
              </a:solidFill>
              <a:effectLst/>
              <a:uLnTx/>
              <a:uFillTx/>
              <a:latin typeface="Times New Roman" panose="02020603050405020304" pitchFamily="18" charset="0"/>
              <a:cs typeface="Tahoma" panose="020B0604030504040204" pitchFamily="34" charset="0"/>
            </a:endParaRPr>
          </a:p>
        </p:txBody>
      </p:sp>
      <p:sp>
        <p:nvSpPr>
          <p:cNvPr id="1593346" name="Rectangle 2">
            <a:extLst>
              <a:ext uri="{FF2B5EF4-FFF2-40B4-BE49-F238E27FC236}">
                <a16:creationId xmlns:a16="http://schemas.microsoft.com/office/drawing/2014/main" id="{9E74F411-F6E6-4699-B6D5-408803036E93}"/>
              </a:ext>
            </a:extLst>
          </p:cNvPr>
          <p:cNvSpPr>
            <a:spLocks noGrp="1"/>
          </p:cNvSpPr>
          <p:nvPr>
            <p:ph type="title"/>
          </p:nvPr>
        </p:nvSpPr>
        <p:spPr>
          <a:xfrm>
            <a:off x="577517" y="342417"/>
            <a:ext cx="11133220" cy="1060450"/>
          </a:xfrm>
        </p:spPr>
        <p:txBody>
          <a:bodyPr>
            <a:normAutofit fontScale="90000"/>
          </a:bodyPr>
          <a:lstStyle/>
          <a:p>
            <a:pPr eaLnBrk="1" hangingPunct="1"/>
            <a:r>
              <a:rPr lang="en-US" altLang="en-US" sz="5400" dirty="0">
                <a:solidFill>
                  <a:srgbClr val="002060"/>
                </a:solidFill>
                <a:latin typeface="Biome" panose="020B0503030204020804" pitchFamily="34" charset="0"/>
                <a:cs typeface="Biome" panose="020B0503030204020804" pitchFamily="34" charset="0"/>
              </a:rPr>
              <a:t>Testosterone increases cytokine activity …</a:t>
            </a:r>
            <a:endParaRPr lang="en-US" altLang="en-US" dirty="0">
              <a:solidFill>
                <a:srgbClr val="002060"/>
              </a:solidFill>
              <a:latin typeface="Biome" panose="020B0503030204020804" pitchFamily="34" charset="0"/>
              <a:cs typeface="Biome" panose="020B0503030204020804" pitchFamily="34" charset="0"/>
            </a:endParaRPr>
          </a:p>
        </p:txBody>
      </p:sp>
      <p:sp>
        <p:nvSpPr>
          <p:cNvPr id="1593347" name="Rectangle 3">
            <a:extLst>
              <a:ext uri="{FF2B5EF4-FFF2-40B4-BE49-F238E27FC236}">
                <a16:creationId xmlns:a16="http://schemas.microsoft.com/office/drawing/2014/main" id="{683A331A-5C82-429C-B638-1C383E4E3485}"/>
              </a:ext>
            </a:extLst>
          </p:cNvPr>
          <p:cNvSpPr>
            <a:spLocks noGrp="1"/>
          </p:cNvSpPr>
          <p:nvPr>
            <p:ph type="body" idx="1"/>
          </p:nvPr>
        </p:nvSpPr>
        <p:spPr>
          <a:xfrm>
            <a:off x="1774031" y="2546684"/>
            <a:ext cx="8643937" cy="5043488"/>
          </a:xfrm>
        </p:spPr>
        <p:txBody>
          <a:bodyPr/>
          <a:lstStyle/>
          <a:p>
            <a:pPr eaLnBrk="1" hangingPunct="1">
              <a:lnSpc>
                <a:spcPct val="80000"/>
              </a:lnSpc>
            </a:pPr>
            <a:r>
              <a:rPr lang="en-US" altLang="en-US" sz="3600" dirty="0">
                <a:solidFill>
                  <a:srgbClr val="002060"/>
                </a:solidFill>
                <a:latin typeface="Biome" panose="020B0503030204020804" pitchFamily="34" charset="0"/>
                <a:ea typeface="Kozuka Gothic Pro R"/>
                <a:cs typeface="Biome" panose="020B0503030204020804" pitchFamily="34" charset="0"/>
              </a:rPr>
              <a:t>Deficiency creates pro-inflammatory cytokines –seen in CAD, prostate </a:t>
            </a:r>
            <a:r>
              <a:rPr lang="en-US" altLang="en-US" sz="3600" dirty="0" err="1">
                <a:solidFill>
                  <a:srgbClr val="002060"/>
                </a:solidFill>
                <a:latin typeface="Biome" panose="020B0503030204020804" pitchFamily="34" charset="0"/>
                <a:ea typeface="Kozuka Gothic Pro R"/>
                <a:cs typeface="Biome" panose="020B0503030204020804" pitchFamily="34" charset="0"/>
              </a:rPr>
              <a:t>cancer,diabetes</a:t>
            </a:r>
            <a:endParaRPr lang="en-US" altLang="en-US" sz="3600" dirty="0">
              <a:solidFill>
                <a:srgbClr val="002060"/>
              </a:solidFill>
              <a:latin typeface="Biome" panose="020B0503030204020804" pitchFamily="34" charset="0"/>
              <a:ea typeface="Kozuka Gothic Pro R"/>
              <a:cs typeface="Biome" panose="020B0503030204020804" pitchFamily="34" charset="0"/>
            </a:endParaRPr>
          </a:p>
          <a:p>
            <a:pPr eaLnBrk="1" hangingPunct="1">
              <a:lnSpc>
                <a:spcPct val="80000"/>
              </a:lnSpc>
            </a:pPr>
            <a:r>
              <a:rPr lang="en-US" altLang="en-US" sz="3600" dirty="0">
                <a:solidFill>
                  <a:srgbClr val="002060"/>
                </a:solidFill>
                <a:latin typeface="Biome" panose="020B0503030204020804" pitchFamily="34" charset="0"/>
                <a:ea typeface="Kozuka Gothic Pro R"/>
                <a:cs typeface="Biome" panose="020B0503030204020804" pitchFamily="34" charset="0"/>
              </a:rPr>
              <a:t>Abundance reduces pro-inflammatory signaling</a:t>
            </a:r>
          </a:p>
          <a:p>
            <a:pPr eaLnBrk="1" hangingPunct="1">
              <a:lnSpc>
                <a:spcPct val="80000"/>
              </a:lnSpc>
            </a:pPr>
            <a:r>
              <a:rPr lang="en-US" altLang="en-US" sz="3600" dirty="0">
                <a:solidFill>
                  <a:srgbClr val="002060"/>
                </a:solidFill>
                <a:latin typeface="Biome" panose="020B0503030204020804" pitchFamily="34" charset="0"/>
                <a:ea typeface="Kozuka Gothic Pro R"/>
                <a:cs typeface="Biome" panose="020B0503030204020804" pitchFamily="34" charset="0"/>
              </a:rPr>
              <a:t>Promotion of IL-10 and reduction of Il-1beta, Il-6, TNF-alpha</a:t>
            </a:r>
          </a:p>
          <a:p>
            <a:pPr eaLnBrk="1" hangingPunct="1">
              <a:lnSpc>
                <a:spcPct val="80000"/>
              </a:lnSpc>
            </a:pPr>
            <a:r>
              <a:rPr lang="en-US" altLang="en-US" sz="3600" dirty="0">
                <a:solidFill>
                  <a:srgbClr val="002060"/>
                </a:solidFill>
                <a:latin typeface="Biome" panose="020B0503030204020804" pitchFamily="34" charset="0"/>
                <a:ea typeface="Kozuka Gothic Pro R"/>
                <a:cs typeface="Biome" panose="020B0503030204020804" pitchFamily="34" charset="0"/>
              </a:rPr>
              <a:t>Increase of eosinophilic activity </a:t>
            </a:r>
            <a:endParaRPr altLang="en-US" sz="3600" dirty="0">
              <a:latin typeface="Arial" panose="020B0604020202020204" pitchFamily="34" charset="0"/>
              <a:ea typeface="Kozuka Gothic Pro R"/>
              <a:cs typeface="Arial" panose="020B0604020202020204" pitchFamily="34" charset="0"/>
            </a:endParaRPr>
          </a:p>
        </p:txBody>
      </p:sp>
    </p:spTree>
    <p:extLst>
      <p:ext uri="{BB962C8B-B14F-4D97-AF65-F5344CB8AC3E}">
        <p14:creationId xmlns:p14="http://schemas.microsoft.com/office/powerpoint/2010/main" val="1847376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lt">
                                    <p:tmPct val="100000"/>
                                  </p:iterate>
                                  <p:childTnLst>
                                    <p:set>
                                      <p:cBhvr>
                                        <p:cTn id="6" dur="1" fill="hold">
                                          <p:stCondLst>
                                            <p:cond delay="0"/>
                                          </p:stCondLst>
                                        </p:cTn>
                                        <p:tgtEl>
                                          <p:spTgt spid="1593346"/>
                                        </p:tgtEl>
                                        <p:attrNameLst>
                                          <p:attrName>style.visibility</p:attrName>
                                        </p:attrNameLst>
                                      </p:cBhvr>
                                      <p:to>
                                        <p:strVal val="visible"/>
                                      </p:to>
                                    </p:set>
                                    <p:anim calcmode="lin" valueType="num">
                                      <p:cBhvr additive="base">
                                        <p:cTn id="7" dur="75" fill="hold"/>
                                        <p:tgtEl>
                                          <p:spTgt spid="1593346"/>
                                        </p:tgtEl>
                                        <p:attrNameLst>
                                          <p:attrName>ppt_x</p:attrName>
                                        </p:attrNameLst>
                                      </p:cBhvr>
                                      <p:tavLst>
                                        <p:tav tm="0">
                                          <p:val>
                                            <p:strVal val="#ppt_x"/>
                                          </p:val>
                                        </p:tav>
                                        <p:tav tm="100000">
                                          <p:val>
                                            <p:strVal val="#ppt_x"/>
                                          </p:val>
                                        </p:tav>
                                      </p:tavLst>
                                    </p:anim>
                                    <p:anim calcmode="lin" valueType="num">
                                      <p:cBhvr additive="base">
                                        <p:cTn id="8" dur="75" fill="hold"/>
                                        <p:tgtEl>
                                          <p:spTgt spid="159334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593347">
                                            <p:txEl>
                                              <p:pRg st="0" end="0"/>
                                            </p:txEl>
                                          </p:spTgt>
                                        </p:tgtEl>
                                        <p:attrNameLst>
                                          <p:attrName>style.visibility</p:attrName>
                                        </p:attrNameLst>
                                      </p:cBhvr>
                                      <p:to>
                                        <p:strVal val="visible"/>
                                      </p:to>
                                    </p:set>
                                    <p:animEffect transition="in" filter="blinds(horizontal)">
                                      <p:cBhvr>
                                        <p:cTn id="13" dur="500"/>
                                        <p:tgtEl>
                                          <p:spTgt spid="159334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593347">
                                            <p:txEl>
                                              <p:pRg st="1" end="1"/>
                                            </p:txEl>
                                          </p:spTgt>
                                        </p:tgtEl>
                                        <p:attrNameLst>
                                          <p:attrName>style.visibility</p:attrName>
                                        </p:attrNameLst>
                                      </p:cBhvr>
                                      <p:to>
                                        <p:strVal val="visible"/>
                                      </p:to>
                                    </p:set>
                                    <p:animEffect transition="in" filter="blinds(horizontal)">
                                      <p:cBhvr>
                                        <p:cTn id="18" dur="500"/>
                                        <p:tgtEl>
                                          <p:spTgt spid="159334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593347">
                                            <p:txEl>
                                              <p:pRg st="2" end="2"/>
                                            </p:txEl>
                                          </p:spTgt>
                                        </p:tgtEl>
                                        <p:attrNameLst>
                                          <p:attrName>style.visibility</p:attrName>
                                        </p:attrNameLst>
                                      </p:cBhvr>
                                      <p:to>
                                        <p:strVal val="visible"/>
                                      </p:to>
                                    </p:set>
                                    <p:animEffect transition="in" filter="blinds(horizontal)">
                                      <p:cBhvr>
                                        <p:cTn id="23" dur="500"/>
                                        <p:tgtEl>
                                          <p:spTgt spid="159334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593347">
                                            <p:txEl>
                                              <p:pRg st="3" end="3"/>
                                            </p:txEl>
                                          </p:spTgt>
                                        </p:tgtEl>
                                        <p:attrNameLst>
                                          <p:attrName>style.visibility</p:attrName>
                                        </p:attrNameLst>
                                      </p:cBhvr>
                                      <p:to>
                                        <p:strVal val="visible"/>
                                      </p:to>
                                    </p:set>
                                    <p:animEffect transition="in" filter="blinds(horizontal)">
                                      <p:cBhvr>
                                        <p:cTn id="28" dur="500"/>
                                        <p:tgtEl>
                                          <p:spTgt spid="15933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3346" grpId="0" autoUpdateAnimBg="0"/>
      <p:bldP spid="159334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Slide Number Placeholder 5">
            <a:extLst>
              <a:ext uri="{FF2B5EF4-FFF2-40B4-BE49-F238E27FC236}">
                <a16:creationId xmlns:a16="http://schemas.microsoft.com/office/drawing/2014/main" id="{CE4BD3C7-4A7C-4975-8C45-DC305B03E4BA}"/>
              </a:ext>
            </a:extLst>
          </p:cNvPr>
          <p:cNvSpPr>
            <a:spLocks noGrp="1"/>
          </p:cNvSpPr>
          <p:nvPr>
            <p:ph type="sldNum" sz="quarter" idx="10"/>
          </p:nvPr>
        </p:nvSpPr>
        <p:spPr bwMode="auto">
          <a:xfrm>
            <a:off x="80772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1pPr>
            <a:lvl2pPr marL="742950" indent="-28575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2pPr>
            <a:lvl3pPr marL="1143000" indent="-22860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3pPr>
            <a:lvl4pPr marL="1600200" indent="-228600">
              <a:spcBef>
                <a:spcPct val="20000"/>
              </a:spcBef>
              <a:buFont typeface="Arial" panose="020B0604020202020204" pitchFamily="34" charset="0"/>
              <a:buChar char="–"/>
              <a:defRPr sz="2000">
                <a:solidFill>
                  <a:srgbClr val="FFFF99"/>
                </a:solidFill>
                <a:latin typeface="Verdana" panose="020B0604030504040204" pitchFamily="34" charset="0"/>
                <a:ea typeface="Kozuka Gothic Pro R"/>
                <a:cs typeface="Tahoma" panose="020B0604030504040204" pitchFamily="34" charset="0"/>
              </a:defRPr>
            </a:lvl4pPr>
            <a:lvl5pPr marL="2057400" indent="-228600">
              <a:spcBef>
                <a:spcPct val="20000"/>
              </a:spcBef>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9pPr>
          </a:lstStyle>
          <a:p>
            <a:pPr eaLnBrk="1" hangingPunct="1">
              <a:spcBef>
                <a:spcPct val="50000"/>
              </a:spcBef>
              <a:buFontTx/>
              <a:buNone/>
            </a:pPr>
            <a:fld id="{FCB6870E-8F0E-4EFA-AD33-359388930A32}" type="slidenum">
              <a:rPr lang="en-US" altLang="en-US" sz="1400">
                <a:solidFill>
                  <a:srgbClr val="1F497D"/>
                </a:solidFill>
                <a:latin typeface="Times New Roman" panose="02020603050405020304" pitchFamily="18" charset="0"/>
              </a:rPr>
              <a:pPr eaLnBrk="1" hangingPunct="1">
                <a:spcBef>
                  <a:spcPct val="50000"/>
                </a:spcBef>
                <a:buFontTx/>
                <a:buNone/>
              </a:pPr>
              <a:t>3</a:t>
            </a:fld>
            <a:endParaRPr lang="en-US" altLang="en-US" sz="1400">
              <a:solidFill>
                <a:srgbClr val="1F497D"/>
              </a:solidFill>
              <a:latin typeface="Times New Roman" panose="02020603050405020304" pitchFamily="18" charset="0"/>
            </a:endParaRPr>
          </a:p>
        </p:txBody>
      </p:sp>
      <p:sp>
        <p:nvSpPr>
          <p:cNvPr id="1594370" name="Rectangle 2">
            <a:extLst>
              <a:ext uri="{FF2B5EF4-FFF2-40B4-BE49-F238E27FC236}">
                <a16:creationId xmlns:a16="http://schemas.microsoft.com/office/drawing/2014/main" id="{FA904DBF-C2D9-4F76-8E90-E06191DFC60B}"/>
              </a:ext>
            </a:extLst>
          </p:cNvPr>
          <p:cNvSpPr>
            <a:spLocks noGrp="1"/>
          </p:cNvSpPr>
          <p:nvPr>
            <p:ph type="title"/>
          </p:nvPr>
        </p:nvSpPr>
        <p:spPr>
          <a:xfrm>
            <a:off x="1738314" y="357188"/>
            <a:ext cx="7813675" cy="1060450"/>
          </a:xfrm>
        </p:spPr>
        <p:txBody>
          <a:bodyPr/>
          <a:lstStyle/>
          <a:p>
            <a:pPr eaLnBrk="1" hangingPunct="1"/>
            <a:r>
              <a:rPr lang="en-US" altLang="en-US" sz="5400">
                <a:latin typeface="Arial" panose="020B0604020202020204" pitchFamily="34" charset="0"/>
                <a:cs typeface="Arial" panose="020B0604020202020204" pitchFamily="34" charset="0"/>
              </a:rPr>
              <a:t>Mentoring the mentor:</a:t>
            </a:r>
            <a:endParaRPr lang="en-US" altLang="en-US">
              <a:latin typeface="Arial" panose="020B0604020202020204" pitchFamily="34" charset="0"/>
              <a:cs typeface="Arial" panose="020B0604020202020204" pitchFamily="34" charset="0"/>
            </a:endParaRPr>
          </a:p>
        </p:txBody>
      </p:sp>
      <p:sp>
        <p:nvSpPr>
          <p:cNvPr id="1594371" name="Rectangle 3">
            <a:extLst>
              <a:ext uri="{FF2B5EF4-FFF2-40B4-BE49-F238E27FC236}">
                <a16:creationId xmlns:a16="http://schemas.microsoft.com/office/drawing/2014/main" id="{F8BE436B-B76C-412A-A384-3BD23CB75264}"/>
              </a:ext>
            </a:extLst>
          </p:cNvPr>
          <p:cNvSpPr>
            <a:spLocks noGrp="1"/>
          </p:cNvSpPr>
          <p:nvPr>
            <p:ph type="body" idx="1"/>
          </p:nvPr>
        </p:nvSpPr>
        <p:spPr>
          <a:xfrm>
            <a:off x="1738314" y="1600200"/>
            <a:ext cx="8643937" cy="5043488"/>
          </a:xfrm>
        </p:spPr>
        <p:txBody>
          <a:bodyPr/>
          <a:lstStyle/>
          <a:p>
            <a:pPr eaLnBrk="1" hangingPunct="1">
              <a:lnSpc>
                <a:spcPct val="90000"/>
              </a:lnSpc>
            </a:pPr>
            <a:r>
              <a:rPr altLang="en-US">
                <a:latin typeface="Arial" panose="020B0604020202020204" pitchFamily="34" charset="0"/>
                <a:ea typeface="Kozuka Gothic Pro R"/>
                <a:cs typeface="Arial" panose="020B0604020202020204" pitchFamily="34" charset="0"/>
              </a:rPr>
              <a:t>Who are the mentors? – Practitioners</a:t>
            </a:r>
          </a:p>
          <a:p>
            <a:pPr eaLnBrk="1" hangingPunct="1">
              <a:lnSpc>
                <a:spcPct val="90000"/>
              </a:lnSpc>
            </a:pPr>
            <a:r>
              <a:rPr altLang="en-US">
                <a:latin typeface="Arial" panose="020B0604020202020204" pitchFamily="34" charset="0"/>
                <a:ea typeface="Kozuka Gothic Pro R"/>
                <a:cs typeface="Arial" panose="020B0604020202020204" pitchFamily="34" charset="0"/>
              </a:rPr>
              <a:t>Who are we mentoring? – Patients and GAP </a:t>
            </a:r>
          </a:p>
          <a:p>
            <a:pPr eaLnBrk="1" hangingPunct="1">
              <a:lnSpc>
                <a:spcPct val="90000"/>
              </a:lnSpc>
            </a:pPr>
            <a:r>
              <a:rPr altLang="en-US">
                <a:latin typeface="Arial" panose="020B0604020202020204" pitchFamily="34" charset="0"/>
                <a:ea typeface="Kozuka Gothic Pro R"/>
                <a:cs typeface="Arial" panose="020B0604020202020204" pitchFamily="34" charset="0"/>
              </a:rPr>
              <a:t>What’s the purpose? – Optimized life</a:t>
            </a:r>
          </a:p>
          <a:p>
            <a:pPr eaLnBrk="1" hangingPunct="1">
              <a:lnSpc>
                <a:spcPct val="90000"/>
              </a:lnSpc>
            </a:pPr>
            <a:r>
              <a:rPr altLang="en-US">
                <a:latin typeface="Arial" panose="020B0604020202020204" pitchFamily="34" charset="0"/>
                <a:ea typeface="Kozuka Gothic Pro R"/>
                <a:cs typeface="Arial" panose="020B0604020202020204" pitchFamily="34" charset="0"/>
              </a:rPr>
              <a:t>How does it work? – Whatever you learn you teach someone else (anyone else)</a:t>
            </a:r>
          </a:p>
          <a:p>
            <a:pPr eaLnBrk="1" hangingPunct="1">
              <a:lnSpc>
                <a:spcPct val="90000"/>
              </a:lnSpc>
            </a:pPr>
            <a:r>
              <a:rPr altLang="en-US">
                <a:latin typeface="Arial" panose="020B0604020202020204" pitchFamily="34" charset="0"/>
                <a:ea typeface="Kozuka Gothic Pro R"/>
                <a:cs typeface="Arial" panose="020B0604020202020204" pitchFamily="34" charset="0"/>
              </a:rPr>
              <a:t>Who’s is included? – Self selection, you pick yourself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lt">
                                    <p:tmPct val="100000"/>
                                  </p:iterate>
                                  <p:childTnLst>
                                    <p:set>
                                      <p:cBhvr>
                                        <p:cTn id="6" dur="1" fill="hold">
                                          <p:stCondLst>
                                            <p:cond delay="0"/>
                                          </p:stCondLst>
                                        </p:cTn>
                                        <p:tgtEl>
                                          <p:spTgt spid="1594370"/>
                                        </p:tgtEl>
                                        <p:attrNameLst>
                                          <p:attrName>style.visibility</p:attrName>
                                        </p:attrNameLst>
                                      </p:cBhvr>
                                      <p:to>
                                        <p:strVal val="visible"/>
                                      </p:to>
                                    </p:set>
                                    <p:anim calcmode="lin" valueType="num">
                                      <p:cBhvr additive="base">
                                        <p:cTn id="7" dur="75" fill="hold"/>
                                        <p:tgtEl>
                                          <p:spTgt spid="1594370"/>
                                        </p:tgtEl>
                                        <p:attrNameLst>
                                          <p:attrName>ppt_x</p:attrName>
                                        </p:attrNameLst>
                                      </p:cBhvr>
                                      <p:tavLst>
                                        <p:tav tm="0">
                                          <p:val>
                                            <p:strVal val="#ppt_x"/>
                                          </p:val>
                                        </p:tav>
                                        <p:tav tm="100000">
                                          <p:val>
                                            <p:strVal val="#ppt_x"/>
                                          </p:val>
                                        </p:tav>
                                      </p:tavLst>
                                    </p:anim>
                                    <p:anim calcmode="lin" valueType="num">
                                      <p:cBhvr additive="base">
                                        <p:cTn id="8" dur="75" fill="hold"/>
                                        <p:tgtEl>
                                          <p:spTgt spid="159437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594371">
                                            <p:txEl>
                                              <p:pRg st="0" end="0"/>
                                            </p:txEl>
                                          </p:spTgt>
                                        </p:tgtEl>
                                        <p:attrNameLst>
                                          <p:attrName>style.visibility</p:attrName>
                                        </p:attrNameLst>
                                      </p:cBhvr>
                                      <p:to>
                                        <p:strVal val="visible"/>
                                      </p:to>
                                    </p:set>
                                    <p:animEffect transition="in" filter="blinds(horizontal)">
                                      <p:cBhvr>
                                        <p:cTn id="13" dur="500"/>
                                        <p:tgtEl>
                                          <p:spTgt spid="159437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594371">
                                            <p:txEl>
                                              <p:pRg st="1" end="1"/>
                                            </p:txEl>
                                          </p:spTgt>
                                        </p:tgtEl>
                                        <p:attrNameLst>
                                          <p:attrName>style.visibility</p:attrName>
                                        </p:attrNameLst>
                                      </p:cBhvr>
                                      <p:to>
                                        <p:strVal val="visible"/>
                                      </p:to>
                                    </p:set>
                                    <p:animEffect transition="in" filter="blinds(horizontal)">
                                      <p:cBhvr>
                                        <p:cTn id="18" dur="500"/>
                                        <p:tgtEl>
                                          <p:spTgt spid="159437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594371">
                                            <p:txEl>
                                              <p:pRg st="2" end="2"/>
                                            </p:txEl>
                                          </p:spTgt>
                                        </p:tgtEl>
                                        <p:attrNameLst>
                                          <p:attrName>style.visibility</p:attrName>
                                        </p:attrNameLst>
                                      </p:cBhvr>
                                      <p:to>
                                        <p:strVal val="visible"/>
                                      </p:to>
                                    </p:set>
                                    <p:animEffect transition="in" filter="blinds(horizontal)">
                                      <p:cBhvr>
                                        <p:cTn id="23" dur="500"/>
                                        <p:tgtEl>
                                          <p:spTgt spid="159437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594371">
                                            <p:txEl>
                                              <p:pRg st="3" end="3"/>
                                            </p:txEl>
                                          </p:spTgt>
                                        </p:tgtEl>
                                        <p:attrNameLst>
                                          <p:attrName>style.visibility</p:attrName>
                                        </p:attrNameLst>
                                      </p:cBhvr>
                                      <p:to>
                                        <p:strVal val="visible"/>
                                      </p:to>
                                    </p:set>
                                    <p:animEffect transition="in" filter="blinds(horizontal)">
                                      <p:cBhvr>
                                        <p:cTn id="28" dur="500"/>
                                        <p:tgtEl>
                                          <p:spTgt spid="1594371">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594371">
                                            <p:txEl>
                                              <p:pRg st="4" end="4"/>
                                            </p:txEl>
                                          </p:spTgt>
                                        </p:tgtEl>
                                        <p:attrNameLst>
                                          <p:attrName>style.visibility</p:attrName>
                                        </p:attrNameLst>
                                      </p:cBhvr>
                                      <p:to>
                                        <p:strVal val="visible"/>
                                      </p:to>
                                    </p:set>
                                    <p:animEffect transition="in" filter="blinds(horizontal)">
                                      <p:cBhvr>
                                        <p:cTn id="33" dur="500"/>
                                        <p:tgtEl>
                                          <p:spTgt spid="15943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4370" grpId="0" autoUpdateAnimBg="0"/>
      <p:bldP spid="1594371"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9570" name="Slide Number Placeholder 5">
            <a:extLst>
              <a:ext uri="{FF2B5EF4-FFF2-40B4-BE49-F238E27FC236}">
                <a16:creationId xmlns:a16="http://schemas.microsoft.com/office/drawing/2014/main" id="{B7C8E8EE-3BCD-4DD6-9B17-153C93E09514}"/>
              </a:ext>
            </a:extLst>
          </p:cNvPr>
          <p:cNvSpPr>
            <a:spLocks noGrp="1"/>
          </p:cNvSpPr>
          <p:nvPr>
            <p:ph type="sldNum" sz="quarter" idx="10"/>
          </p:nvPr>
        </p:nvSpPr>
        <p:spPr bwMode="auto">
          <a:xfrm>
            <a:off x="80772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1pPr>
            <a:lvl2pPr marL="742950" indent="-28575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2pPr>
            <a:lvl3pPr marL="1143000" indent="-22860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3pPr>
            <a:lvl4pPr marL="1600200" indent="-228600">
              <a:spcBef>
                <a:spcPct val="20000"/>
              </a:spcBef>
              <a:buFont typeface="Arial" panose="020B0604020202020204" pitchFamily="34" charset="0"/>
              <a:buChar char="–"/>
              <a:defRPr sz="2000">
                <a:solidFill>
                  <a:srgbClr val="FFFF99"/>
                </a:solidFill>
                <a:latin typeface="Verdana" panose="020B0604030504040204" pitchFamily="34" charset="0"/>
                <a:ea typeface="Kozuka Gothic Pro R"/>
                <a:cs typeface="Tahoma" panose="020B0604030504040204" pitchFamily="34" charset="0"/>
              </a:defRPr>
            </a:lvl4pPr>
            <a:lvl5pPr marL="2057400" indent="-228600">
              <a:spcBef>
                <a:spcPct val="20000"/>
              </a:spcBef>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fld id="{93B80A5E-E401-4977-B10F-8EB5E51CF39A}" type="slidenum">
              <a:rPr kumimoji="0" lang="en-US" altLang="en-US" sz="1400" b="0" i="0" u="none" strike="noStrike" kern="1200" cap="none" spc="0" normalizeH="0" baseline="0" noProof="0">
                <a:ln>
                  <a:noFill/>
                </a:ln>
                <a:solidFill>
                  <a:srgbClr val="1F497D"/>
                </a:solidFill>
                <a:effectLst/>
                <a:uLnTx/>
                <a:uFillTx/>
                <a:latin typeface="Times New Roman" panose="02020603050405020304" pitchFamily="18" charset="0"/>
                <a:cs typeface="Tahoma" panose="020B0604030504040204" pitchFamily="34" charset="0"/>
              </a:rPr>
              <a:pPr marL="0" marR="0" lvl="0" indent="0" algn="l" defTabSz="914400" rtl="0" eaLnBrk="1" fontAlgn="auto" latinLnBrk="0" hangingPunct="1">
                <a:lnSpc>
                  <a:spcPct val="100000"/>
                </a:lnSpc>
                <a:spcBef>
                  <a:spcPct val="50000"/>
                </a:spcBef>
                <a:spcAft>
                  <a:spcPts val="0"/>
                </a:spcAft>
                <a:buClrTx/>
                <a:buSzTx/>
                <a:buFontTx/>
                <a:buNone/>
                <a:tabLst/>
                <a:defRPr/>
              </a:pPr>
              <a:t>30</a:t>
            </a:fld>
            <a:endParaRPr kumimoji="0" lang="en-US" altLang="en-US" sz="1400" b="0" i="0" u="none" strike="noStrike" kern="1200" cap="none" spc="0" normalizeH="0" baseline="0" noProof="0">
              <a:ln>
                <a:noFill/>
              </a:ln>
              <a:solidFill>
                <a:srgbClr val="1F497D"/>
              </a:solidFill>
              <a:effectLst/>
              <a:uLnTx/>
              <a:uFillTx/>
              <a:latin typeface="Times New Roman" panose="02020603050405020304" pitchFamily="18" charset="0"/>
              <a:cs typeface="Tahoma" panose="020B0604030504040204" pitchFamily="34" charset="0"/>
            </a:endParaRPr>
          </a:p>
        </p:txBody>
      </p:sp>
      <p:sp>
        <p:nvSpPr>
          <p:cNvPr id="1593346" name="Rectangle 2">
            <a:extLst>
              <a:ext uri="{FF2B5EF4-FFF2-40B4-BE49-F238E27FC236}">
                <a16:creationId xmlns:a16="http://schemas.microsoft.com/office/drawing/2014/main" id="{9E74F411-F6E6-4699-B6D5-408803036E93}"/>
              </a:ext>
            </a:extLst>
          </p:cNvPr>
          <p:cNvSpPr>
            <a:spLocks noGrp="1"/>
          </p:cNvSpPr>
          <p:nvPr>
            <p:ph type="title"/>
          </p:nvPr>
        </p:nvSpPr>
        <p:spPr>
          <a:xfrm>
            <a:off x="7411452" y="1424442"/>
            <a:ext cx="4940969" cy="3452358"/>
          </a:xfrm>
        </p:spPr>
        <p:txBody>
          <a:bodyPr>
            <a:normAutofit/>
          </a:bodyPr>
          <a:lstStyle/>
          <a:p>
            <a:pPr eaLnBrk="1" hangingPunct="1"/>
            <a:r>
              <a:rPr lang="en-US" altLang="en-US" sz="5400" dirty="0">
                <a:solidFill>
                  <a:srgbClr val="002060"/>
                </a:solidFill>
                <a:latin typeface="Biome" panose="020B0503030204020804" pitchFamily="34" charset="0"/>
                <a:cs typeface="Biome" panose="020B0503030204020804" pitchFamily="34" charset="0"/>
              </a:rPr>
              <a:t>Testosterone influences are explainable</a:t>
            </a:r>
            <a:endParaRPr lang="en-US" altLang="en-US" dirty="0">
              <a:solidFill>
                <a:srgbClr val="002060"/>
              </a:solidFill>
              <a:latin typeface="Biome" panose="020B0503030204020804" pitchFamily="34" charset="0"/>
              <a:cs typeface="Biome" panose="020B0503030204020804" pitchFamily="34" charset="0"/>
            </a:endParaRPr>
          </a:p>
        </p:txBody>
      </p:sp>
      <p:pic>
        <p:nvPicPr>
          <p:cNvPr id="4" name="Content Placeholder 3">
            <a:extLst>
              <a:ext uri="{FF2B5EF4-FFF2-40B4-BE49-F238E27FC236}">
                <a16:creationId xmlns:a16="http://schemas.microsoft.com/office/drawing/2014/main" id="{BF69DA69-D88E-0DAF-59BE-2DAC4D4A4EF1}"/>
              </a:ext>
            </a:extLst>
          </p:cNvPr>
          <p:cNvPicPr>
            <a:picLocks noGrp="1" noChangeAspect="1"/>
          </p:cNvPicPr>
          <p:nvPr>
            <p:ph idx="1"/>
          </p:nvPr>
        </p:nvPicPr>
        <p:blipFill>
          <a:blip r:embed="rId4"/>
          <a:stretch>
            <a:fillRect/>
          </a:stretch>
        </p:blipFill>
        <p:spPr>
          <a:xfrm>
            <a:off x="481263" y="342417"/>
            <a:ext cx="6432884" cy="6243174"/>
          </a:xfrm>
          <a:prstGeom prst="rect">
            <a:avLst/>
          </a:prstGeom>
        </p:spPr>
      </p:pic>
    </p:spTree>
    <p:extLst>
      <p:ext uri="{BB962C8B-B14F-4D97-AF65-F5344CB8AC3E}">
        <p14:creationId xmlns:p14="http://schemas.microsoft.com/office/powerpoint/2010/main" val="2850852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lt">
                                    <p:tmPct val="100000"/>
                                  </p:iterate>
                                  <p:childTnLst>
                                    <p:set>
                                      <p:cBhvr>
                                        <p:cTn id="6" dur="1" fill="hold">
                                          <p:stCondLst>
                                            <p:cond delay="0"/>
                                          </p:stCondLst>
                                        </p:cTn>
                                        <p:tgtEl>
                                          <p:spTgt spid="1593346"/>
                                        </p:tgtEl>
                                        <p:attrNameLst>
                                          <p:attrName>style.visibility</p:attrName>
                                        </p:attrNameLst>
                                      </p:cBhvr>
                                      <p:to>
                                        <p:strVal val="visible"/>
                                      </p:to>
                                    </p:set>
                                    <p:anim calcmode="lin" valueType="num">
                                      <p:cBhvr additive="base">
                                        <p:cTn id="7" dur="75" fill="hold"/>
                                        <p:tgtEl>
                                          <p:spTgt spid="1593346"/>
                                        </p:tgtEl>
                                        <p:attrNameLst>
                                          <p:attrName>ppt_x</p:attrName>
                                        </p:attrNameLst>
                                      </p:cBhvr>
                                      <p:tavLst>
                                        <p:tav tm="0">
                                          <p:val>
                                            <p:strVal val="#ppt_x"/>
                                          </p:val>
                                        </p:tav>
                                        <p:tav tm="100000">
                                          <p:val>
                                            <p:strVal val="#ppt_x"/>
                                          </p:val>
                                        </p:tav>
                                      </p:tavLst>
                                    </p:anim>
                                    <p:anim calcmode="lin" valueType="num">
                                      <p:cBhvr additive="base">
                                        <p:cTn id="8" dur="75" fill="hold"/>
                                        <p:tgtEl>
                                          <p:spTgt spid="15933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3346"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9570" name="Slide Number Placeholder 5">
            <a:extLst>
              <a:ext uri="{FF2B5EF4-FFF2-40B4-BE49-F238E27FC236}">
                <a16:creationId xmlns:a16="http://schemas.microsoft.com/office/drawing/2014/main" id="{B7C8E8EE-3BCD-4DD6-9B17-153C93E09514}"/>
              </a:ext>
            </a:extLst>
          </p:cNvPr>
          <p:cNvSpPr>
            <a:spLocks noGrp="1"/>
          </p:cNvSpPr>
          <p:nvPr>
            <p:ph type="sldNum" sz="quarter" idx="10"/>
          </p:nvPr>
        </p:nvSpPr>
        <p:spPr bwMode="auto">
          <a:xfrm>
            <a:off x="80772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1pPr>
            <a:lvl2pPr marL="742950" indent="-28575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2pPr>
            <a:lvl3pPr marL="1143000" indent="-22860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3pPr>
            <a:lvl4pPr marL="1600200" indent="-228600">
              <a:spcBef>
                <a:spcPct val="20000"/>
              </a:spcBef>
              <a:buFont typeface="Arial" panose="020B0604020202020204" pitchFamily="34" charset="0"/>
              <a:buChar char="–"/>
              <a:defRPr sz="2000">
                <a:solidFill>
                  <a:srgbClr val="FFFF99"/>
                </a:solidFill>
                <a:latin typeface="Verdana" panose="020B0604030504040204" pitchFamily="34" charset="0"/>
                <a:ea typeface="Kozuka Gothic Pro R"/>
                <a:cs typeface="Tahoma" panose="020B0604030504040204" pitchFamily="34" charset="0"/>
              </a:defRPr>
            </a:lvl4pPr>
            <a:lvl5pPr marL="2057400" indent="-228600">
              <a:spcBef>
                <a:spcPct val="20000"/>
              </a:spcBef>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fld id="{93B80A5E-E401-4977-B10F-8EB5E51CF39A}" type="slidenum">
              <a:rPr kumimoji="0" lang="en-US" altLang="en-US" sz="1400" b="0" i="0" u="none" strike="noStrike" kern="1200" cap="none" spc="0" normalizeH="0" baseline="0" noProof="0">
                <a:ln>
                  <a:noFill/>
                </a:ln>
                <a:solidFill>
                  <a:srgbClr val="1F497D"/>
                </a:solidFill>
                <a:effectLst/>
                <a:uLnTx/>
                <a:uFillTx/>
                <a:latin typeface="Times New Roman" panose="02020603050405020304" pitchFamily="18" charset="0"/>
                <a:cs typeface="Tahoma" panose="020B0604030504040204" pitchFamily="34" charset="0"/>
              </a:rPr>
              <a:pPr marL="0" marR="0" lvl="0" indent="0" algn="l" defTabSz="914400" rtl="0" eaLnBrk="1" fontAlgn="auto" latinLnBrk="0" hangingPunct="1">
                <a:lnSpc>
                  <a:spcPct val="100000"/>
                </a:lnSpc>
                <a:spcBef>
                  <a:spcPct val="50000"/>
                </a:spcBef>
                <a:spcAft>
                  <a:spcPts val="0"/>
                </a:spcAft>
                <a:buClrTx/>
                <a:buSzTx/>
                <a:buFontTx/>
                <a:buNone/>
                <a:tabLst/>
                <a:defRPr/>
              </a:pPr>
              <a:t>31</a:t>
            </a:fld>
            <a:endParaRPr kumimoji="0" lang="en-US" altLang="en-US" sz="1400" b="0" i="0" u="none" strike="noStrike" kern="1200" cap="none" spc="0" normalizeH="0" baseline="0" noProof="0">
              <a:ln>
                <a:noFill/>
              </a:ln>
              <a:solidFill>
                <a:srgbClr val="1F497D"/>
              </a:solidFill>
              <a:effectLst/>
              <a:uLnTx/>
              <a:uFillTx/>
              <a:latin typeface="Times New Roman" panose="02020603050405020304" pitchFamily="18" charset="0"/>
              <a:cs typeface="Tahoma" panose="020B0604030504040204" pitchFamily="34" charset="0"/>
            </a:endParaRPr>
          </a:p>
        </p:txBody>
      </p:sp>
      <p:sp>
        <p:nvSpPr>
          <p:cNvPr id="1593346" name="Rectangle 2">
            <a:extLst>
              <a:ext uri="{FF2B5EF4-FFF2-40B4-BE49-F238E27FC236}">
                <a16:creationId xmlns:a16="http://schemas.microsoft.com/office/drawing/2014/main" id="{9E74F411-F6E6-4699-B6D5-408803036E93}"/>
              </a:ext>
            </a:extLst>
          </p:cNvPr>
          <p:cNvSpPr>
            <a:spLocks noGrp="1"/>
          </p:cNvSpPr>
          <p:nvPr>
            <p:ph type="title"/>
          </p:nvPr>
        </p:nvSpPr>
        <p:spPr>
          <a:xfrm>
            <a:off x="9352547" y="342417"/>
            <a:ext cx="2533478" cy="5545036"/>
          </a:xfrm>
        </p:spPr>
        <p:txBody>
          <a:bodyPr>
            <a:normAutofit/>
          </a:bodyPr>
          <a:lstStyle/>
          <a:p>
            <a:pPr eaLnBrk="1" hangingPunct="1"/>
            <a:r>
              <a:rPr lang="en-US" altLang="en-US" sz="3600" dirty="0">
                <a:solidFill>
                  <a:srgbClr val="002060"/>
                </a:solidFill>
                <a:latin typeface="Biome" panose="020B0503030204020804" pitchFamily="34" charset="0"/>
                <a:cs typeface="Biome" panose="020B0503030204020804" pitchFamily="34" charset="0"/>
              </a:rPr>
              <a:t>Moving the immune signaling</a:t>
            </a:r>
          </a:p>
        </p:txBody>
      </p:sp>
      <p:pic>
        <p:nvPicPr>
          <p:cNvPr id="4" name="Content Placeholder 3">
            <a:extLst>
              <a:ext uri="{FF2B5EF4-FFF2-40B4-BE49-F238E27FC236}">
                <a16:creationId xmlns:a16="http://schemas.microsoft.com/office/drawing/2014/main" id="{F454338E-21A4-3853-8DAE-E971299EC3D3}"/>
              </a:ext>
            </a:extLst>
          </p:cNvPr>
          <p:cNvPicPr>
            <a:picLocks noGrp="1" noChangeAspect="1"/>
          </p:cNvPicPr>
          <p:nvPr>
            <p:ph idx="1"/>
          </p:nvPr>
        </p:nvPicPr>
        <p:blipFill>
          <a:blip r:embed="rId4"/>
          <a:stretch>
            <a:fillRect/>
          </a:stretch>
        </p:blipFill>
        <p:spPr>
          <a:xfrm>
            <a:off x="305975" y="256040"/>
            <a:ext cx="8874640" cy="6259543"/>
          </a:xfrm>
          <a:prstGeom prst="rect">
            <a:avLst/>
          </a:prstGeom>
        </p:spPr>
      </p:pic>
    </p:spTree>
    <p:extLst>
      <p:ext uri="{BB962C8B-B14F-4D97-AF65-F5344CB8AC3E}">
        <p14:creationId xmlns:p14="http://schemas.microsoft.com/office/powerpoint/2010/main" val="9125195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lt">
                                    <p:tmPct val="100000"/>
                                  </p:iterate>
                                  <p:childTnLst>
                                    <p:set>
                                      <p:cBhvr>
                                        <p:cTn id="6" dur="1" fill="hold">
                                          <p:stCondLst>
                                            <p:cond delay="0"/>
                                          </p:stCondLst>
                                        </p:cTn>
                                        <p:tgtEl>
                                          <p:spTgt spid="1593346"/>
                                        </p:tgtEl>
                                        <p:attrNameLst>
                                          <p:attrName>style.visibility</p:attrName>
                                        </p:attrNameLst>
                                      </p:cBhvr>
                                      <p:to>
                                        <p:strVal val="visible"/>
                                      </p:to>
                                    </p:set>
                                    <p:anim calcmode="lin" valueType="num">
                                      <p:cBhvr additive="base">
                                        <p:cTn id="7" dur="75" fill="hold"/>
                                        <p:tgtEl>
                                          <p:spTgt spid="1593346"/>
                                        </p:tgtEl>
                                        <p:attrNameLst>
                                          <p:attrName>ppt_x</p:attrName>
                                        </p:attrNameLst>
                                      </p:cBhvr>
                                      <p:tavLst>
                                        <p:tav tm="0">
                                          <p:val>
                                            <p:strVal val="#ppt_x"/>
                                          </p:val>
                                        </p:tav>
                                        <p:tav tm="100000">
                                          <p:val>
                                            <p:strVal val="#ppt_x"/>
                                          </p:val>
                                        </p:tav>
                                      </p:tavLst>
                                    </p:anim>
                                    <p:anim calcmode="lin" valueType="num">
                                      <p:cBhvr additive="base">
                                        <p:cTn id="8" dur="75" fill="hold"/>
                                        <p:tgtEl>
                                          <p:spTgt spid="15933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3346"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571FC-FB25-7F8D-7CFF-545A4357B709}"/>
              </a:ext>
            </a:extLst>
          </p:cNvPr>
          <p:cNvSpPr>
            <a:spLocks noGrp="1"/>
          </p:cNvSpPr>
          <p:nvPr>
            <p:ph type="title"/>
          </p:nvPr>
        </p:nvSpPr>
        <p:spPr>
          <a:xfrm>
            <a:off x="7170821" y="866275"/>
            <a:ext cx="4748463" cy="4961646"/>
          </a:xfrm>
        </p:spPr>
        <p:txBody>
          <a:bodyPr>
            <a:normAutofit/>
          </a:bodyPr>
          <a:lstStyle/>
          <a:p>
            <a:pPr algn="ctr"/>
            <a:r>
              <a:rPr lang="en-US" dirty="0"/>
              <a:t>ILC2 increases by influence of testosterone – NK cells are Innate Lymphoid Cells formed in the bone marrow</a:t>
            </a:r>
          </a:p>
        </p:txBody>
      </p:sp>
      <p:pic>
        <p:nvPicPr>
          <p:cNvPr id="3" name="Picture 2">
            <a:extLst>
              <a:ext uri="{FF2B5EF4-FFF2-40B4-BE49-F238E27FC236}">
                <a16:creationId xmlns:a16="http://schemas.microsoft.com/office/drawing/2014/main" id="{48A43A77-5160-1F89-C9BB-503E0BB07364}"/>
              </a:ext>
            </a:extLst>
          </p:cNvPr>
          <p:cNvPicPr>
            <a:picLocks noChangeAspect="1"/>
          </p:cNvPicPr>
          <p:nvPr/>
        </p:nvPicPr>
        <p:blipFill>
          <a:blip r:embed="rId2"/>
          <a:stretch>
            <a:fillRect/>
          </a:stretch>
        </p:blipFill>
        <p:spPr>
          <a:xfrm>
            <a:off x="508000" y="991811"/>
            <a:ext cx="6534484" cy="5513471"/>
          </a:xfrm>
          <a:prstGeom prst="rect">
            <a:avLst/>
          </a:prstGeom>
        </p:spPr>
      </p:pic>
    </p:spTree>
    <p:extLst>
      <p:ext uri="{BB962C8B-B14F-4D97-AF65-F5344CB8AC3E}">
        <p14:creationId xmlns:p14="http://schemas.microsoft.com/office/powerpoint/2010/main" val="3266077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59827AFB-96DD-4917-96AB-CB99772AFBD9}"/>
              </a:ext>
            </a:extLst>
          </p:cNvPr>
          <p:cNvSpPr>
            <a:spLocks noGrp="1" noChangeArrowheads="1"/>
          </p:cNvSpPr>
          <p:nvPr>
            <p:ph type="title"/>
          </p:nvPr>
        </p:nvSpPr>
        <p:spPr>
          <a:xfrm>
            <a:off x="1905000" y="152400"/>
            <a:ext cx="8534400" cy="762000"/>
          </a:xfrm>
        </p:spPr>
        <p:txBody>
          <a:bodyPr/>
          <a:lstStyle/>
          <a:p>
            <a:pPr eaLnBrk="1" hangingPunct="1"/>
            <a:r>
              <a:rPr lang="en-US" altLang="en-US" sz="5400" dirty="0">
                <a:solidFill>
                  <a:srgbClr val="FFCC66"/>
                </a:solidFill>
              </a:rPr>
              <a:t>The Starting Line</a:t>
            </a:r>
            <a:r>
              <a:rPr lang="en-US" altLang="en-US" dirty="0">
                <a:solidFill>
                  <a:srgbClr val="FFCC66"/>
                </a:solidFill>
              </a:rPr>
              <a:t> -</a:t>
            </a:r>
          </a:p>
        </p:txBody>
      </p:sp>
      <p:sp>
        <p:nvSpPr>
          <p:cNvPr id="1432579" name="Rectangle 3">
            <a:extLst>
              <a:ext uri="{FF2B5EF4-FFF2-40B4-BE49-F238E27FC236}">
                <a16:creationId xmlns:a16="http://schemas.microsoft.com/office/drawing/2014/main" id="{227B4EE7-6081-4633-9540-86D5FA2FB04B}"/>
              </a:ext>
            </a:extLst>
          </p:cNvPr>
          <p:cNvSpPr>
            <a:spLocks noGrp="1" noChangeArrowheads="1"/>
          </p:cNvSpPr>
          <p:nvPr>
            <p:ph type="body" idx="1"/>
          </p:nvPr>
        </p:nvSpPr>
        <p:spPr>
          <a:xfrm>
            <a:off x="1905000" y="2266950"/>
            <a:ext cx="8077200" cy="1972541"/>
          </a:xfrm>
        </p:spPr>
        <p:txBody>
          <a:bodyPr/>
          <a:lstStyle/>
          <a:p>
            <a:pPr algn="ctr" eaLnBrk="1" hangingPunct="1">
              <a:buFont typeface="Wingdings 2" panose="05020102010507070707" pitchFamily="18" charset="2"/>
              <a:buNone/>
            </a:pPr>
            <a:r>
              <a:rPr lang="en-US" altLang="en-US" sz="4400" dirty="0">
                <a:solidFill>
                  <a:srgbClr val="FFFFFF"/>
                </a:solidFill>
              </a:rPr>
              <a:t>It is what it is.</a:t>
            </a:r>
          </a:p>
          <a:p>
            <a:pPr algn="ctr" eaLnBrk="1" hangingPunct="1">
              <a:buFont typeface="Wingdings 2" panose="05020102010507070707" pitchFamily="18" charset="2"/>
              <a:buNone/>
            </a:pPr>
            <a:r>
              <a:rPr lang="en-US" altLang="en-US" sz="4400" dirty="0">
                <a:solidFill>
                  <a:srgbClr val="FFFFFF"/>
                </a:solidFill>
              </a:rPr>
              <a:t>It becomes what you make of it.</a:t>
            </a:r>
          </a:p>
        </p:txBody>
      </p:sp>
    </p:spTree>
    <p:extLst>
      <p:ext uri="{BB962C8B-B14F-4D97-AF65-F5344CB8AC3E}">
        <p14:creationId xmlns:p14="http://schemas.microsoft.com/office/powerpoint/2010/main" val="1032157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432579">
                                            <p:txEl>
                                              <p:pRg st="0" end="0"/>
                                            </p:txEl>
                                          </p:spTgt>
                                        </p:tgtEl>
                                        <p:attrNameLst>
                                          <p:attrName>style.visibility</p:attrName>
                                        </p:attrNameLst>
                                      </p:cBhvr>
                                      <p:to>
                                        <p:strVal val="visible"/>
                                      </p:to>
                                    </p:set>
                                    <p:animEffect transition="in" filter="randombar(vertical)">
                                      <p:cBhvr>
                                        <p:cTn id="7" dur="500"/>
                                        <p:tgtEl>
                                          <p:spTgt spid="1432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1432579">
                                            <p:txEl>
                                              <p:pRg st="1" end="1"/>
                                            </p:txEl>
                                          </p:spTgt>
                                        </p:tgtEl>
                                        <p:attrNameLst>
                                          <p:attrName>style.visibility</p:attrName>
                                        </p:attrNameLst>
                                      </p:cBhvr>
                                      <p:to>
                                        <p:strVal val="visible"/>
                                      </p:to>
                                    </p:set>
                                    <p:animEffect transition="in" filter="randombar(vertical)">
                                      <p:cBhvr>
                                        <p:cTn id="12" dur="500"/>
                                        <p:tgtEl>
                                          <p:spTgt spid="14325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2579"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6898C8-BDF3-40B3-A413-D780BBC4163F}"/>
              </a:ext>
            </a:extLst>
          </p:cNvPr>
          <p:cNvSpPr>
            <a:spLocks noGrp="1"/>
          </p:cNvSpPr>
          <p:nvPr>
            <p:ph type="title"/>
          </p:nvPr>
        </p:nvSpPr>
        <p:spPr>
          <a:xfrm>
            <a:off x="572493" y="384048"/>
            <a:ext cx="11018520" cy="889436"/>
          </a:xfrm>
        </p:spPr>
        <p:txBody>
          <a:bodyPr anchor="b">
            <a:normAutofit/>
          </a:bodyPr>
          <a:lstStyle/>
          <a:p>
            <a:r>
              <a:rPr lang="en-US" sz="4600" b="1" dirty="0">
                <a:solidFill>
                  <a:srgbClr val="002060"/>
                </a:solidFill>
                <a:latin typeface="Biome" panose="020B0503030204020804" pitchFamily="34" charset="0"/>
                <a:ea typeface="Calibri" panose="020F0502020204030204" pitchFamily="34" charset="0"/>
                <a:cs typeface="Biome" panose="020B0503030204020804" pitchFamily="34" charset="0"/>
              </a:rPr>
              <a:t>Indica</a:t>
            </a:r>
            <a:r>
              <a:rPr lang="en-US" sz="4600" b="1" dirty="0">
                <a:solidFill>
                  <a:srgbClr val="002060"/>
                </a:solidFill>
                <a:effectLst/>
                <a:latin typeface="Biome" panose="020B0503030204020804" pitchFamily="34" charset="0"/>
                <a:ea typeface="Calibri" panose="020F0502020204030204" pitchFamily="34" charset="0"/>
                <a:cs typeface="Biome" panose="020B0503030204020804" pitchFamily="34" charset="0"/>
              </a:rPr>
              <a:t>tions to consider:</a:t>
            </a:r>
            <a:endParaRPr lang="en-US" sz="4600" dirty="0">
              <a:solidFill>
                <a:srgbClr val="002060"/>
              </a:solidFill>
              <a:latin typeface="Biome" panose="020B0503030204020804" pitchFamily="34" charset="0"/>
              <a:cs typeface="Biome" panose="020B0503030204020804" pitchFamily="34" charset="0"/>
            </a:endParaRPr>
          </a:p>
        </p:txBody>
      </p:sp>
      <p:sp>
        <p:nvSpPr>
          <p:cNvPr id="2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Content Placeholder 2">
            <a:extLst>
              <a:ext uri="{FF2B5EF4-FFF2-40B4-BE49-F238E27FC236}">
                <a16:creationId xmlns:a16="http://schemas.microsoft.com/office/drawing/2014/main" id="{94F8B195-1A8D-4FA3-9D85-E2A3A3E1D060}"/>
              </a:ext>
            </a:extLst>
          </p:cNvPr>
          <p:cNvGraphicFramePr>
            <a:graphicFrameLocks noGrp="1"/>
          </p:cNvGraphicFramePr>
          <p:nvPr>
            <p:ph idx="1"/>
            <p:extLst>
              <p:ext uri="{D42A27DB-BD31-4B8C-83A1-F6EECF244321}">
                <p14:modId xmlns:p14="http://schemas.microsoft.com/office/powerpoint/2010/main" val="1560499782"/>
              </p:ext>
            </p:extLst>
          </p:nvPr>
        </p:nvGraphicFramePr>
        <p:xfrm>
          <a:off x="1239864" y="1792982"/>
          <a:ext cx="13266550"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15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6898C8-BDF3-40B3-A413-D780BBC4163F}"/>
              </a:ext>
            </a:extLst>
          </p:cNvPr>
          <p:cNvSpPr>
            <a:spLocks noGrp="1"/>
          </p:cNvSpPr>
          <p:nvPr>
            <p:ph type="title"/>
          </p:nvPr>
        </p:nvSpPr>
        <p:spPr>
          <a:xfrm>
            <a:off x="572493" y="384048"/>
            <a:ext cx="11018520" cy="1288906"/>
          </a:xfrm>
        </p:spPr>
        <p:txBody>
          <a:bodyPr anchor="b">
            <a:normAutofit/>
          </a:bodyPr>
          <a:lstStyle/>
          <a:p>
            <a:r>
              <a:rPr lang="en-US" sz="4600" b="1" dirty="0">
                <a:effectLst/>
                <a:latin typeface="Bahnschrift SemiBold" panose="020B0502040204020203" pitchFamily="34" charset="0"/>
                <a:ea typeface="Calibri" panose="020F0502020204030204" pitchFamily="34" charset="0"/>
                <a:cs typeface="Calibri" panose="020F0502020204030204" pitchFamily="34" charset="0"/>
              </a:rPr>
              <a:t>Powerful Combinations</a:t>
            </a:r>
            <a:endParaRPr lang="en-US" sz="4600" dirty="0"/>
          </a:p>
        </p:txBody>
      </p:sp>
      <p:sp>
        <p:nvSpPr>
          <p:cNvPr id="2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Content Placeholder 2">
            <a:extLst>
              <a:ext uri="{FF2B5EF4-FFF2-40B4-BE49-F238E27FC236}">
                <a16:creationId xmlns:a16="http://schemas.microsoft.com/office/drawing/2014/main" id="{94F8B195-1A8D-4FA3-9D85-E2A3A3E1D060}"/>
              </a:ext>
            </a:extLst>
          </p:cNvPr>
          <p:cNvGraphicFramePr>
            <a:graphicFrameLocks noGrp="1"/>
          </p:cNvGraphicFramePr>
          <p:nvPr>
            <p:ph idx="1"/>
            <p:extLst>
              <p:ext uri="{D42A27DB-BD31-4B8C-83A1-F6EECF244321}">
                <p14:modId xmlns:p14="http://schemas.microsoft.com/office/powerpoint/2010/main" val="2202497318"/>
              </p:ext>
            </p:extLst>
          </p:nvPr>
        </p:nvGraphicFramePr>
        <p:xfrm>
          <a:off x="572492" y="2071316"/>
          <a:ext cx="11018520"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11362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Slide Number Placeholder 3">
            <a:extLst>
              <a:ext uri="{FF2B5EF4-FFF2-40B4-BE49-F238E27FC236}">
                <a16:creationId xmlns:a16="http://schemas.microsoft.com/office/drawing/2014/main" id="{0FBD626B-290F-49DE-9978-E26196F191D8}"/>
              </a:ext>
            </a:extLst>
          </p:cNvPr>
          <p:cNvSpPr>
            <a:spLocks noGrp="1"/>
          </p:cNvSpPr>
          <p:nvPr>
            <p:ph type="sldNum" sz="quarter" idx="12"/>
          </p:nvPr>
        </p:nvSpPr>
        <p:spPr/>
        <p:txBody>
          <a:bodyPr/>
          <a:lstStyle>
            <a:lvl1pPr>
              <a:spcBef>
                <a:spcPct val="20000"/>
              </a:spcBef>
              <a:buClr>
                <a:schemeClr val="bg2"/>
              </a:buClr>
              <a:buFont typeface="Wingdings 2" panose="05020102010507070707" pitchFamily="18" charset="2"/>
              <a:buChar char="f"/>
              <a:defRPr kumimoji="1" sz="3200">
                <a:solidFill>
                  <a:schemeClr val="tx1"/>
                </a:solidFill>
                <a:latin typeface="Papyrus" panose="03070502060502030205" pitchFamily="66"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Papyrus" panose="03070502060502030205" pitchFamily="66"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Papyrus" panose="03070502060502030205" pitchFamily="66"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F94D40B7-2066-4E83-8D78-9EEDA7050B79}" type="slidenum">
              <a:rPr kumimoji="0" lang="en-US" altLang="en-US" sz="1400" b="0" i="0" u="none" strike="noStrike" kern="1200" cap="none" spc="0" normalizeH="0" baseline="0" noProof="0">
                <a:ln>
                  <a:noFill/>
                </a:ln>
                <a:solidFill>
                  <a:srgbClr val="578963"/>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50000"/>
                </a:spcBef>
                <a:spcAft>
                  <a:spcPct val="0"/>
                </a:spcAft>
                <a:buClrTx/>
                <a:buSzTx/>
                <a:buFontTx/>
                <a:buNone/>
                <a:tabLst/>
                <a:defRPr/>
              </a:pPr>
              <a:t>36</a:t>
            </a:fld>
            <a:endParaRPr kumimoji="0" lang="en-US" altLang="en-US" sz="1400" b="0" i="0" u="none" strike="noStrike" kern="1200" cap="none" spc="0" normalizeH="0" baseline="0" noProof="0">
              <a:ln>
                <a:noFill/>
              </a:ln>
              <a:solidFill>
                <a:srgbClr val="578963"/>
              </a:solidFill>
              <a:effectLst/>
              <a:uLnTx/>
              <a:uFillTx/>
              <a:latin typeface="Times New Roman" panose="02020603050405020304" pitchFamily="18" charset="0"/>
              <a:ea typeface="+mn-ea"/>
              <a:cs typeface="Arial" panose="020B0604020202020204" pitchFamily="34" charset="0"/>
            </a:endParaRPr>
          </a:p>
        </p:txBody>
      </p:sp>
      <p:pic>
        <p:nvPicPr>
          <p:cNvPr id="346114" name="Picture 2" descr="no back red">
            <a:extLst>
              <a:ext uri="{FF2B5EF4-FFF2-40B4-BE49-F238E27FC236}">
                <a16:creationId xmlns:a16="http://schemas.microsoft.com/office/drawing/2014/main" id="{B2C8133E-CC68-4009-97B9-A06B88AD207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0"/>
            <a:ext cx="716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15" name="Text Box 3">
            <a:extLst>
              <a:ext uri="{FF2B5EF4-FFF2-40B4-BE49-F238E27FC236}">
                <a16:creationId xmlns:a16="http://schemas.microsoft.com/office/drawing/2014/main" id="{D051B4EF-92F9-4FC3-BCDB-2F66B060CDE1}"/>
              </a:ext>
            </a:extLst>
          </p:cNvPr>
          <p:cNvSpPr txBox="1">
            <a:spLocks noChangeArrowheads="1"/>
          </p:cNvSpPr>
          <p:nvPr/>
        </p:nvSpPr>
        <p:spPr bwMode="auto">
          <a:xfrm>
            <a:off x="4114800" y="2582864"/>
            <a:ext cx="838200" cy="396875"/>
          </a:xfrm>
          <a:prstGeom prst="rect">
            <a:avLst/>
          </a:prstGeom>
          <a:noFill/>
          <a:ln>
            <a:noFill/>
          </a:ln>
        </p:spPr>
        <p:txBody>
          <a:bodyPr wrap="square">
            <a:spAutoFit/>
          </a:bodyPr>
          <a:lstStyle>
            <a:lvl1pPr>
              <a:spcBef>
                <a:spcPct val="20000"/>
              </a:spcBef>
              <a:buClr>
                <a:schemeClr val="bg2"/>
              </a:buClr>
              <a:buFont typeface="Wingdings 2" panose="05020102010507070707" pitchFamily="18" charset="2"/>
              <a:buChar char="f"/>
              <a:defRPr kumimoji="1" sz="3200">
                <a:solidFill>
                  <a:schemeClr val="tx1"/>
                </a:solidFill>
                <a:latin typeface="Papyrus" panose="03070502060502030205" pitchFamily="66"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Papyrus" panose="03070502060502030205" pitchFamily="66"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Papyrus" panose="03070502060502030205" pitchFamily="66"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333333"/>
              </a:solidFill>
              <a:effectLst/>
              <a:uLnTx/>
              <a:uFillTx/>
              <a:latin typeface="Times New Roman" panose="02020603050405020304" pitchFamily="18" charset="0"/>
              <a:ea typeface="+mn-ea"/>
              <a:cs typeface="Arial" panose="020B0604020202020204" pitchFamily="34" charset="0"/>
            </a:endParaRPr>
          </a:p>
        </p:txBody>
      </p:sp>
      <p:sp>
        <p:nvSpPr>
          <p:cNvPr id="346116" name="Text Box 4">
            <a:extLst>
              <a:ext uri="{FF2B5EF4-FFF2-40B4-BE49-F238E27FC236}">
                <a16:creationId xmlns:a16="http://schemas.microsoft.com/office/drawing/2014/main" id="{3B529F73-5DD0-4040-9116-ABE80555573C}"/>
              </a:ext>
            </a:extLst>
          </p:cNvPr>
          <p:cNvSpPr txBox="1">
            <a:spLocks noChangeArrowheads="1"/>
          </p:cNvSpPr>
          <p:nvPr/>
        </p:nvSpPr>
        <p:spPr bwMode="auto">
          <a:xfrm>
            <a:off x="1828800" y="1981201"/>
            <a:ext cx="8534400" cy="28622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Font typeface="Wingdings 2" panose="05020102010507070707" pitchFamily="18" charset="2"/>
              <a:buChar char="f"/>
              <a:defRPr kumimoji="1" sz="3200">
                <a:solidFill>
                  <a:schemeClr val="tx1"/>
                </a:solidFill>
                <a:latin typeface="Papyrus" panose="03070502060502030205" pitchFamily="66"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Papyrus" panose="03070502060502030205" pitchFamily="66"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Papyrus" panose="03070502060502030205" pitchFamily="66"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Papyrus" panose="03070502060502030205" pitchFamily="66"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Papyrus" panose="03070502060502030205" pitchFamily="66"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7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Change the world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7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It always wants 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46114"/>
                                        </p:tgtEl>
                                        <p:attrNameLst>
                                          <p:attrName>style.visibility</p:attrName>
                                        </p:attrNameLst>
                                      </p:cBhvr>
                                      <p:to>
                                        <p:strVal val="visible"/>
                                      </p:to>
                                    </p:set>
                                    <p:animEffect transition="in" filter="dissolve">
                                      <p:cBhvr>
                                        <p:cTn id="7" dur="500"/>
                                        <p:tgtEl>
                                          <p:spTgt spid="3461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nodePh="1">
                                  <p:stCondLst>
                                    <p:cond delay="0"/>
                                  </p:stCondLst>
                                  <p:endCondLst>
                                    <p:cond evt="begin" delay="0">
                                      <p:tn val="10"/>
                                    </p:cond>
                                  </p:endCondLst>
                                  <p:childTnLst>
                                    <p:set>
                                      <p:cBhvr>
                                        <p:cTn id="11" dur="1" fill="hold">
                                          <p:stCondLst>
                                            <p:cond delay="0"/>
                                          </p:stCondLst>
                                        </p:cTn>
                                        <p:tgtEl>
                                          <p:spTgt spid="346115"/>
                                        </p:tgtEl>
                                        <p:attrNameLst>
                                          <p:attrName>style.visibility</p:attrName>
                                        </p:attrNameLst>
                                      </p:cBhvr>
                                      <p:to>
                                        <p:strVal val="visible"/>
                                      </p:to>
                                    </p:set>
                                    <p:anim calcmode="lin" valueType="num">
                                      <p:cBhvr additive="base">
                                        <p:cTn id="12" dur="500" fill="hold"/>
                                        <p:tgtEl>
                                          <p:spTgt spid="346115"/>
                                        </p:tgtEl>
                                        <p:attrNameLst>
                                          <p:attrName>ppt_x</p:attrName>
                                        </p:attrNameLst>
                                      </p:cBhvr>
                                      <p:tavLst>
                                        <p:tav tm="0">
                                          <p:val>
                                            <p:strVal val="0-#ppt_w/2"/>
                                          </p:val>
                                        </p:tav>
                                        <p:tav tm="100000">
                                          <p:val>
                                            <p:strVal val="#ppt_x"/>
                                          </p:val>
                                        </p:tav>
                                      </p:tavLst>
                                    </p:anim>
                                    <p:anim calcmode="lin" valueType="num">
                                      <p:cBhvr additive="base">
                                        <p:cTn id="13" dur="500" fill="hold"/>
                                        <p:tgtEl>
                                          <p:spTgt spid="34611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iterate type="wd">
                                    <p:tmPct val="100000"/>
                                  </p:iterate>
                                  <p:childTnLst>
                                    <p:set>
                                      <p:cBhvr>
                                        <p:cTn id="17" dur="1" fill="hold">
                                          <p:stCondLst>
                                            <p:cond delay="0"/>
                                          </p:stCondLst>
                                        </p:cTn>
                                        <p:tgtEl>
                                          <p:spTgt spid="346116"/>
                                        </p:tgtEl>
                                        <p:attrNameLst>
                                          <p:attrName>style.visibility</p:attrName>
                                        </p:attrNameLst>
                                      </p:cBhvr>
                                      <p:to>
                                        <p:strVal val="visible"/>
                                      </p:to>
                                    </p:set>
                                    <p:animEffect transition="in" filter="dissolve">
                                      <p:cBhvr>
                                        <p:cTn id="18" dur="300"/>
                                        <p:tgtEl>
                                          <p:spTgt spid="346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5" grpId="0" autoUpdateAnimBg="0"/>
      <p:bldP spid="34611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Slide Number Placeholder 5">
            <a:extLst>
              <a:ext uri="{FF2B5EF4-FFF2-40B4-BE49-F238E27FC236}">
                <a16:creationId xmlns:a16="http://schemas.microsoft.com/office/drawing/2014/main" id="{0E1CEA48-9570-4128-91ED-45BB503E4344}"/>
              </a:ext>
            </a:extLst>
          </p:cNvPr>
          <p:cNvSpPr>
            <a:spLocks noGrp="1"/>
          </p:cNvSpPr>
          <p:nvPr>
            <p:ph type="sldNum" sz="quarter" idx="10"/>
          </p:nvPr>
        </p:nvSpPr>
        <p:spPr bwMode="auto">
          <a:xfrm>
            <a:off x="80772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1pPr>
            <a:lvl2pPr marL="742950" indent="-28575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2pPr>
            <a:lvl3pPr marL="1143000" indent="-228600">
              <a:spcBef>
                <a:spcPct val="20000"/>
              </a:spcBef>
              <a:buFont typeface="Wingdings" panose="05000000000000000000" pitchFamily="2" charset="2"/>
              <a:buChar char="§"/>
              <a:defRPr sz="2600">
                <a:solidFill>
                  <a:srgbClr val="FFFFCC"/>
                </a:solidFill>
                <a:latin typeface="Verdana" panose="020B0604030504040204" pitchFamily="34" charset="0"/>
                <a:ea typeface="Kozuka Gothic Pro R"/>
                <a:cs typeface="Tahoma" panose="020B0604030504040204" pitchFamily="34" charset="0"/>
              </a:defRPr>
            </a:lvl3pPr>
            <a:lvl4pPr marL="1600200" indent="-228600">
              <a:spcBef>
                <a:spcPct val="20000"/>
              </a:spcBef>
              <a:buFont typeface="Arial" panose="020B0604020202020204" pitchFamily="34" charset="0"/>
              <a:buChar char="–"/>
              <a:defRPr sz="2000">
                <a:solidFill>
                  <a:srgbClr val="FFFF99"/>
                </a:solidFill>
                <a:latin typeface="Verdana" panose="020B0604030504040204" pitchFamily="34" charset="0"/>
                <a:ea typeface="Kozuka Gothic Pro R"/>
                <a:cs typeface="Tahoma" panose="020B0604030504040204" pitchFamily="34" charset="0"/>
              </a:defRPr>
            </a:lvl4pPr>
            <a:lvl5pPr marL="2057400" indent="-228600">
              <a:spcBef>
                <a:spcPct val="20000"/>
              </a:spcBef>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99"/>
                </a:solidFill>
                <a:latin typeface="Tahoma" panose="020B0604030504040204" pitchFamily="34" charset="0"/>
                <a:ea typeface="Kozuka Gothic Pro R"/>
                <a:cs typeface="Tahoma" panose="020B0604030504040204" pitchFamily="34" charset="0"/>
              </a:defRPr>
            </a:lvl9pPr>
          </a:lstStyle>
          <a:p>
            <a:pPr eaLnBrk="1" hangingPunct="1">
              <a:spcBef>
                <a:spcPct val="50000"/>
              </a:spcBef>
              <a:buFontTx/>
              <a:buNone/>
            </a:pPr>
            <a:fld id="{56B97B56-84B1-4669-9E8F-83921043B40E}" type="slidenum">
              <a:rPr lang="en-US" altLang="en-US" sz="1400">
                <a:solidFill>
                  <a:srgbClr val="1F497D"/>
                </a:solidFill>
                <a:latin typeface="Times New Roman" panose="02020603050405020304" pitchFamily="18" charset="0"/>
              </a:rPr>
              <a:pPr eaLnBrk="1" hangingPunct="1">
                <a:spcBef>
                  <a:spcPct val="50000"/>
                </a:spcBef>
                <a:buFontTx/>
                <a:buNone/>
              </a:pPr>
              <a:t>4</a:t>
            </a:fld>
            <a:endParaRPr lang="en-US" altLang="en-US" sz="1400">
              <a:solidFill>
                <a:srgbClr val="1F497D"/>
              </a:solidFill>
              <a:latin typeface="Times New Roman" panose="02020603050405020304" pitchFamily="18" charset="0"/>
            </a:endParaRPr>
          </a:p>
        </p:txBody>
      </p:sp>
      <p:sp>
        <p:nvSpPr>
          <p:cNvPr id="1595394" name="Rectangle 2">
            <a:extLst>
              <a:ext uri="{FF2B5EF4-FFF2-40B4-BE49-F238E27FC236}">
                <a16:creationId xmlns:a16="http://schemas.microsoft.com/office/drawing/2014/main" id="{D3DA7F4B-2142-4894-9625-6FC6E9743E02}"/>
              </a:ext>
            </a:extLst>
          </p:cNvPr>
          <p:cNvSpPr>
            <a:spLocks noGrp="1"/>
          </p:cNvSpPr>
          <p:nvPr>
            <p:ph type="title"/>
          </p:nvPr>
        </p:nvSpPr>
        <p:spPr>
          <a:xfrm>
            <a:off x="2209800" y="0"/>
            <a:ext cx="7772400" cy="1143000"/>
          </a:xfrm>
        </p:spPr>
        <p:txBody>
          <a:bodyPr/>
          <a:lstStyle/>
          <a:p>
            <a:pPr eaLnBrk="1" hangingPunct="1"/>
            <a:r>
              <a:rPr lang="en-US" altLang="en-US" sz="5400">
                <a:latin typeface="Arial" panose="020B0604020202020204" pitchFamily="34" charset="0"/>
                <a:cs typeface="Arial" panose="020B0604020202020204" pitchFamily="34" charset="0"/>
              </a:rPr>
              <a:t>Mentoring the mentor:</a:t>
            </a:r>
            <a:endParaRPr lang="en-US" altLang="en-US">
              <a:latin typeface="Arial" panose="020B0604020202020204" pitchFamily="34" charset="0"/>
              <a:cs typeface="Arial" panose="020B0604020202020204" pitchFamily="34" charset="0"/>
            </a:endParaRPr>
          </a:p>
        </p:txBody>
      </p:sp>
      <p:sp>
        <p:nvSpPr>
          <p:cNvPr id="1595395" name="Rectangle 3">
            <a:extLst>
              <a:ext uri="{FF2B5EF4-FFF2-40B4-BE49-F238E27FC236}">
                <a16:creationId xmlns:a16="http://schemas.microsoft.com/office/drawing/2014/main" id="{3369458A-9EE4-447E-BAD0-6005CAE81354}"/>
              </a:ext>
            </a:extLst>
          </p:cNvPr>
          <p:cNvSpPr>
            <a:spLocks noGrp="1"/>
          </p:cNvSpPr>
          <p:nvPr>
            <p:ph type="body" idx="1"/>
          </p:nvPr>
        </p:nvSpPr>
        <p:spPr>
          <a:xfrm>
            <a:off x="1828800" y="1905000"/>
            <a:ext cx="8610600" cy="4953000"/>
          </a:xfrm>
        </p:spPr>
        <p:txBody>
          <a:bodyPr/>
          <a:lstStyle/>
          <a:p>
            <a:pPr eaLnBrk="1" hangingPunct="1">
              <a:lnSpc>
                <a:spcPct val="80000"/>
              </a:lnSpc>
            </a:pPr>
            <a:r>
              <a:rPr altLang="en-US">
                <a:latin typeface="Arial" panose="020B0604020202020204" pitchFamily="34" charset="0"/>
                <a:ea typeface="Kozuka Gothic Pro R"/>
                <a:cs typeface="Arial" panose="020B0604020202020204" pitchFamily="34" charset="0"/>
              </a:rPr>
              <a:t>Each participant attends monthly teleconferences (1 hour in duration, 3rd Wednesday of every 2nd month) creating a round table discussion/exploration of the dynamics and details of a nutrition-based holistic practice</a:t>
            </a:r>
          </a:p>
          <a:p>
            <a:pPr eaLnBrk="1" hangingPunct="1">
              <a:lnSpc>
                <a:spcPct val="80000"/>
              </a:lnSpc>
            </a:pPr>
            <a:r>
              <a:rPr altLang="en-US">
                <a:latin typeface="Arial" panose="020B0604020202020204" pitchFamily="34" charset="0"/>
                <a:ea typeface="Kozuka Gothic Pro R"/>
                <a:cs typeface="Arial" panose="020B0604020202020204" pitchFamily="34" charset="0"/>
              </a:rPr>
              <a:t>Each participant chooses how to convey the notes and information to their world and community – no information squandering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lt">
                                    <p:tmPct val="100000"/>
                                  </p:iterate>
                                  <p:childTnLst>
                                    <p:set>
                                      <p:cBhvr>
                                        <p:cTn id="6" dur="1" fill="hold">
                                          <p:stCondLst>
                                            <p:cond delay="0"/>
                                          </p:stCondLst>
                                        </p:cTn>
                                        <p:tgtEl>
                                          <p:spTgt spid="1595394"/>
                                        </p:tgtEl>
                                        <p:attrNameLst>
                                          <p:attrName>style.visibility</p:attrName>
                                        </p:attrNameLst>
                                      </p:cBhvr>
                                      <p:to>
                                        <p:strVal val="visible"/>
                                      </p:to>
                                    </p:set>
                                    <p:anim calcmode="lin" valueType="num">
                                      <p:cBhvr additive="base">
                                        <p:cTn id="7" dur="75" fill="hold"/>
                                        <p:tgtEl>
                                          <p:spTgt spid="1595394"/>
                                        </p:tgtEl>
                                        <p:attrNameLst>
                                          <p:attrName>ppt_x</p:attrName>
                                        </p:attrNameLst>
                                      </p:cBhvr>
                                      <p:tavLst>
                                        <p:tav tm="0">
                                          <p:val>
                                            <p:strVal val="#ppt_x"/>
                                          </p:val>
                                        </p:tav>
                                        <p:tav tm="100000">
                                          <p:val>
                                            <p:strVal val="#ppt_x"/>
                                          </p:val>
                                        </p:tav>
                                      </p:tavLst>
                                    </p:anim>
                                    <p:anim calcmode="lin" valueType="num">
                                      <p:cBhvr additive="base">
                                        <p:cTn id="8" dur="75" fill="hold"/>
                                        <p:tgtEl>
                                          <p:spTgt spid="159539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595395">
                                            <p:txEl>
                                              <p:pRg st="0" end="0"/>
                                            </p:txEl>
                                          </p:spTgt>
                                        </p:tgtEl>
                                        <p:attrNameLst>
                                          <p:attrName>style.visibility</p:attrName>
                                        </p:attrNameLst>
                                      </p:cBhvr>
                                      <p:to>
                                        <p:strVal val="visible"/>
                                      </p:to>
                                    </p:set>
                                    <p:animEffect transition="in" filter="blinds(horizontal)">
                                      <p:cBhvr>
                                        <p:cTn id="13" dur="500"/>
                                        <p:tgtEl>
                                          <p:spTgt spid="159539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595395">
                                            <p:txEl>
                                              <p:pRg st="1" end="1"/>
                                            </p:txEl>
                                          </p:spTgt>
                                        </p:tgtEl>
                                        <p:attrNameLst>
                                          <p:attrName>style.visibility</p:attrName>
                                        </p:attrNameLst>
                                      </p:cBhvr>
                                      <p:to>
                                        <p:strVal val="visible"/>
                                      </p:to>
                                    </p:set>
                                    <p:animEffect transition="in" filter="blinds(horizontal)">
                                      <p:cBhvr>
                                        <p:cTn id="18" dur="500"/>
                                        <p:tgtEl>
                                          <p:spTgt spid="15953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5394" grpId="0" autoUpdateAnimBg="0"/>
      <p:bldP spid="1595395"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738006-71FA-453C-BCA6-C94D742DE964}"/>
              </a:ext>
            </a:extLst>
          </p:cNvPr>
          <p:cNvSpPr/>
          <p:nvPr/>
        </p:nvSpPr>
        <p:spPr>
          <a:xfrm>
            <a:off x="1752600" y="955675"/>
            <a:ext cx="8610600" cy="555148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67"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Standard Process sponsors this seminar to provide healthcare information to practitioners and to provide them the opportunity to hear about the views &amp; recommendations of practitioners like Dr. Stuart White.  Health-related information provided here is not a substitute of medical advice.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altLang="en-US" sz="1867"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67"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Neither Standard Process nor Stuart White have evaluated the legal status of any products, services or recommendations with respect to State or Federal laws, including scope of practice. Standard Process NW and Stuart White do not and cannot accept responsibility for errors or omissions or for any consequences from applications of the information provided and makes no warranty, expressed or implied, with respect to the information provided.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67"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67"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The following web</a:t>
            </a:r>
            <a:r>
              <a:rPr kumimoji="0" lang="en-US" altLang="en-US" sz="1867"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inar</a:t>
            </a:r>
            <a:r>
              <a:rPr kumimoji="0" lang="en-US" altLang="en-US" sz="1867"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is completely compiled and presented by Stuart White with no suggestions or advice from Standard Process, and contains only his individual opinions and estimation of relevant material as derived from his education and experience of 42 years in practice consulting with over 44,000 cases.</a:t>
            </a:r>
            <a:endParaRPr kumimoji="0" lang="en-AU" altLang="en-US" sz="1867"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12995" name="TextBox 2">
            <a:extLst>
              <a:ext uri="{FF2B5EF4-FFF2-40B4-BE49-F238E27FC236}">
                <a16:creationId xmlns:a16="http://schemas.microsoft.com/office/drawing/2014/main" id="{2793C79C-4AAA-40BC-8DFA-DA8EB21DACE3}"/>
              </a:ext>
            </a:extLst>
          </p:cNvPr>
          <p:cNvSpPr txBox="1">
            <a:spLocks noChangeArrowheads="1"/>
          </p:cNvSpPr>
          <p:nvPr/>
        </p:nvSpPr>
        <p:spPr bwMode="auto">
          <a:xfrm>
            <a:off x="1758950" y="304800"/>
            <a:ext cx="27622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Font typeface="Wingdings 2" panose="05020102010507070707" pitchFamily="18" charset="2"/>
              <a:buChar char="f"/>
              <a:defRPr kumimoji="1" sz="3200">
                <a:solidFill>
                  <a:schemeClr val="tx1"/>
                </a:solidFill>
                <a:latin typeface="Calibri" panose="020F050202020403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Calibri" panose="020F050202020403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Calibri" panose="020F050202020403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28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DISCLAIMER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1CC113B2-2471-11D4-AAA2-FEA3A48323C1}"/>
              </a:ext>
            </a:extLst>
          </p:cNvPr>
          <p:cNvSpPr>
            <a:spLocks noGrp="1" noChangeArrowheads="1"/>
          </p:cNvSpPr>
          <p:nvPr>
            <p:ph type="title"/>
          </p:nvPr>
        </p:nvSpPr>
        <p:spPr>
          <a:xfrm>
            <a:off x="1905000" y="152400"/>
            <a:ext cx="8534400" cy="762000"/>
          </a:xfrm>
        </p:spPr>
        <p:txBody>
          <a:bodyPr/>
          <a:lstStyle/>
          <a:p>
            <a:pPr eaLnBrk="1" hangingPunct="1"/>
            <a:r>
              <a:rPr lang="en-US" altLang="en-US" sz="5400">
                <a:solidFill>
                  <a:srgbClr val="FFCC66"/>
                </a:solidFill>
                <a:cs typeface="Arial" panose="020B0604020202020204" pitchFamily="34" charset="0"/>
              </a:rPr>
              <a:t>Ideas are the foundation…</a:t>
            </a:r>
            <a:endParaRPr lang="en-US" altLang="en-US">
              <a:solidFill>
                <a:srgbClr val="FFCC66"/>
              </a:solidFill>
              <a:cs typeface="Arial" panose="020B0604020202020204" pitchFamily="34" charset="0"/>
            </a:endParaRPr>
          </a:p>
        </p:txBody>
      </p:sp>
      <p:sp>
        <p:nvSpPr>
          <p:cNvPr id="1432579" name="Rectangle 3">
            <a:extLst>
              <a:ext uri="{FF2B5EF4-FFF2-40B4-BE49-F238E27FC236}">
                <a16:creationId xmlns:a16="http://schemas.microsoft.com/office/drawing/2014/main" id="{7D52FAA0-4646-BA1C-014B-E850EAEC371F}"/>
              </a:ext>
            </a:extLst>
          </p:cNvPr>
          <p:cNvSpPr>
            <a:spLocks noGrp="1" noChangeArrowheads="1"/>
          </p:cNvSpPr>
          <p:nvPr>
            <p:ph type="body" idx="1"/>
          </p:nvPr>
        </p:nvSpPr>
        <p:spPr>
          <a:xfrm>
            <a:off x="271463" y="1671638"/>
            <a:ext cx="11649075" cy="1771650"/>
          </a:xfrm>
        </p:spPr>
        <p:txBody>
          <a:bodyPr/>
          <a:lstStyle/>
          <a:p>
            <a:pPr algn="ctr" eaLnBrk="1" hangingPunct="1">
              <a:buFont typeface="Wingdings 2" panose="05020102010507070707" pitchFamily="18" charset="2"/>
              <a:buNone/>
            </a:pPr>
            <a:r>
              <a:rPr lang="en-US" altLang="en-US" sz="10000">
                <a:solidFill>
                  <a:srgbClr val="FFFFFF"/>
                </a:solidFill>
                <a:cs typeface="Arial" panose="020B0604020202020204" pitchFamily="34" charset="0"/>
              </a:rPr>
              <a:t> </a:t>
            </a:r>
            <a:r>
              <a:rPr lang="en-US" altLang="en-US" sz="5400">
                <a:solidFill>
                  <a:srgbClr val="FFFFFF"/>
                </a:solidFill>
                <a:cs typeface="Arial" panose="020B0604020202020204" pitchFamily="34" charset="0"/>
              </a:rPr>
              <a:t>Nothing is more powerful </a:t>
            </a:r>
            <a:endParaRPr lang="en-US" altLang="en-US">
              <a:solidFill>
                <a:srgbClr val="333333"/>
              </a:solidFill>
              <a:cs typeface="Arial" panose="020B0604020202020204" pitchFamily="34" charset="0"/>
            </a:endParaRPr>
          </a:p>
          <a:p>
            <a:pPr algn="ctr">
              <a:buFont typeface="Wingdings 2" panose="05020102010507070707" pitchFamily="18" charset="2"/>
              <a:buNone/>
            </a:pPr>
            <a:r>
              <a:rPr lang="en-US" altLang="en-US" sz="5400">
                <a:solidFill>
                  <a:srgbClr val="FFFFFF"/>
                </a:solidFill>
                <a:cs typeface="Arial" panose="020B0604020202020204" pitchFamily="34" charset="0"/>
              </a:rPr>
              <a:t>than an idea whose time has come</a:t>
            </a:r>
            <a:endParaRPr lang="en-US" altLang="en-US">
              <a:cs typeface="Arial" panose="020B0604020202020204" pitchFamily="34" charset="0"/>
            </a:endParaRPr>
          </a:p>
        </p:txBody>
      </p:sp>
      <p:sp>
        <p:nvSpPr>
          <p:cNvPr id="190468" name="TextBox 1">
            <a:extLst>
              <a:ext uri="{FF2B5EF4-FFF2-40B4-BE49-F238E27FC236}">
                <a16:creationId xmlns:a16="http://schemas.microsoft.com/office/drawing/2014/main" id="{91F85163-B7FB-6E80-AAFC-38722550A84E}"/>
              </a:ext>
            </a:extLst>
          </p:cNvPr>
          <p:cNvSpPr txBox="1">
            <a:spLocks noChangeArrowheads="1"/>
          </p:cNvSpPr>
          <p:nvPr/>
        </p:nvSpPr>
        <p:spPr bwMode="auto">
          <a:xfrm>
            <a:off x="1905000" y="5105400"/>
            <a:ext cx="8088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Font typeface="Wingdings 2" panose="05020102010507070707" pitchFamily="18" charset="2"/>
              <a:buChar char="f"/>
              <a:defRPr kumimoji="1" sz="3200">
                <a:solidFill>
                  <a:schemeClr val="tx1"/>
                </a:solidFill>
                <a:latin typeface="Arial" panose="020B060402020202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Arial" panose="020B060402020202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Arial" panose="020B060402020202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Arial" panose="020B060402020202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2" panose="05020102010507070707" pitchFamily="18" charset="2"/>
              <a:buNone/>
              <a:tabLst/>
              <a:defRPr/>
            </a:pP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BJ Palmer, DC</a:t>
            </a:r>
            <a:endParaRPr kumimoji="1" lang="en-US" altLang="en-US" sz="32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432579">
                                            <p:txEl>
                                              <p:pRg st="0" end="0"/>
                                            </p:txEl>
                                          </p:spTgt>
                                        </p:tgtEl>
                                        <p:attrNameLst>
                                          <p:attrName>style.visibility</p:attrName>
                                        </p:attrNameLst>
                                      </p:cBhvr>
                                      <p:to>
                                        <p:strVal val="visible"/>
                                      </p:to>
                                    </p:set>
                                    <p:animEffect transition="in" filter="randombar(vertical)">
                                      <p:cBhvr>
                                        <p:cTn id="7" dur="500"/>
                                        <p:tgtEl>
                                          <p:spTgt spid="1432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1432579">
                                            <p:txEl>
                                              <p:pRg st="1" end="1"/>
                                            </p:txEl>
                                          </p:spTgt>
                                        </p:tgtEl>
                                        <p:attrNameLst>
                                          <p:attrName>style.visibility</p:attrName>
                                        </p:attrNameLst>
                                      </p:cBhvr>
                                      <p:to>
                                        <p:strVal val="visible"/>
                                      </p:to>
                                    </p:set>
                                    <p:animEffect transition="in" filter="randombar(vertical)">
                                      <p:cBhvr>
                                        <p:cTn id="12" dur="500"/>
                                        <p:tgtEl>
                                          <p:spTgt spid="14325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2579"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98658" name="Title 1">
            <a:extLst>
              <a:ext uri="{FF2B5EF4-FFF2-40B4-BE49-F238E27FC236}">
                <a16:creationId xmlns:a16="http://schemas.microsoft.com/office/drawing/2014/main" id="{3DC4B3FA-48AE-5A46-336C-F17CFFCAAFBF}"/>
              </a:ext>
            </a:extLst>
          </p:cNvPr>
          <p:cNvSpPr>
            <a:spLocks noGrp="1" noChangeArrowheads="1"/>
          </p:cNvSpPr>
          <p:nvPr>
            <p:ph type="title"/>
          </p:nvPr>
        </p:nvSpPr>
        <p:spPr/>
        <p:txBody>
          <a:bodyPr/>
          <a:lstStyle/>
          <a:p>
            <a:r>
              <a:rPr lang="en-US" altLang="en-US">
                <a:solidFill>
                  <a:srgbClr val="FFFF00"/>
                </a:solidFill>
                <a:cs typeface="Arial" panose="020B0604020202020204" pitchFamily="34" charset="0"/>
              </a:rPr>
              <a:t>Humbly and Genuinely -</a:t>
            </a:r>
            <a:endParaRPr lang="en-US" altLang="en-US">
              <a:solidFill>
                <a:srgbClr val="FFFF00"/>
              </a:solidFill>
            </a:endParaRPr>
          </a:p>
        </p:txBody>
      </p:sp>
      <p:sp>
        <p:nvSpPr>
          <p:cNvPr id="3" name="Content Placeholder 2">
            <a:extLst>
              <a:ext uri="{FF2B5EF4-FFF2-40B4-BE49-F238E27FC236}">
                <a16:creationId xmlns:a16="http://schemas.microsoft.com/office/drawing/2014/main" id="{8298C82A-BAC7-354A-61C4-C36449421C4C}"/>
              </a:ext>
            </a:extLst>
          </p:cNvPr>
          <p:cNvSpPr>
            <a:spLocks noGrp="1"/>
          </p:cNvSpPr>
          <p:nvPr>
            <p:ph idx="1"/>
          </p:nvPr>
        </p:nvSpPr>
        <p:spPr>
          <a:xfrm>
            <a:off x="2057400" y="1905000"/>
            <a:ext cx="8763000" cy="1219200"/>
          </a:xfrm>
        </p:spPr>
        <p:txBody>
          <a:bodyPr/>
          <a:lstStyle/>
          <a:p>
            <a:pPr marL="0" indent="0">
              <a:buFont typeface="Wingdings 2" panose="05020102010507070707" pitchFamily="18" charset="2"/>
              <a:buNone/>
              <a:defRPr/>
            </a:pPr>
            <a:r>
              <a:rPr lang="en-US" sz="7200" dirty="0">
                <a:solidFill>
                  <a:schemeClr val="bg1">
                    <a:lumMod val="20000"/>
                    <a:lumOff val="80000"/>
                  </a:schemeClr>
                </a:solidFill>
                <a:latin typeface="Arial"/>
                <a:cs typeface="Arial"/>
              </a:rPr>
              <a:t>These are my ideas</a:t>
            </a:r>
            <a:endParaRPr lang="en-US" sz="7200" dirty="0">
              <a:latin typeface="Arial"/>
              <a:cs typeface="Arial"/>
            </a:endParaRPr>
          </a:p>
        </p:txBody>
      </p:sp>
      <p:pic>
        <p:nvPicPr>
          <p:cNvPr id="198660" name="Picture 4" descr="3D neurons connecting">
            <a:extLst>
              <a:ext uri="{FF2B5EF4-FFF2-40B4-BE49-F238E27FC236}">
                <a16:creationId xmlns:a16="http://schemas.microsoft.com/office/drawing/2014/main" id="{D01618E8-F5AD-47E7-45D0-2A21D89FE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76600"/>
            <a:ext cx="11277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17090" name="Slide Number Placeholder 5">
            <a:extLst>
              <a:ext uri="{FF2B5EF4-FFF2-40B4-BE49-F238E27FC236}">
                <a16:creationId xmlns:a16="http://schemas.microsoft.com/office/drawing/2014/main" id="{467CF7C7-8702-B662-EE2F-964263ACA33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Font typeface="Wingdings 2" panose="05020102010507070707" pitchFamily="18" charset="2"/>
              <a:buChar char="f"/>
              <a:defRPr kumimoji="1" sz="3200">
                <a:solidFill>
                  <a:schemeClr val="tx1"/>
                </a:solidFill>
                <a:latin typeface="Arial" panose="020B0604020202020204" pitchFamily="34" charset="0"/>
              </a:defRPr>
            </a:lvl1pPr>
            <a:lvl2pPr marL="742950" indent="-285750">
              <a:spcBef>
                <a:spcPct val="20000"/>
              </a:spcBef>
              <a:buClr>
                <a:schemeClr val="bg2"/>
              </a:buClr>
              <a:buFont typeface="Wingdings 2" panose="05020102010507070707" pitchFamily="18" charset="2"/>
              <a:buChar char="f"/>
              <a:defRPr kumimoji="1" sz="2800">
                <a:solidFill>
                  <a:schemeClr val="tx1"/>
                </a:solidFill>
                <a:latin typeface="Arial" panose="020B0604020202020204" pitchFamily="34" charset="0"/>
              </a:defRPr>
            </a:lvl2pPr>
            <a:lvl3pPr marL="1143000" indent="-228600">
              <a:spcBef>
                <a:spcPct val="20000"/>
              </a:spcBef>
              <a:buClr>
                <a:schemeClr val="bg2"/>
              </a:buClr>
              <a:buFont typeface="Wingdings 2" panose="05020102010507070707" pitchFamily="18" charset="2"/>
              <a:buChar char="f"/>
              <a:defRPr kumimoji="1" sz="2400">
                <a:solidFill>
                  <a:schemeClr val="tx1"/>
                </a:solidFill>
                <a:latin typeface="Arial" panose="020B0604020202020204" pitchFamily="34" charset="0"/>
              </a:defRPr>
            </a:lvl3pPr>
            <a:lvl4pPr marL="1600200" indent="-228600">
              <a:spcBef>
                <a:spcPct val="20000"/>
              </a:spcBef>
              <a:buClr>
                <a:schemeClr val="bg2"/>
              </a:buClr>
              <a:buFont typeface="Wingdings 2" panose="05020102010507070707" pitchFamily="18" charset="2"/>
              <a:buChar char="f"/>
              <a:defRPr kumimoji="1" sz="2000">
                <a:solidFill>
                  <a:schemeClr val="tx1"/>
                </a:solidFill>
                <a:latin typeface="Arial" panose="020B0604020202020204" pitchFamily="34" charset="0"/>
              </a:defRPr>
            </a:lvl4pPr>
            <a:lvl5pPr marL="2057400" indent="-228600">
              <a:spcBef>
                <a:spcPct val="20000"/>
              </a:spcBef>
              <a:buClr>
                <a:schemeClr val="bg2"/>
              </a:buClr>
              <a:buFont typeface="Wingdings 2" panose="05020102010507070707" pitchFamily="18" charset="2"/>
              <a:buChar char="f"/>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2" panose="05020102010507070707" pitchFamily="18" charset="2"/>
              <a:buChar char="f"/>
              <a:defRPr kumimoji="1"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 typeface="Wingdings 2" panose="05020102010507070707" pitchFamily="18" charset="2"/>
              <a:buNone/>
              <a:tabLst/>
              <a:defRPr/>
            </a:pPr>
            <a:fld id="{975A00D2-52E6-45F9-BD7E-E9EA95231F0E}" type="slidenum">
              <a:rPr kumimoji="0" lang="en-US" altLang="en-US" sz="1400" b="0" i="0" u="none" strike="noStrike" kern="1200" cap="none" spc="0" normalizeH="0" baseline="0" noProof="0" smtClean="0">
                <a:ln>
                  <a:noFill/>
                </a:ln>
                <a:solidFill>
                  <a:srgbClr val="578963"/>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50000"/>
                </a:spcBef>
                <a:spcAft>
                  <a:spcPct val="0"/>
                </a:spcAft>
                <a:buClrTx/>
                <a:buSzTx/>
                <a:buFont typeface="Wingdings 2" panose="05020102010507070707" pitchFamily="18" charset="2"/>
                <a:buNone/>
                <a:tabLst/>
                <a:defRPr/>
              </a:pPr>
              <a:t>8</a:t>
            </a:fld>
            <a:endParaRPr kumimoji="0" lang="en-US" altLang="en-US" sz="1400" b="0" i="0" u="none" strike="noStrike" kern="1200" cap="none" spc="0" normalizeH="0" baseline="0" noProof="0">
              <a:ln>
                <a:noFill/>
              </a:ln>
              <a:solidFill>
                <a:srgbClr val="578963"/>
              </a:solidFill>
              <a:effectLst/>
              <a:uLnTx/>
              <a:uFillTx/>
              <a:latin typeface="Times New Roman" panose="02020603050405020304" pitchFamily="18" charset="0"/>
              <a:ea typeface="+mn-ea"/>
              <a:cs typeface="Arial" panose="020B0604020202020204" pitchFamily="34" charset="0"/>
            </a:endParaRPr>
          </a:p>
        </p:txBody>
      </p:sp>
      <p:sp>
        <p:nvSpPr>
          <p:cNvPr id="1273858" name="Rectangle 2">
            <a:extLst>
              <a:ext uri="{FF2B5EF4-FFF2-40B4-BE49-F238E27FC236}">
                <a16:creationId xmlns:a16="http://schemas.microsoft.com/office/drawing/2014/main" id="{CF1C1709-C7BB-B3F8-7D67-B278DCD4FB68}"/>
              </a:ext>
            </a:extLst>
          </p:cNvPr>
          <p:cNvSpPr>
            <a:spLocks noGrp="1" noChangeArrowheads="1"/>
          </p:cNvSpPr>
          <p:nvPr>
            <p:ph type="title"/>
          </p:nvPr>
        </p:nvSpPr>
        <p:spPr/>
        <p:txBody>
          <a:bodyPr/>
          <a:lstStyle/>
          <a:p>
            <a:pPr eaLnBrk="1" hangingPunct="1"/>
            <a:r>
              <a:rPr lang="en-US" altLang="en-US" sz="5400">
                <a:solidFill>
                  <a:srgbClr val="FFC000"/>
                </a:solidFill>
              </a:rPr>
              <a:t>Eternal Truth</a:t>
            </a:r>
          </a:p>
        </p:txBody>
      </p:sp>
      <p:sp>
        <p:nvSpPr>
          <p:cNvPr id="1273859" name="Rectangle 3">
            <a:extLst>
              <a:ext uri="{FF2B5EF4-FFF2-40B4-BE49-F238E27FC236}">
                <a16:creationId xmlns:a16="http://schemas.microsoft.com/office/drawing/2014/main" id="{B266D123-5766-966A-8C55-AC4E0C5CA596}"/>
              </a:ext>
            </a:extLst>
          </p:cNvPr>
          <p:cNvSpPr>
            <a:spLocks noGrp="1" noChangeArrowheads="1"/>
          </p:cNvSpPr>
          <p:nvPr>
            <p:ph type="body" idx="1"/>
          </p:nvPr>
        </p:nvSpPr>
        <p:spPr>
          <a:xfrm>
            <a:off x="1828800" y="1981200"/>
            <a:ext cx="8458200" cy="4114800"/>
          </a:xfrm>
        </p:spPr>
        <p:txBody>
          <a:bodyPr/>
          <a:lstStyle/>
          <a:p>
            <a:pPr algn="ctr" eaLnBrk="1" hangingPunct="1">
              <a:buFont typeface="Wingdings 2" panose="05020102010507070707" pitchFamily="18" charset="2"/>
              <a:buNone/>
            </a:pPr>
            <a:r>
              <a:rPr lang="en-US" altLang="en-US" sz="4000">
                <a:solidFill>
                  <a:srgbClr val="FFFFFF"/>
                </a:solidFill>
              </a:rPr>
              <a:t>When you get close to the best of the best at anything, you always discover that they insanely persist at learning about their craft.</a:t>
            </a:r>
            <a:endParaRPr lang="en-US" altLang="en-US">
              <a:solidFill>
                <a:srgbClr val="FFFFFF"/>
              </a:solidFill>
            </a:endParaRPr>
          </a:p>
          <a:p>
            <a:pPr eaLnBrk="1" hangingPunct="1">
              <a:buFont typeface="Wingdings 2" panose="05020102010507070707" pitchFamily="18" charset="2"/>
              <a:buNone/>
            </a:pPr>
            <a:r>
              <a:rPr lang="en-US" altLang="en-US">
                <a:solidFill>
                  <a:srgbClr val="FFFFFF"/>
                </a:solidFill>
              </a:rPr>
              <a:t>						</a:t>
            </a:r>
            <a:r>
              <a:rPr lang="en-US" altLang="en-US" sz="2000">
                <a:solidFill>
                  <a:srgbClr val="FFFFFF"/>
                </a:solidFill>
              </a:rPr>
              <a:t>Matthew Kelly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73858"/>
                                        </p:tgtEl>
                                        <p:attrNameLst>
                                          <p:attrName>style.visibility</p:attrName>
                                        </p:attrNameLst>
                                      </p:cBhvr>
                                      <p:to>
                                        <p:strVal val="visible"/>
                                      </p:to>
                                    </p:set>
                                    <p:anim calcmode="lin" valueType="num">
                                      <p:cBhvr additive="base">
                                        <p:cTn id="7" dur="500" fill="hold"/>
                                        <p:tgtEl>
                                          <p:spTgt spid="1273858"/>
                                        </p:tgtEl>
                                        <p:attrNameLst>
                                          <p:attrName>ppt_x</p:attrName>
                                        </p:attrNameLst>
                                      </p:cBhvr>
                                      <p:tavLst>
                                        <p:tav tm="0">
                                          <p:val>
                                            <p:strVal val="#ppt_x"/>
                                          </p:val>
                                        </p:tav>
                                        <p:tav tm="100000">
                                          <p:val>
                                            <p:strVal val="#ppt_x"/>
                                          </p:val>
                                        </p:tav>
                                      </p:tavLst>
                                    </p:anim>
                                    <p:anim calcmode="lin" valueType="num">
                                      <p:cBhvr additive="base">
                                        <p:cTn id="8" dur="500" fill="hold"/>
                                        <p:tgtEl>
                                          <p:spTgt spid="127385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273859">
                                            <p:txEl>
                                              <p:pRg st="0" end="0"/>
                                            </p:txEl>
                                          </p:spTgt>
                                        </p:tgtEl>
                                        <p:attrNameLst>
                                          <p:attrName>style.visibility</p:attrName>
                                        </p:attrNameLst>
                                      </p:cBhvr>
                                      <p:to>
                                        <p:strVal val="visible"/>
                                      </p:to>
                                    </p:set>
                                    <p:animEffect transition="in" filter="checkerboard(across)">
                                      <p:cBhvr>
                                        <p:cTn id="13" dur="500"/>
                                        <p:tgtEl>
                                          <p:spTgt spid="127385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273859">
                                            <p:txEl>
                                              <p:pRg st="1" end="1"/>
                                            </p:txEl>
                                          </p:spTgt>
                                        </p:tgtEl>
                                        <p:attrNameLst>
                                          <p:attrName>style.visibility</p:attrName>
                                        </p:attrNameLst>
                                      </p:cBhvr>
                                      <p:to>
                                        <p:strVal val="visible"/>
                                      </p:to>
                                    </p:set>
                                    <p:animEffect transition="in" filter="checkerboard(across)">
                                      <p:cBhvr>
                                        <p:cTn id="18" dur="500"/>
                                        <p:tgtEl>
                                          <p:spTgt spid="12738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3858" grpId="0" autoUpdateAnimBg="0"/>
      <p:bldP spid="1273859"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6D2548-B321-EDFE-FE35-99D05656E611}"/>
              </a:ext>
            </a:extLst>
          </p:cNvPr>
          <p:cNvSpPr>
            <a:spLocks noGrp="1"/>
          </p:cNvSpPr>
          <p:nvPr>
            <p:ph type="title"/>
          </p:nvPr>
        </p:nvSpPr>
        <p:spPr>
          <a:xfrm>
            <a:off x="477981" y="1122363"/>
            <a:ext cx="4023360" cy="3204134"/>
          </a:xfrm>
        </p:spPr>
        <p:txBody>
          <a:bodyPr vert="horz" lIns="91440" tIns="45720" rIns="91440" bIns="45720" rtlCol="0" anchor="b">
            <a:normAutofit/>
          </a:bodyPr>
          <a:lstStyle/>
          <a:p>
            <a:pPr algn="ctr"/>
            <a:r>
              <a:rPr lang="en-US" sz="6600" dirty="0" err="1"/>
              <a:t>Tongkat</a:t>
            </a:r>
            <a:r>
              <a:rPr lang="en-US" sz="6600" dirty="0"/>
              <a:t> Ali </a:t>
            </a:r>
            <a:br>
              <a:rPr lang="en-US" sz="4800" dirty="0"/>
            </a:br>
            <a:r>
              <a:rPr lang="en-US" sz="4800" dirty="0"/>
              <a:t>New guy on the block</a:t>
            </a:r>
            <a:endParaRPr lang="en-US" sz="4800" kern="1200" dirty="0">
              <a:solidFill>
                <a:schemeClr val="tx1"/>
              </a:solidFill>
              <a:latin typeface="+mj-lt"/>
              <a:ea typeface="+mj-ea"/>
              <a:cs typeface="+mj-cs"/>
            </a:endParaRP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F63C0C8-478E-55B7-52C9-2FE4525CD7F4}"/>
              </a:ext>
            </a:extLst>
          </p:cNvPr>
          <p:cNvPicPr>
            <a:picLocks noChangeAspect="1"/>
          </p:cNvPicPr>
          <p:nvPr/>
        </p:nvPicPr>
        <p:blipFill>
          <a:blip r:embed="rId2"/>
          <a:stretch>
            <a:fillRect/>
          </a:stretch>
        </p:blipFill>
        <p:spPr>
          <a:xfrm>
            <a:off x="4542750" y="323088"/>
            <a:ext cx="7294957" cy="6243527"/>
          </a:xfrm>
          <a:prstGeom prst="rect">
            <a:avLst/>
          </a:prstGeom>
        </p:spPr>
      </p:pic>
    </p:spTree>
    <p:extLst>
      <p:ext uri="{BB962C8B-B14F-4D97-AF65-F5344CB8AC3E}">
        <p14:creationId xmlns:p14="http://schemas.microsoft.com/office/powerpoint/2010/main" val="2761602217"/>
      </p:ext>
    </p:extLst>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Papyrus"/>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4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4_Serene">
      <a:majorFont>
        <a:latin typeface="Papyrus"/>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4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4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4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Papyrus"/>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MH PPT Template 20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Papyrus"/>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MH PPT Template 20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Papyrus"/>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ere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0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4_Serene">
      <a:majorFont>
        <a:latin typeface="Papyrus"/>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1" i="0" u="sng" strike="noStrike" cap="none" normalizeH="0" baseline="0" smtClean="0">
            <a:ln>
              <a:noFill/>
            </a:ln>
            <a:solidFill>
              <a:schemeClr val="tx1"/>
            </a:solidFill>
            <a:effectLst/>
            <a:latin typeface="Papyrus" pitchFamily="66" charset="0"/>
          </a:defRPr>
        </a:defPPr>
      </a:lstStyle>
    </a:lnDef>
  </a:objectDefaults>
  <a:extraClrSchemeLst>
    <a:extraClrScheme>
      <a:clrScheme name="4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4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4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MH PPT Template 20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39301</TotalTime>
  <Words>1772</Words>
  <Application>Microsoft Office PowerPoint</Application>
  <PresentationFormat>Widescreen</PresentationFormat>
  <Paragraphs>160</Paragraphs>
  <Slides>36</Slides>
  <Notes>19</Notes>
  <HiddenSlides>0</HiddenSlides>
  <MMClips>0</MMClips>
  <ScaleCrop>false</ScaleCrop>
  <HeadingPairs>
    <vt:vector size="6" baseType="variant">
      <vt:variant>
        <vt:lpstr>Fonts Used</vt:lpstr>
      </vt:variant>
      <vt:variant>
        <vt:i4>12</vt:i4>
      </vt:variant>
      <vt:variant>
        <vt:lpstr>Theme</vt:lpstr>
      </vt:variant>
      <vt:variant>
        <vt:i4>12</vt:i4>
      </vt:variant>
      <vt:variant>
        <vt:lpstr>Slide Titles</vt:lpstr>
      </vt:variant>
      <vt:variant>
        <vt:i4>36</vt:i4>
      </vt:variant>
    </vt:vector>
  </HeadingPairs>
  <TitlesOfParts>
    <vt:vector size="60" baseType="lpstr">
      <vt:lpstr>Arial</vt:lpstr>
      <vt:lpstr>Bahnschrift SemiBold</vt:lpstr>
      <vt:lpstr>Biome</vt:lpstr>
      <vt:lpstr>Calibri</vt:lpstr>
      <vt:lpstr>Calibri Light</vt:lpstr>
      <vt:lpstr>Interstate-Light</vt:lpstr>
      <vt:lpstr>Papyrus</vt:lpstr>
      <vt:lpstr>Tahoma</vt:lpstr>
      <vt:lpstr>Times New Roman</vt:lpstr>
      <vt:lpstr>Verdana</vt:lpstr>
      <vt:lpstr>Wingdings</vt:lpstr>
      <vt:lpstr>Wingdings 2</vt:lpstr>
      <vt:lpstr>Office Theme</vt:lpstr>
      <vt:lpstr>2_MH PPT Template 2012</vt:lpstr>
      <vt:lpstr>Serene</vt:lpstr>
      <vt:lpstr>3_MH PPT Template 2012</vt:lpstr>
      <vt:lpstr>9_Serene</vt:lpstr>
      <vt:lpstr>1_Serene</vt:lpstr>
      <vt:lpstr>20_Serene</vt:lpstr>
      <vt:lpstr>1_Office Theme</vt:lpstr>
      <vt:lpstr>MH PPT Template 2012</vt:lpstr>
      <vt:lpstr>11_Serene</vt:lpstr>
      <vt:lpstr>44_Serene</vt:lpstr>
      <vt:lpstr>10_Serene</vt:lpstr>
      <vt:lpstr>PowerPoint Presentation</vt:lpstr>
      <vt:lpstr>Mentor goals:</vt:lpstr>
      <vt:lpstr>Mentoring the mentor:</vt:lpstr>
      <vt:lpstr>Mentoring the mentor:</vt:lpstr>
      <vt:lpstr>PowerPoint Presentation</vt:lpstr>
      <vt:lpstr>Ideas are the foundation…</vt:lpstr>
      <vt:lpstr>Humbly and Genuinely -</vt:lpstr>
      <vt:lpstr>Eternal Truth</vt:lpstr>
      <vt:lpstr>Tongkat Ali  New guy on the block</vt:lpstr>
      <vt:lpstr>Eternal Truth</vt:lpstr>
      <vt:lpstr>Tongkat Ali</vt:lpstr>
      <vt:lpstr>Tongkat Ali</vt:lpstr>
      <vt:lpstr>The  Story</vt:lpstr>
      <vt:lpstr>Tongkat Ali – New kid on the block</vt:lpstr>
      <vt:lpstr>Vitality</vt:lpstr>
      <vt:lpstr>The Right Plant Profile</vt:lpstr>
      <vt:lpstr>Research + Experience</vt:lpstr>
      <vt:lpstr>Testosterone and Age</vt:lpstr>
      <vt:lpstr>PowerPoint Presentation</vt:lpstr>
      <vt:lpstr>Supports Testosterone Production and Normal Healthy Testosterone Levels, including Free Testosterone</vt:lpstr>
      <vt:lpstr>PowerPoint Presentation</vt:lpstr>
      <vt:lpstr>MediHerb® Tongkat Ali</vt:lpstr>
      <vt:lpstr>Support of the female</vt:lpstr>
      <vt:lpstr>Supports Healthy Sexual Interest, Well-being &amp; Vitality</vt:lpstr>
      <vt:lpstr>A regular beverage</vt:lpstr>
      <vt:lpstr>Bone Promotion</vt:lpstr>
      <vt:lpstr>Hypothesis -</vt:lpstr>
      <vt:lpstr> Immune Modulation</vt:lpstr>
      <vt:lpstr>Testosterone increases cytokine activity …</vt:lpstr>
      <vt:lpstr>Testosterone influences are explainable</vt:lpstr>
      <vt:lpstr>Moving the immune signaling</vt:lpstr>
      <vt:lpstr>ILC2 increases by influence of testosterone – NK cells are Innate Lymphoid Cells formed in the bone marrow</vt:lpstr>
      <vt:lpstr>The Starting Line -</vt:lpstr>
      <vt:lpstr>Indications to consider:</vt:lpstr>
      <vt:lpstr>Powerful Combinations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Cataplex B Core Bios - Life Itself</dc:title>
  <dc:creator>Tim Bahan</dc:creator>
  <cp:lastModifiedBy>Stuart White</cp:lastModifiedBy>
  <cp:revision>24</cp:revision>
  <dcterms:created xsi:type="dcterms:W3CDTF">2020-11-10T18:38:10Z</dcterms:created>
  <dcterms:modified xsi:type="dcterms:W3CDTF">2022-11-09T18:04:42Z</dcterms:modified>
</cp:coreProperties>
</file>