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7" r:id="rId3"/>
    <p:sldMasterId id="2147483694" r:id="rId4"/>
  </p:sldMasterIdLst>
  <p:notesMasterIdLst>
    <p:notesMasterId r:id="rId43"/>
  </p:notesMasterIdLst>
  <p:sldIdLst>
    <p:sldId id="2164" r:id="rId5"/>
    <p:sldId id="266" r:id="rId6"/>
    <p:sldId id="3446" r:id="rId7"/>
    <p:sldId id="3447" r:id="rId8"/>
    <p:sldId id="3448" r:id="rId9"/>
    <p:sldId id="263" r:id="rId10"/>
    <p:sldId id="264" r:id="rId11"/>
    <p:sldId id="3449" r:id="rId12"/>
    <p:sldId id="265" r:id="rId13"/>
    <p:sldId id="260" r:id="rId14"/>
    <p:sldId id="269" r:id="rId15"/>
    <p:sldId id="3450" r:id="rId16"/>
    <p:sldId id="267" r:id="rId17"/>
    <p:sldId id="3451" r:id="rId18"/>
    <p:sldId id="3452" r:id="rId19"/>
    <p:sldId id="3453" r:id="rId20"/>
    <p:sldId id="3325" r:id="rId21"/>
    <p:sldId id="3326" r:id="rId22"/>
    <p:sldId id="3327" r:id="rId23"/>
    <p:sldId id="3427" r:id="rId24"/>
    <p:sldId id="3428" r:id="rId25"/>
    <p:sldId id="3429" r:id="rId26"/>
    <p:sldId id="3430" r:id="rId27"/>
    <p:sldId id="3431" r:id="rId28"/>
    <p:sldId id="3432" r:id="rId29"/>
    <p:sldId id="3433" r:id="rId30"/>
    <p:sldId id="3434" r:id="rId31"/>
    <p:sldId id="3435" r:id="rId32"/>
    <p:sldId id="3436" r:id="rId33"/>
    <p:sldId id="3437" r:id="rId34"/>
    <p:sldId id="3438" r:id="rId35"/>
    <p:sldId id="3439" r:id="rId36"/>
    <p:sldId id="3440" r:id="rId37"/>
    <p:sldId id="3441" r:id="rId38"/>
    <p:sldId id="3442" r:id="rId39"/>
    <p:sldId id="3443" r:id="rId40"/>
    <p:sldId id="3444" r:id="rId41"/>
    <p:sldId id="344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5" autoAdjust="0"/>
    <p:restoredTop sz="94660"/>
  </p:normalViewPr>
  <p:slideViewPr>
    <p:cSldViewPr snapToGrid="0">
      <p:cViewPr varScale="1">
        <p:scale>
          <a:sx n="123" d="100"/>
          <a:sy n="123" d="100"/>
        </p:scale>
        <p:origin x="114" y="25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E30BAB-FC4E-4E9A-AD3A-7794B6FA7DD4}" type="doc">
      <dgm:prSet loTypeId="urn:microsoft.com/office/officeart/2005/8/layout/vList2" loCatId="list" qsTypeId="urn:microsoft.com/office/officeart/2005/8/quickstyle/simple2" qsCatId="simple" csTypeId="urn:microsoft.com/office/officeart/2005/8/colors/colorful1" csCatId="colorful" phldr="1"/>
      <dgm:spPr/>
      <dgm:t>
        <a:bodyPr/>
        <a:lstStyle/>
        <a:p>
          <a:endParaRPr lang="en-US"/>
        </a:p>
      </dgm:t>
    </dgm:pt>
    <dgm:pt modelId="{4E9B0A72-A293-41FA-ADC1-9CC4EDFACFEF}">
      <dgm:prSet custT="1"/>
      <dgm:spPr/>
      <dgm:t>
        <a:bodyPr/>
        <a:lstStyle/>
        <a:p>
          <a:r>
            <a:rPr lang="en-US" sz="2800" dirty="0"/>
            <a:t>GI Tract Health  	  combine with GI </a:t>
          </a:r>
          <a:r>
            <a:rPr lang="en-US" sz="2800" dirty="0" err="1"/>
            <a:t>Stability</a:t>
          </a:r>
          <a:r>
            <a:rPr lang="en-US" sz="2800" baseline="30000" dirty="0" err="1"/>
            <a:t>TM</a:t>
          </a:r>
          <a:r>
            <a:rPr lang="en-US" sz="2800" dirty="0"/>
            <a:t> or Okra Pepsin E3</a:t>
          </a:r>
        </a:p>
      </dgm:t>
    </dgm:pt>
    <dgm:pt modelId="{C89996F4-F5DD-48F6-8437-742BAEF75A6A}" type="parTrans" cxnId="{910BAFCB-457F-4AD8-9098-3A5B368B663A}">
      <dgm:prSet/>
      <dgm:spPr/>
      <dgm:t>
        <a:bodyPr/>
        <a:lstStyle/>
        <a:p>
          <a:endParaRPr lang="en-US"/>
        </a:p>
      </dgm:t>
    </dgm:pt>
    <dgm:pt modelId="{E1967746-2AF8-456F-B42A-B33E52AE0AEC}" type="sibTrans" cxnId="{910BAFCB-457F-4AD8-9098-3A5B368B663A}">
      <dgm:prSet/>
      <dgm:spPr/>
      <dgm:t>
        <a:bodyPr/>
        <a:lstStyle/>
        <a:p>
          <a:endParaRPr lang="en-US"/>
        </a:p>
      </dgm:t>
    </dgm:pt>
    <dgm:pt modelId="{29B8A3C3-364B-4E50-BC33-BDA8AAC34D80}">
      <dgm:prSet custT="1"/>
      <dgm:spPr/>
      <dgm:t>
        <a:bodyPr/>
        <a:lstStyle/>
        <a:p>
          <a:r>
            <a:rPr lang="en-US" sz="2800" dirty="0"/>
            <a:t>Travel 	                  combine with </a:t>
          </a:r>
          <a:r>
            <a:rPr lang="en-US" sz="2800" dirty="0" err="1"/>
            <a:t>Zypan</a:t>
          </a:r>
          <a:r>
            <a:rPr lang="en-US" sz="2800" dirty="0"/>
            <a:t>® and/or </a:t>
          </a:r>
          <a:r>
            <a:rPr lang="en-US" sz="2800" dirty="0" err="1"/>
            <a:t>Zymex</a:t>
          </a:r>
          <a:r>
            <a:rPr lang="en-US" sz="2800" dirty="0"/>
            <a:t>®</a:t>
          </a:r>
        </a:p>
      </dgm:t>
    </dgm:pt>
    <dgm:pt modelId="{5619845F-5DB7-4055-8AA1-8B5EBB964E99}" type="parTrans" cxnId="{A4E1709D-E999-4977-AC94-C59DA8E88793}">
      <dgm:prSet/>
      <dgm:spPr/>
      <dgm:t>
        <a:bodyPr/>
        <a:lstStyle/>
        <a:p>
          <a:endParaRPr lang="en-US"/>
        </a:p>
      </dgm:t>
    </dgm:pt>
    <dgm:pt modelId="{2A3CA52A-3991-40D1-B1B9-4F4407F97F72}" type="sibTrans" cxnId="{A4E1709D-E999-4977-AC94-C59DA8E88793}">
      <dgm:prSet/>
      <dgm:spPr/>
      <dgm:t>
        <a:bodyPr/>
        <a:lstStyle/>
        <a:p>
          <a:endParaRPr lang="en-US"/>
        </a:p>
      </dgm:t>
    </dgm:pt>
    <dgm:pt modelId="{A008CB9F-EF22-4B15-8965-BD98480F1635}">
      <dgm:prSet custT="1"/>
      <dgm:spPr/>
      <dgm:t>
        <a:bodyPr/>
        <a:lstStyle/>
        <a:p>
          <a:pPr>
            <a:lnSpc>
              <a:spcPct val="100000"/>
            </a:lnSpc>
            <a:spcAft>
              <a:spcPts val="0"/>
            </a:spcAft>
          </a:pPr>
          <a:r>
            <a:rPr lang="en-US" sz="2800" dirty="0"/>
            <a:t>Detoxification  	  combine with the 21-Day Purification Program/10-Day          </a:t>
          </a:r>
        </a:p>
        <a:p>
          <a:pPr>
            <a:lnSpc>
              <a:spcPct val="100000"/>
            </a:lnSpc>
            <a:spcAft>
              <a:spcPts val="0"/>
            </a:spcAft>
          </a:pPr>
          <a:r>
            <a:rPr lang="en-US" sz="2800" dirty="0"/>
            <a:t>                                      Programs/SP Detox Balance™ or </a:t>
          </a:r>
          <a:r>
            <a:rPr lang="en-US" sz="2800" dirty="0" err="1"/>
            <a:t>ChelaCo</a:t>
          </a:r>
          <a:r>
            <a:rPr lang="en-US" sz="2800" dirty="0"/>
            <a:t> </a:t>
          </a:r>
        </a:p>
      </dgm:t>
    </dgm:pt>
    <dgm:pt modelId="{B1E22515-8B2F-4204-8A5F-3A5EB35C249E}" type="parTrans" cxnId="{A59E5FA7-1F00-4594-8930-8000E1691D84}">
      <dgm:prSet/>
      <dgm:spPr/>
      <dgm:t>
        <a:bodyPr/>
        <a:lstStyle/>
        <a:p>
          <a:endParaRPr lang="en-US"/>
        </a:p>
      </dgm:t>
    </dgm:pt>
    <dgm:pt modelId="{4A09D63D-A66F-448A-8EF1-9D8BC40B580C}" type="sibTrans" cxnId="{A59E5FA7-1F00-4594-8930-8000E1691D84}">
      <dgm:prSet/>
      <dgm:spPr/>
      <dgm:t>
        <a:bodyPr/>
        <a:lstStyle/>
        <a:p>
          <a:endParaRPr lang="en-US"/>
        </a:p>
      </dgm:t>
    </dgm:pt>
    <dgm:pt modelId="{C5915D9A-9ED4-4FB0-AA9B-1712303C287F}">
      <dgm:prSet custT="1"/>
      <dgm:spPr/>
      <dgm:t>
        <a:bodyPr/>
        <a:lstStyle/>
        <a:p>
          <a:r>
            <a:rPr lang="en-US" sz="2800" dirty="0"/>
            <a:t>Liver Support   	  combine with Spanish Black Radish or </a:t>
          </a:r>
          <a:r>
            <a:rPr lang="en-US" sz="2800" dirty="0" err="1"/>
            <a:t>LivCo</a:t>
          </a:r>
          <a:r>
            <a:rPr lang="en-US" sz="2800" dirty="0"/>
            <a:t>®</a:t>
          </a:r>
        </a:p>
      </dgm:t>
    </dgm:pt>
    <dgm:pt modelId="{7982C5B4-F040-4100-ADB9-A6D9226F7FDF}" type="parTrans" cxnId="{93FF6E94-F4DB-4EA0-896B-9FEA5BB6FB45}">
      <dgm:prSet/>
      <dgm:spPr/>
      <dgm:t>
        <a:bodyPr/>
        <a:lstStyle/>
        <a:p>
          <a:endParaRPr lang="en-US"/>
        </a:p>
      </dgm:t>
    </dgm:pt>
    <dgm:pt modelId="{551813F5-0054-420F-A2A8-9A3D474754B7}" type="sibTrans" cxnId="{93FF6E94-F4DB-4EA0-896B-9FEA5BB6FB45}">
      <dgm:prSet/>
      <dgm:spPr/>
      <dgm:t>
        <a:bodyPr/>
        <a:lstStyle/>
        <a:p>
          <a:endParaRPr lang="en-US"/>
        </a:p>
      </dgm:t>
    </dgm:pt>
    <dgm:pt modelId="{914A68D3-90B5-4ABA-ABFE-669FFA7A7C17}">
      <dgm:prSet custT="1"/>
      <dgm:spPr/>
      <dgm:t>
        <a:bodyPr/>
        <a:lstStyle/>
        <a:p>
          <a:r>
            <a:rPr lang="en-US" sz="2800" dirty="0"/>
            <a:t>Fat Digestion         combine with </a:t>
          </a:r>
          <a:r>
            <a:rPr lang="en-US" sz="2800" dirty="0" err="1"/>
            <a:t>Cholacol</a:t>
          </a:r>
          <a:r>
            <a:rPr lang="en-US" sz="2800" dirty="0"/>
            <a:t>® and/or </a:t>
          </a:r>
          <a:r>
            <a:rPr lang="en-US" sz="2800" dirty="0" err="1"/>
            <a:t>Betafood</a:t>
          </a:r>
          <a:r>
            <a:rPr lang="en-US" sz="2800" dirty="0"/>
            <a:t>®</a:t>
          </a:r>
        </a:p>
      </dgm:t>
    </dgm:pt>
    <dgm:pt modelId="{9F59B8A8-2CF5-4A1B-B545-2823A30497A2}" type="parTrans" cxnId="{FFC1715C-0929-425F-AB0F-DD34243A2C22}">
      <dgm:prSet/>
      <dgm:spPr/>
      <dgm:t>
        <a:bodyPr/>
        <a:lstStyle/>
        <a:p>
          <a:endParaRPr lang="en-US"/>
        </a:p>
      </dgm:t>
    </dgm:pt>
    <dgm:pt modelId="{7437E102-7C5E-4740-BE85-4B4B1CBAE19F}" type="sibTrans" cxnId="{FFC1715C-0929-425F-AB0F-DD34243A2C22}">
      <dgm:prSet/>
      <dgm:spPr/>
      <dgm:t>
        <a:bodyPr/>
        <a:lstStyle/>
        <a:p>
          <a:endParaRPr lang="en-US"/>
        </a:p>
      </dgm:t>
    </dgm:pt>
    <dgm:pt modelId="{01498381-A671-418D-9FF9-8A418A41872F}" type="pres">
      <dgm:prSet presAssocID="{54E30BAB-FC4E-4E9A-AD3A-7794B6FA7DD4}" presName="linear" presStyleCnt="0">
        <dgm:presLayoutVars>
          <dgm:animLvl val="lvl"/>
          <dgm:resizeHandles val="exact"/>
        </dgm:presLayoutVars>
      </dgm:prSet>
      <dgm:spPr/>
    </dgm:pt>
    <dgm:pt modelId="{3F474BDB-2B09-4234-9CE4-F6D48941AC01}" type="pres">
      <dgm:prSet presAssocID="{4E9B0A72-A293-41FA-ADC1-9CC4EDFACFEF}" presName="parentText" presStyleLbl="node1" presStyleIdx="0" presStyleCnt="5">
        <dgm:presLayoutVars>
          <dgm:chMax val="0"/>
          <dgm:bulletEnabled val="1"/>
        </dgm:presLayoutVars>
      </dgm:prSet>
      <dgm:spPr/>
    </dgm:pt>
    <dgm:pt modelId="{89345A7E-C83D-43E6-990A-AC8AC0CE9D21}" type="pres">
      <dgm:prSet presAssocID="{E1967746-2AF8-456F-B42A-B33E52AE0AEC}" presName="spacer" presStyleCnt="0"/>
      <dgm:spPr/>
    </dgm:pt>
    <dgm:pt modelId="{3A6E4A37-93EE-48FB-898D-F716823BF133}" type="pres">
      <dgm:prSet presAssocID="{29B8A3C3-364B-4E50-BC33-BDA8AAC34D80}" presName="parentText" presStyleLbl="node1" presStyleIdx="1" presStyleCnt="5">
        <dgm:presLayoutVars>
          <dgm:chMax val="0"/>
          <dgm:bulletEnabled val="1"/>
        </dgm:presLayoutVars>
      </dgm:prSet>
      <dgm:spPr/>
    </dgm:pt>
    <dgm:pt modelId="{2BAA8B2E-3C72-46E8-8822-32249A9D85BC}" type="pres">
      <dgm:prSet presAssocID="{2A3CA52A-3991-40D1-B1B9-4F4407F97F72}" presName="spacer" presStyleCnt="0"/>
      <dgm:spPr/>
    </dgm:pt>
    <dgm:pt modelId="{7DD4A319-9F10-4AD5-84F7-FC036B5599BB}" type="pres">
      <dgm:prSet presAssocID="{A008CB9F-EF22-4B15-8965-BD98480F1635}" presName="parentText" presStyleLbl="node1" presStyleIdx="2" presStyleCnt="5">
        <dgm:presLayoutVars>
          <dgm:chMax val="0"/>
          <dgm:bulletEnabled val="1"/>
        </dgm:presLayoutVars>
      </dgm:prSet>
      <dgm:spPr/>
    </dgm:pt>
    <dgm:pt modelId="{2F3FEC23-477F-4314-A92C-437AE3886B84}" type="pres">
      <dgm:prSet presAssocID="{4A09D63D-A66F-448A-8EF1-9D8BC40B580C}" presName="spacer" presStyleCnt="0"/>
      <dgm:spPr/>
    </dgm:pt>
    <dgm:pt modelId="{69C9AB4E-AE66-4B1C-AF82-CB64C8CF4D5F}" type="pres">
      <dgm:prSet presAssocID="{C5915D9A-9ED4-4FB0-AA9B-1712303C287F}" presName="parentText" presStyleLbl="node1" presStyleIdx="3" presStyleCnt="5">
        <dgm:presLayoutVars>
          <dgm:chMax val="0"/>
          <dgm:bulletEnabled val="1"/>
        </dgm:presLayoutVars>
      </dgm:prSet>
      <dgm:spPr/>
    </dgm:pt>
    <dgm:pt modelId="{95B83D4A-16F7-42A0-9DD9-551446897F36}" type="pres">
      <dgm:prSet presAssocID="{551813F5-0054-420F-A2A8-9A3D474754B7}" presName="spacer" presStyleCnt="0"/>
      <dgm:spPr/>
    </dgm:pt>
    <dgm:pt modelId="{E49FF15E-4BC4-4258-926B-268294C9E158}" type="pres">
      <dgm:prSet presAssocID="{914A68D3-90B5-4ABA-ABFE-669FFA7A7C17}" presName="parentText" presStyleLbl="node1" presStyleIdx="4" presStyleCnt="5">
        <dgm:presLayoutVars>
          <dgm:chMax val="0"/>
          <dgm:bulletEnabled val="1"/>
        </dgm:presLayoutVars>
      </dgm:prSet>
      <dgm:spPr/>
    </dgm:pt>
  </dgm:ptLst>
  <dgm:cxnLst>
    <dgm:cxn modelId="{7290E83E-759F-4466-8B38-E67728E82C48}" type="presOf" srcId="{A008CB9F-EF22-4B15-8965-BD98480F1635}" destId="{7DD4A319-9F10-4AD5-84F7-FC036B5599BB}" srcOrd="0" destOrd="0" presId="urn:microsoft.com/office/officeart/2005/8/layout/vList2"/>
    <dgm:cxn modelId="{FFC1715C-0929-425F-AB0F-DD34243A2C22}" srcId="{54E30BAB-FC4E-4E9A-AD3A-7794B6FA7DD4}" destId="{914A68D3-90B5-4ABA-ABFE-669FFA7A7C17}" srcOrd="4" destOrd="0" parTransId="{9F59B8A8-2CF5-4A1B-B545-2823A30497A2}" sibTransId="{7437E102-7C5E-4740-BE85-4B4B1CBAE19F}"/>
    <dgm:cxn modelId="{93FF6E94-F4DB-4EA0-896B-9FEA5BB6FB45}" srcId="{54E30BAB-FC4E-4E9A-AD3A-7794B6FA7DD4}" destId="{C5915D9A-9ED4-4FB0-AA9B-1712303C287F}" srcOrd="3" destOrd="0" parTransId="{7982C5B4-F040-4100-ADB9-A6D9226F7FDF}" sibTransId="{551813F5-0054-420F-A2A8-9A3D474754B7}"/>
    <dgm:cxn modelId="{00798D94-BAD4-4BBA-9D61-C213BE61B268}" type="presOf" srcId="{29B8A3C3-364B-4E50-BC33-BDA8AAC34D80}" destId="{3A6E4A37-93EE-48FB-898D-F716823BF133}" srcOrd="0" destOrd="0" presId="urn:microsoft.com/office/officeart/2005/8/layout/vList2"/>
    <dgm:cxn modelId="{5124AF99-6808-4C4C-B518-A877EC46CD81}" type="presOf" srcId="{54E30BAB-FC4E-4E9A-AD3A-7794B6FA7DD4}" destId="{01498381-A671-418D-9FF9-8A418A41872F}" srcOrd="0" destOrd="0" presId="urn:microsoft.com/office/officeart/2005/8/layout/vList2"/>
    <dgm:cxn modelId="{A4E1709D-E999-4977-AC94-C59DA8E88793}" srcId="{54E30BAB-FC4E-4E9A-AD3A-7794B6FA7DD4}" destId="{29B8A3C3-364B-4E50-BC33-BDA8AAC34D80}" srcOrd="1" destOrd="0" parTransId="{5619845F-5DB7-4055-8AA1-8B5EBB964E99}" sibTransId="{2A3CA52A-3991-40D1-B1B9-4F4407F97F72}"/>
    <dgm:cxn modelId="{A59E5FA7-1F00-4594-8930-8000E1691D84}" srcId="{54E30BAB-FC4E-4E9A-AD3A-7794B6FA7DD4}" destId="{A008CB9F-EF22-4B15-8965-BD98480F1635}" srcOrd="2" destOrd="0" parTransId="{B1E22515-8B2F-4204-8A5F-3A5EB35C249E}" sibTransId="{4A09D63D-A66F-448A-8EF1-9D8BC40B580C}"/>
    <dgm:cxn modelId="{299B1DB3-A012-4EB5-B3D2-197845806DA7}" type="presOf" srcId="{C5915D9A-9ED4-4FB0-AA9B-1712303C287F}" destId="{69C9AB4E-AE66-4B1C-AF82-CB64C8CF4D5F}" srcOrd="0" destOrd="0" presId="urn:microsoft.com/office/officeart/2005/8/layout/vList2"/>
    <dgm:cxn modelId="{A71B4DCA-D558-4ACC-A352-F8F4AAFE4746}" type="presOf" srcId="{4E9B0A72-A293-41FA-ADC1-9CC4EDFACFEF}" destId="{3F474BDB-2B09-4234-9CE4-F6D48941AC01}" srcOrd="0" destOrd="0" presId="urn:microsoft.com/office/officeart/2005/8/layout/vList2"/>
    <dgm:cxn modelId="{910BAFCB-457F-4AD8-9098-3A5B368B663A}" srcId="{54E30BAB-FC4E-4E9A-AD3A-7794B6FA7DD4}" destId="{4E9B0A72-A293-41FA-ADC1-9CC4EDFACFEF}" srcOrd="0" destOrd="0" parTransId="{C89996F4-F5DD-48F6-8437-742BAEF75A6A}" sibTransId="{E1967746-2AF8-456F-B42A-B33E52AE0AEC}"/>
    <dgm:cxn modelId="{F87AF7DC-7FAE-4BA2-8C2B-BA72EEE06120}" type="presOf" srcId="{914A68D3-90B5-4ABA-ABFE-669FFA7A7C17}" destId="{E49FF15E-4BC4-4258-926B-268294C9E158}" srcOrd="0" destOrd="0" presId="urn:microsoft.com/office/officeart/2005/8/layout/vList2"/>
    <dgm:cxn modelId="{DEBD2750-3408-4CBA-98D8-2028F52E5BE1}" type="presParOf" srcId="{01498381-A671-418D-9FF9-8A418A41872F}" destId="{3F474BDB-2B09-4234-9CE4-F6D48941AC01}" srcOrd="0" destOrd="0" presId="urn:microsoft.com/office/officeart/2005/8/layout/vList2"/>
    <dgm:cxn modelId="{96BAC388-B6AA-429B-A957-AC3DA7583D79}" type="presParOf" srcId="{01498381-A671-418D-9FF9-8A418A41872F}" destId="{89345A7E-C83D-43E6-990A-AC8AC0CE9D21}" srcOrd="1" destOrd="0" presId="urn:microsoft.com/office/officeart/2005/8/layout/vList2"/>
    <dgm:cxn modelId="{A523F70C-FE80-43E1-8233-C0E702391C1B}" type="presParOf" srcId="{01498381-A671-418D-9FF9-8A418A41872F}" destId="{3A6E4A37-93EE-48FB-898D-F716823BF133}" srcOrd="2" destOrd="0" presId="urn:microsoft.com/office/officeart/2005/8/layout/vList2"/>
    <dgm:cxn modelId="{A19E09D8-9C2B-4A6C-8E71-5A61AF64BEE0}" type="presParOf" srcId="{01498381-A671-418D-9FF9-8A418A41872F}" destId="{2BAA8B2E-3C72-46E8-8822-32249A9D85BC}" srcOrd="3" destOrd="0" presId="urn:microsoft.com/office/officeart/2005/8/layout/vList2"/>
    <dgm:cxn modelId="{03DFFAC9-BAE0-4B55-A927-565BE50AFDDC}" type="presParOf" srcId="{01498381-A671-418D-9FF9-8A418A41872F}" destId="{7DD4A319-9F10-4AD5-84F7-FC036B5599BB}" srcOrd="4" destOrd="0" presId="urn:microsoft.com/office/officeart/2005/8/layout/vList2"/>
    <dgm:cxn modelId="{891E150B-CD67-4C40-A24A-B71A97F46135}" type="presParOf" srcId="{01498381-A671-418D-9FF9-8A418A41872F}" destId="{2F3FEC23-477F-4314-A92C-437AE3886B84}" srcOrd="5" destOrd="0" presId="urn:microsoft.com/office/officeart/2005/8/layout/vList2"/>
    <dgm:cxn modelId="{3B1B122C-E3FD-4292-A608-10FECA295252}" type="presParOf" srcId="{01498381-A671-418D-9FF9-8A418A41872F}" destId="{69C9AB4E-AE66-4B1C-AF82-CB64C8CF4D5F}" srcOrd="6" destOrd="0" presId="urn:microsoft.com/office/officeart/2005/8/layout/vList2"/>
    <dgm:cxn modelId="{B92123F1-7FC4-40B6-9AA4-A9EE32C565D3}" type="presParOf" srcId="{01498381-A671-418D-9FF9-8A418A41872F}" destId="{95B83D4A-16F7-42A0-9DD9-551446897F36}" srcOrd="7" destOrd="0" presId="urn:microsoft.com/office/officeart/2005/8/layout/vList2"/>
    <dgm:cxn modelId="{E6B50F1A-3584-4D2C-8CBA-AE33E7FFB79E}" type="presParOf" srcId="{01498381-A671-418D-9FF9-8A418A41872F}" destId="{E49FF15E-4BC4-4258-926B-268294C9E158}"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474BDB-2B09-4234-9CE4-F6D48941AC01}">
      <dsp:nvSpPr>
        <dsp:cNvPr id="0" name=""/>
        <dsp:cNvSpPr/>
      </dsp:nvSpPr>
      <dsp:spPr>
        <a:xfrm>
          <a:off x="0" y="965"/>
          <a:ext cx="11018520" cy="8156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GI Tract Health  	  combine with GI </a:t>
          </a:r>
          <a:r>
            <a:rPr lang="en-US" sz="2800" kern="1200" dirty="0" err="1"/>
            <a:t>Stability</a:t>
          </a:r>
          <a:r>
            <a:rPr lang="en-US" sz="2800" kern="1200" baseline="30000" dirty="0" err="1"/>
            <a:t>TM</a:t>
          </a:r>
          <a:r>
            <a:rPr lang="en-US" sz="2800" kern="1200" dirty="0"/>
            <a:t> or Okra Pepsin E3</a:t>
          </a:r>
        </a:p>
      </dsp:txBody>
      <dsp:txXfrm>
        <a:off x="39818" y="40783"/>
        <a:ext cx="10938884" cy="736038"/>
      </dsp:txXfrm>
    </dsp:sp>
    <dsp:sp modelId="{3A6E4A37-93EE-48FB-898D-F716823BF133}">
      <dsp:nvSpPr>
        <dsp:cNvPr id="0" name=""/>
        <dsp:cNvSpPr/>
      </dsp:nvSpPr>
      <dsp:spPr>
        <a:xfrm>
          <a:off x="0" y="826357"/>
          <a:ext cx="11018520" cy="815674"/>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Travel 	                  combine with </a:t>
          </a:r>
          <a:r>
            <a:rPr lang="en-US" sz="2800" kern="1200" dirty="0" err="1"/>
            <a:t>Zypan</a:t>
          </a:r>
          <a:r>
            <a:rPr lang="en-US" sz="2800" kern="1200" dirty="0"/>
            <a:t>® and/or </a:t>
          </a:r>
          <a:r>
            <a:rPr lang="en-US" sz="2800" kern="1200" dirty="0" err="1"/>
            <a:t>Zymex</a:t>
          </a:r>
          <a:r>
            <a:rPr lang="en-US" sz="2800" kern="1200" dirty="0"/>
            <a:t>®</a:t>
          </a:r>
        </a:p>
      </dsp:txBody>
      <dsp:txXfrm>
        <a:off x="39818" y="866175"/>
        <a:ext cx="10938884" cy="736038"/>
      </dsp:txXfrm>
    </dsp:sp>
    <dsp:sp modelId="{7DD4A319-9F10-4AD5-84F7-FC036B5599BB}">
      <dsp:nvSpPr>
        <dsp:cNvPr id="0" name=""/>
        <dsp:cNvSpPr/>
      </dsp:nvSpPr>
      <dsp:spPr>
        <a:xfrm>
          <a:off x="0" y="1651748"/>
          <a:ext cx="11018520" cy="815674"/>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100000"/>
            </a:lnSpc>
            <a:spcBef>
              <a:spcPct val="0"/>
            </a:spcBef>
            <a:spcAft>
              <a:spcPts val="0"/>
            </a:spcAft>
            <a:buNone/>
          </a:pPr>
          <a:r>
            <a:rPr lang="en-US" sz="2800" kern="1200" dirty="0"/>
            <a:t>Detoxification  	  combine with the 21-Day Purification Program/10-Day          </a:t>
          </a:r>
        </a:p>
        <a:p>
          <a:pPr marL="0" lvl="0" indent="0" algn="l" defTabSz="1244600">
            <a:lnSpc>
              <a:spcPct val="100000"/>
            </a:lnSpc>
            <a:spcBef>
              <a:spcPct val="0"/>
            </a:spcBef>
            <a:spcAft>
              <a:spcPts val="0"/>
            </a:spcAft>
            <a:buNone/>
          </a:pPr>
          <a:r>
            <a:rPr lang="en-US" sz="2800" kern="1200" dirty="0"/>
            <a:t>                                      Programs/SP Detox Balance™ or </a:t>
          </a:r>
          <a:r>
            <a:rPr lang="en-US" sz="2800" kern="1200" dirty="0" err="1"/>
            <a:t>ChelaCo</a:t>
          </a:r>
          <a:r>
            <a:rPr lang="en-US" sz="2800" kern="1200" dirty="0"/>
            <a:t> </a:t>
          </a:r>
        </a:p>
      </dsp:txBody>
      <dsp:txXfrm>
        <a:off x="39818" y="1691566"/>
        <a:ext cx="10938884" cy="736038"/>
      </dsp:txXfrm>
    </dsp:sp>
    <dsp:sp modelId="{69C9AB4E-AE66-4B1C-AF82-CB64C8CF4D5F}">
      <dsp:nvSpPr>
        <dsp:cNvPr id="0" name=""/>
        <dsp:cNvSpPr/>
      </dsp:nvSpPr>
      <dsp:spPr>
        <a:xfrm>
          <a:off x="0" y="2477140"/>
          <a:ext cx="11018520" cy="815674"/>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Liver Support   	  combine with Spanish Black Radish or </a:t>
          </a:r>
          <a:r>
            <a:rPr lang="en-US" sz="2800" kern="1200" dirty="0" err="1"/>
            <a:t>LivCo</a:t>
          </a:r>
          <a:r>
            <a:rPr lang="en-US" sz="2800" kern="1200" dirty="0"/>
            <a:t>®</a:t>
          </a:r>
        </a:p>
      </dsp:txBody>
      <dsp:txXfrm>
        <a:off x="39818" y="2516958"/>
        <a:ext cx="10938884" cy="736038"/>
      </dsp:txXfrm>
    </dsp:sp>
    <dsp:sp modelId="{E49FF15E-4BC4-4258-926B-268294C9E158}">
      <dsp:nvSpPr>
        <dsp:cNvPr id="0" name=""/>
        <dsp:cNvSpPr/>
      </dsp:nvSpPr>
      <dsp:spPr>
        <a:xfrm>
          <a:off x="0" y="3302531"/>
          <a:ext cx="11018520" cy="815674"/>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Fat Digestion         combine with </a:t>
          </a:r>
          <a:r>
            <a:rPr lang="en-US" sz="2800" kern="1200" dirty="0" err="1"/>
            <a:t>Cholacol</a:t>
          </a:r>
          <a:r>
            <a:rPr lang="en-US" sz="2800" kern="1200" dirty="0"/>
            <a:t>® and/or </a:t>
          </a:r>
          <a:r>
            <a:rPr lang="en-US" sz="2800" kern="1200" dirty="0" err="1"/>
            <a:t>Betafood</a:t>
          </a:r>
          <a:r>
            <a:rPr lang="en-US" sz="2800" kern="1200" dirty="0"/>
            <a:t>®</a:t>
          </a:r>
        </a:p>
      </dsp:txBody>
      <dsp:txXfrm>
        <a:off x="39818" y="3342349"/>
        <a:ext cx="10938884" cy="73603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809141-7B77-4147-9078-41BAD4E025FB}" type="datetimeFigureOut">
              <a:rPr lang="en-US" smtClean="0"/>
              <a:t>1/17/2022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FDD3E5-BE77-440B-AEF1-8001F86773E9}" type="slidenum">
              <a:rPr lang="en-US" smtClean="0"/>
              <a:t>‹#›</a:t>
            </a:fld>
            <a:endParaRPr lang="en-US"/>
          </a:p>
        </p:txBody>
      </p:sp>
    </p:spTree>
    <p:extLst>
      <p:ext uri="{BB962C8B-B14F-4D97-AF65-F5344CB8AC3E}">
        <p14:creationId xmlns:p14="http://schemas.microsoft.com/office/powerpoint/2010/main" val="3756799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E23C6396-6483-4145-A796-009008833DA8}"/>
              </a:ext>
            </a:extLst>
          </p:cNvPr>
          <p:cNvSpPr>
            <a:spLocks noGrp="1" noRot="1" noChangeAspect="1" noChangeArrowheads="1" noTextEdit="1"/>
          </p:cNvSpPr>
          <p:nvPr>
            <p:ph type="sldImg"/>
          </p:nvPr>
        </p:nvSpPr>
        <p:spPr>
          <a:xfrm>
            <a:off x="458788" y="720725"/>
            <a:ext cx="6400800" cy="3600450"/>
          </a:xfrm>
          <a:ln/>
        </p:spPr>
      </p:sp>
      <p:sp>
        <p:nvSpPr>
          <p:cNvPr id="211971" name="Rectangle 3">
            <a:extLst>
              <a:ext uri="{FF2B5EF4-FFF2-40B4-BE49-F238E27FC236}">
                <a16:creationId xmlns:a16="http://schemas.microsoft.com/office/drawing/2014/main" id="{E2E0B756-B8FB-4AF9-A58F-0CDB9F886B64}"/>
              </a:ext>
            </a:extLst>
          </p:cNvPr>
          <p:cNvSpPr>
            <a:spLocks noGrp="1" noChangeArrowheads="1"/>
          </p:cNvSpPr>
          <p:nvPr>
            <p:ph type="body" idx="1"/>
          </p:nvPr>
        </p:nvSpPr>
        <p:spPr>
          <a:xfrm>
            <a:off x="974725" y="4562475"/>
            <a:ext cx="5365750" cy="431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2" name="Date Placeholder 1">
            <a:extLst>
              <a:ext uri="{FF2B5EF4-FFF2-40B4-BE49-F238E27FC236}">
                <a16:creationId xmlns:a16="http://schemas.microsoft.com/office/drawing/2014/main" id="{64F0A8CA-7462-4CBE-96CB-2094A5578A33}"/>
              </a:ext>
            </a:extLst>
          </p:cNvPr>
          <p:cNvSpPr>
            <a:spLocks noGrp="1"/>
          </p:cNvSpPr>
          <p:nvPr>
            <p:ph type="dt" sz="quarter" idx="1"/>
          </p:nvPr>
        </p:nvSpPr>
        <p:spPr/>
        <p:txBody>
          <a:bodyPr/>
          <a:lstStyle/>
          <a:p>
            <a:pPr>
              <a:defRPr/>
            </a:pPr>
            <a:r>
              <a:rPr lang="en-US" dirty="0"/>
              <a:t>July 14,15, 2018</a:t>
            </a:r>
          </a:p>
        </p:txBody>
      </p:sp>
      <p:sp>
        <p:nvSpPr>
          <p:cNvPr id="3" name="Footer Placeholder 2">
            <a:extLst>
              <a:ext uri="{FF2B5EF4-FFF2-40B4-BE49-F238E27FC236}">
                <a16:creationId xmlns:a16="http://schemas.microsoft.com/office/drawing/2014/main" id="{257A237C-38CB-48D1-9463-13E150465304}"/>
              </a:ext>
            </a:extLst>
          </p:cNvPr>
          <p:cNvSpPr>
            <a:spLocks noGrp="1"/>
          </p:cNvSpPr>
          <p:nvPr>
            <p:ph type="ftr" sz="quarter" idx="4"/>
          </p:nvPr>
        </p:nvSpPr>
        <p:spPr/>
        <p:txBody>
          <a:bodyPr/>
          <a:lstStyle/>
          <a:p>
            <a:pPr>
              <a:defRPr/>
            </a:pPr>
            <a:r>
              <a:rPr lang="en-US" dirty="0"/>
              <a:t>Standard Process</a:t>
            </a:r>
          </a:p>
        </p:txBody>
      </p:sp>
      <p:sp>
        <p:nvSpPr>
          <p:cNvPr id="4" name="Header Placeholder 3">
            <a:extLst>
              <a:ext uri="{FF2B5EF4-FFF2-40B4-BE49-F238E27FC236}">
                <a16:creationId xmlns:a16="http://schemas.microsoft.com/office/drawing/2014/main" id="{2652D2F3-8279-4654-8D7F-1D12CD07413F}"/>
              </a:ext>
            </a:extLst>
          </p:cNvPr>
          <p:cNvSpPr>
            <a:spLocks noGrp="1"/>
          </p:cNvSpPr>
          <p:nvPr>
            <p:ph type="hdr" sz="quarter"/>
          </p:nvPr>
        </p:nvSpPr>
        <p:spPr/>
        <p:txBody>
          <a:bodyPr/>
          <a:lstStyle/>
          <a:p>
            <a:pPr>
              <a:defRPr/>
            </a:pPr>
            <a:r>
              <a:rPr lang="en-US" dirty="0"/>
              <a:t>Immune Modulation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2565F"/>
                </a:solidFill>
                <a:effectLst/>
                <a:latin typeface="Harriet"/>
              </a:rPr>
              <a:t>Clinoptilolite’s adsorbent properties make it critical for the elimination of mycotoxins, includes aflatoxins which are caused by molds found on many foods – nuts can be high in aflatoxins</a:t>
            </a:r>
          </a:p>
          <a:p>
            <a:endParaRPr lang="en-US" b="0" i="0" dirty="0">
              <a:solidFill>
                <a:srgbClr val="52565F"/>
              </a:solidFill>
              <a:effectLst/>
              <a:latin typeface="Harriet"/>
            </a:endParaRPr>
          </a:p>
          <a:p>
            <a:r>
              <a:rPr lang="en-US" b="0" i="0" dirty="0">
                <a:solidFill>
                  <a:srgbClr val="52565F"/>
                </a:solidFill>
                <a:effectLst/>
                <a:latin typeface="Harriet"/>
              </a:rPr>
              <a:t>Exotoxins are secreted by bacteria can be eliminated with clinoptilolite as well as</a:t>
            </a:r>
          </a:p>
          <a:p>
            <a:r>
              <a:rPr lang="en-US" b="0" i="0" dirty="0">
                <a:solidFill>
                  <a:srgbClr val="52565F"/>
                </a:solidFill>
                <a:effectLst/>
                <a:latin typeface="Harriet"/>
              </a:rPr>
              <a:t> ammonia, cholesterol, and harmful heavy metals, such as lead, cadmium, silver, and mercury. Mycotoxins are secondary metabolites produced by microscopic fungi, and they are associated with negative health outcomes in humans</a:t>
            </a:r>
          </a:p>
          <a:p>
            <a:endParaRPr lang="en-US" b="0" i="0" dirty="0">
              <a:solidFill>
                <a:srgbClr val="52565F"/>
              </a:solidFill>
              <a:effectLst/>
              <a:latin typeface="Harriet"/>
            </a:endParaRPr>
          </a:p>
          <a:p>
            <a:r>
              <a:rPr lang="en-US" b="0" i="0" dirty="0">
                <a:solidFill>
                  <a:srgbClr val="52565F"/>
                </a:solidFill>
                <a:effectLst/>
                <a:latin typeface="Harriet"/>
              </a:rPr>
              <a:t>Clinoptilolite promotes regular bowel movements by support the GI lining under stress conditions, it counteracts GI barrier damage, and enhances mucosal barrier protection and repair.</a:t>
            </a:r>
          </a:p>
          <a:p>
            <a:endParaRPr lang="en-US" b="0" i="0" dirty="0">
              <a:solidFill>
                <a:srgbClr val="52565F"/>
              </a:solidFill>
              <a:effectLst/>
              <a:latin typeface="Harriet"/>
            </a:endParaRPr>
          </a:p>
          <a:p>
            <a:r>
              <a:rPr lang="en-US" b="0" i="0" dirty="0">
                <a:solidFill>
                  <a:srgbClr val="52565F"/>
                </a:solidFill>
                <a:effectLst/>
                <a:latin typeface="Harriet"/>
              </a:rPr>
              <a:t>GI Adsorb is effective for toxin removal, helping the body’s natural detoxification process remove toxins and keep the body in homeostasis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E353CB-9AD8-4811-8E72-E328D3B017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1260067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E353CB-9AD8-4811-8E72-E328D3B017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92754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Zonulin is a test to look at a specific proteins when increased represents increased GI toxicity because of its ability to open tight junctions of the intestinal lining </a:t>
            </a:r>
          </a:p>
          <a:p>
            <a:endParaRPr lang="en-US" sz="1200" dirty="0"/>
          </a:p>
          <a:p>
            <a:r>
              <a:rPr lang="en-US" sz="1200" dirty="0"/>
              <a:t>Lac-tu-lose mannitol test – A urine test to check leaky gut syndrome by seeing how much sugar leaks through the gut lining</a:t>
            </a:r>
          </a:p>
          <a:p>
            <a:endParaRPr lang="en-US" sz="1200" dirty="0"/>
          </a:p>
          <a:p>
            <a:r>
              <a:rPr lang="en-US" sz="1200" dirty="0"/>
              <a:t>A1-antitrypsin – Is a protein produced by the liver it circulates in the blood, high levels in the stool can signify gut barrier disruption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E353CB-9AD8-4811-8E72-E328D3B017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577596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E353CB-9AD8-4811-8E72-E328D3B017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514538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One of the main issues of course with leaky gut is hyperpermeability of the GI tract due to compounds or toxins that cross the GI barrier because of a weakened and damaged mucosal lining</a:t>
            </a:r>
          </a:p>
          <a:p>
            <a:endParaRPr lang="en-US" sz="1000" dirty="0"/>
          </a:p>
          <a:p>
            <a:pPr marL="0" marR="0">
              <a:lnSpc>
                <a:spcPct val="115000"/>
              </a:lnSpc>
              <a:spcBef>
                <a:spcPts val="0"/>
              </a:spcBef>
              <a:spcAft>
                <a:spcPts val="100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GI Stability with the 2-FL’  the prebiotic carbohydrate that is chemically identical to human milk oligosaccharides has shown to benefit the lower GI, where only a few Bifidobacterium strains can metabolize it to enhance microbiome function. 2’-FL has shown to positively support the proper functioning of the GI barriers, also, by decreasing immune activation and inflammation. </a:t>
            </a:r>
          </a:p>
          <a:p>
            <a:pPr marL="0" marR="0">
              <a:lnSpc>
                <a:spcPct val="115000"/>
              </a:lnSpc>
              <a:spcBef>
                <a:spcPts val="0"/>
              </a:spcBef>
              <a:spcAft>
                <a:spcPts val="1000"/>
              </a:spcAft>
            </a:pP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2’-FL as a Decoy</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2’-FL also acting as a decoy in the gut. Microbial invaders make their way to the lower GI where they adhere to surface sugars that line our GI tract, here they colonize and create biological toxins, which in turn leads to dysbiosis, inflammation, and gut symptoms. 2’-FL has a similar structure to the surface sugars that line the GI tract, causing the microbial invaders to attach to the 2’-FL as opposed to our own GI tract, diverting the microbes away from healthy tissue and avoiding an inflammatory response. </a:t>
            </a:r>
          </a:p>
          <a:p>
            <a:pPr marL="0" marR="0">
              <a:lnSpc>
                <a:spcPct val="115000"/>
              </a:lnSpc>
              <a:spcBef>
                <a:spcPts val="0"/>
              </a:spcBef>
              <a:spcAft>
                <a:spcPts val="100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lang="en-US" sz="1050" dirty="0">
                <a:effectLst/>
                <a:latin typeface="Calibri" panose="020F0502020204030204" pitchFamily="34" charset="0"/>
                <a:ea typeface="Calibri" panose="020F0502020204030204" pitchFamily="34" charset="0"/>
                <a:cs typeface="Times New Roman" panose="02020603050405020304" pitchFamily="18" charset="0"/>
              </a:rPr>
              <a:t>Okra Pepsin E3 with its fiber and mucilage properties is soothing to the digestive tract, it has anti-adhesive properties that block H. Pylori colonization in the stomach and binds to bile acids allowing for excretion of cholesterol and toxic metabolites through the stool.</a:t>
            </a:r>
          </a:p>
          <a:p>
            <a:pPr marL="0" marR="0" lvl="0" indent="0" algn="l" defTabSz="914400" rtl="0" eaLnBrk="1" fontAlgn="auto" latinLnBrk="0" hangingPunct="1">
              <a:lnSpc>
                <a:spcPct val="115000"/>
              </a:lnSpc>
              <a:spcBef>
                <a:spcPts val="0"/>
              </a:spcBef>
              <a:spcAft>
                <a:spcPts val="1000"/>
              </a:spcAft>
              <a:buClrTx/>
              <a:buSzTx/>
              <a:buFontTx/>
              <a:buNone/>
              <a:tabLst/>
              <a:defRPr/>
            </a:pP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lang="en-US" sz="1050" dirty="0">
                <a:effectLst/>
                <a:latin typeface="Calibri" panose="020F0502020204030204" pitchFamily="34" charset="0"/>
                <a:ea typeface="Calibri" panose="020F0502020204030204" pitchFamily="34" charset="0"/>
                <a:cs typeface="Times New Roman" panose="02020603050405020304" pitchFamily="18" charset="0"/>
              </a:rPr>
              <a:t>Okra is also high in key nutrients that help with inflammation, methylation, oxidative stress and blood sugar balance. Don’t forget the Pepsin in this product helps digest invaders that adhere GI tract and the E3 that helps to heal the GI tract.</a:t>
            </a:r>
          </a:p>
          <a:p>
            <a:pPr marL="0" marR="0">
              <a:lnSpc>
                <a:spcPct val="115000"/>
              </a:lnSpc>
              <a:spcBef>
                <a:spcPts val="0"/>
              </a:spcBef>
              <a:spcAft>
                <a:spcPts val="100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E353CB-9AD8-4811-8E72-E328D3B017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128122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E353CB-9AD8-4811-8E72-E328D3B017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980730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eaLnBrk="1" hangingPunct="1"/>
            <a:r>
              <a:rPr lang="en-US" altLang="en-US" sz="1200" b="1" dirty="0">
                <a:solidFill>
                  <a:srgbClr val="000000"/>
                </a:solidFill>
                <a:latin typeface="Book Antiqua" panose="02040602050305030304" pitchFamily="18" charset="0"/>
              </a:rPr>
              <a:t>In 1989 the EPA estimated in</a:t>
            </a:r>
            <a:r>
              <a:rPr lang="en-US" altLang="en-US" sz="1200" b="1" dirty="0">
                <a:solidFill>
                  <a:srgbClr val="FF0000"/>
                </a:solidFill>
                <a:latin typeface="Book Antiqua" panose="02040602050305030304" pitchFamily="18" charset="0"/>
              </a:rPr>
              <a:t> </a:t>
            </a:r>
            <a:r>
              <a:rPr lang="en-US" altLang="en-US" sz="1200" b="1" dirty="0">
                <a:solidFill>
                  <a:srgbClr val="C00000"/>
                </a:solidFill>
                <a:latin typeface="Book Antiqua" panose="02040602050305030304" pitchFamily="18" charset="0"/>
              </a:rPr>
              <a:t>1 year almost </a:t>
            </a:r>
          </a:p>
          <a:p>
            <a:pPr algn="ctr" eaLnBrk="1" hangingPunct="1"/>
            <a:r>
              <a:rPr lang="en-US" altLang="en-US" sz="1200" b="1" dirty="0">
                <a:solidFill>
                  <a:srgbClr val="C00000"/>
                </a:solidFill>
                <a:latin typeface="Book Antiqua" panose="02040602050305030304" pitchFamily="18" charset="0"/>
              </a:rPr>
              <a:t>6 billion </a:t>
            </a:r>
            <a:r>
              <a:rPr lang="en-US" altLang="en-US" sz="1200" b="1" dirty="0" err="1">
                <a:solidFill>
                  <a:srgbClr val="C00000"/>
                </a:solidFill>
                <a:latin typeface="Book Antiqua" panose="02040602050305030304" pitchFamily="18" charset="0"/>
              </a:rPr>
              <a:t>lbs</a:t>
            </a:r>
            <a:r>
              <a:rPr lang="en-US" altLang="en-US" sz="1200" b="1" dirty="0">
                <a:solidFill>
                  <a:srgbClr val="C00000"/>
                </a:solidFill>
                <a:latin typeface="Book Antiqua" panose="02040602050305030304" pitchFamily="18" charset="0"/>
              </a:rPr>
              <a:t> </a:t>
            </a:r>
            <a:r>
              <a:rPr lang="en-US" altLang="en-US" sz="1200" b="1" dirty="0">
                <a:solidFill>
                  <a:srgbClr val="000000"/>
                </a:solidFill>
                <a:latin typeface="Book Antiqua" panose="02040602050305030304" pitchFamily="18" charset="0"/>
              </a:rPr>
              <a:t>of chemicals were either dumped into public sewage or released into</a:t>
            </a:r>
          </a:p>
          <a:p>
            <a:pPr algn="ctr" eaLnBrk="1" hangingPunct="1"/>
            <a:r>
              <a:rPr lang="en-US" altLang="en-US" sz="1200" b="1" dirty="0">
                <a:solidFill>
                  <a:srgbClr val="000000"/>
                </a:solidFill>
                <a:latin typeface="Book Antiqua" panose="02040602050305030304" pitchFamily="18" charset="0"/>
              </a:rPr>
              <a:t>the ground, surface waters or air.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E353CB-9AD8-4811-8E72-E328D3B017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0273148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E353CB-9AD8-4811-8E72-E328D3B017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2634975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E353CB-9AD8-4811-8E72-E328D3B017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4861589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018" name="Slide Image Placeholder 1">
            <a:extLst>
              <a:ext uri="{FF2B5EF4-FFF2-40B4-BE49-F238E27FC236}">
                <a16:creationId xmlns:a16="http://schemas.microsoft.com/office/drawing/2014/main" id="{420527CA-4778-4D98-9E98-3D625864592C}"/>
              </a:ext>
            </a:extLst>
          </p:cNvPr>
          <p:cNvSpPr>
            <a:spLocks noGrp="1" noRot="1" noChangeAspect="1" noChangeArrowheads="1" noTextEdit="1"/>
          </p:cNvSpPr>
          <p:nvPr>
            <p:ph type="sldImg"/>
          </p:nvPr>
        </p:nvSpPr>
        <p:spPr>
          <a:xfrm>
            <a:off x="457200" y="720725"/>
            <a:ext cx="6400800" cy="3600450"/>
          </a:xfrm>
          <a:ln/>
        </p:spPr>
      </p:sp>
      <p:sp>
        <p:nvSpPr>
          <p:cNvPr id="854019" name="Notes Placeholder 2">
            <a:extLst>
              <a:ext uri="{FF2B5EF4-FFF2-40B4-BE49-F238E27FC236}">
                <a16:creationId xmlns:a16="http://schemas.microsoft.com/office/drawing/2014/main" id="{AB5C278F-DF40-494B-BED5-53D70209068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a:latin typeface="Arial" panose="020B0604020202020204" pitchFamily="34" charset="0"/>
            </a:endParaRPr>
          </a:p>
        </p:txBody>
      </p:sp>
      <p:sp>
        <p:nvSpPr>
          <p:cNvPr id="854020" name="Slide Number Placeholder 3">
            <a:extLst>
              <a:ext uri="{FF2B5EF4-FFF2-40B4-BE49-F238E27FC236}">
                <a16:creationId xmlns:a16="http://schemas.microsoft.com/office/drawing/2014/main" id="{7EA16054-C903-4CE7-BC47-464F7034EC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CB88E1-D543-4BA0-8038-83B4FD547844}" type="slidenum">
              <a:rPr kumimoji="0" lang="en-AU"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4933" name="Date Placeholder 1">
            <a:extLst>
              <a:ext uri="{FF2B5EF4-FFF2-40B4-BE49-F238E27FC236}">
                <a16:creationId xmlns:a16="http://schemas.microsoft.com/office/drawing/2014/main" id="{9E073DE2-F521-4067-B508-F3983E2B24FB}"/>
              </a:ext>
            </a:extLst>
          </p:cNvPr>
          <p:cNvSpPr>
            <a:spLocks noGrp="1" noChangeArrowheads="1"/>
          </p:cNvSpPr>
          <p:nvPr>
            <p:ph type="dt" sz="quarter" idx="1"/>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July 14,15, 2018</a:t>
            </a:r>
          </a:p>
        </p:txBody>
      </p:sp>
      <p:sp>
        <p:nvSpPr>
          <p:cNvPr id="124934" name="Footer Placeholder 2">
            <a:extLst>
              <a:ext uri="{FF2B5EF4-FFF2-40B4-BE49-F238E27FC236}">
                <a16:creationId xmlns:a16="http://schemas.microsoft.com/office/drawing/2014/main" id="{51A760E4-F780-4553-AA85-6CD0D0D89E66}"/>
              </a:ext>
            </a:extLst>
          </p:cNvPr>
          <p:cNvSpPr>
            <a:spLocks noGrp="1" noChangeArrowheads="1"/>
          </p:cNvSpPr>
          <p:nvPr>
            <p:ph type="ftr" sz="quarter" idx="4"/>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Standard Process</a:t>
            </a:r>
          </a:p>
        </p:txBody>
      </p:sp>
      <p:sp>
        <p:nvSpPr>
          <p:cNvPr id="124935" name="Header Placeholder 3">
            <a:extLst>
              <a:ext uri="{FF2B5EF4-FFF2-40B4-BE49-F238E27FC236}">
                <a16:creationId xmlns:a16="http://schemas.microsoft.com/office/drawing/2014/main" id="{9D88AE81-531D-4536-B88A-C5A6968858E6}"/>
              </a:ext>
            </a:extLst>
          </p:cNvPr>
          <p:cNvSpPr>
            <a:spLocks noGrp="1" noChangeArrowheads="1"/>
          </p:cNvSpPr>
          <p:nvPr>
            <p:ph type="hdr" sz="quarter"/>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Immune Modulation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 Adsorb was released last month and I know many practitioners have started to integrate GI Adsorb into their practices</a:t>
            </a:r>
          </a:p>
          <a:p>
            <a:endParaRPr lang="en-US" dirty="0"/>
          </a:p>
          <a:p>
            <a:r>
              <a:rPr lang="en-US" dirty="0"/>
              <a:t>GI Adsorb is the replacement for </a:t>
            </a:r>
            <a:r>
              <a:rPr lang="en-US" dirty="0" err="1"/>
              <a:t>Cholacol</a:t>
            </a:r>
            <a:r>
              <a:rPr lang="en-US" dirty="0"/>
              <a:t> II, as many of you know because of issues with Bentonite clay we haven’t had Cholacol II for several years. </a:t>
            </a:r>
          </a:p>
          <a:p>
            <a:endParaRPr lang="en-US" dirty="0"/>
          </a:p>
          <a:p>
            <a:r>
              <a:rPr lang="en-US" dirty="0"/>
              <a:t>As good as Choloacol II was, I believe GI Adsorb will be better and more diverse in its uses.</a:t>
            </a:r>
          </a:p>
          <a:p>
            <a:r>
              <a:rPr lang="en-US" dirty="0"/>
              <a:t> </a:t>
            </a:r>
          </a:p>
          <a:p>
            <a:pPr marL="228600" indent="-228600">
              <a:buAutoNum type="arabicPeriod"/>
            </a:pPr>
            <a:r>
              <a:rPr lang="en-US" dirty="0" err="1"/>
              <a:t>Cholacol</a:t>
            </a:r>
            <a:r>
              <a:rPr lang="en-US" dirty="0"/>
              <a:t> II was a short-term product used typically for a week or two, it had limited range of what it was used for and in some cases could cause bloating or stomach cramps</a:t>
            </a:r>
          </a:p>
          <a:p>
            <a:pPr marL="0" indent="0">
              <a:buNone/>
            </a:pPr>
            <a:r>
              <a:rPr lang="en-US" dirty="0"/>
              <a:t> </a:t>
            </a:r>
          </a:p>
          <a:p>
            <a:pPr marL="0" indent="0">
              <a:buNone/>
            </a:pPr>
            <a:r>
              <a:rPr lang="en-US" dirty="0"/>
              <a:t>2. The dosage of </a:t>
            </a:r>
            <a:r>
              <a:rPr lang="en-US" dirty="0" err="1"/>
              <a:t>Cholacol</a:t>
            </a:r>
            <a:r>
              <a:rPr lang="en-US" dirty="0"/>
              <a:t> II was very high at 12 per day on an empty stomach, which many patients found it hard to comply with.  </a:t>
            </a:r>
          </a:p>
          <a:p>
            <a:pPr marL="0" indent="0">
              <a:buNone/>
            </a:pPr>
            <a:endParaRPr lang="en-US" b="1" dirty="0"/>
          </a:p>
          <a:p>
            <a:pPr marL="0" indent="0">
              <a:buNone/>
            </a:pPr>
            <a:r>
              <a:rPr lang="en-US" b="1" dirty="0"/>
              <a:t>Lets’ talk about what makes GI Adsorb such a special product…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676BCC-F5BA-40F1-AF6C-058F148CDF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0402836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066" name="Slide Image Placeholder 1">
            <a:extLst>
              <a:ext uri="{FF2B5EF4-FFF2-40B4-BE49-F238E27FC236}">
                <a16:creationId xmlns:a16="http://schemas.microsoft.com/office/drawing/2014/main" id="{EBA03548-7A79-43AA-942C-371907FF6264}"/>
              </a:ext>
            </a:extLst>
          </p:cNvPr>
          <p:cNvSpPr>
            <a:spLocks noGrp="1" noRot="1" noChangeAspect="1" noChangeArrowheads="1" noTextEdit="1"/>
          </p:cNvSpPr>
          <p:nvPr>
            <p:ph type="sldImg"/>
          </p:nvPr>
        </p:nvSpPr>
        <p:spPr>
          <a:xfrm>
            <a:off x="457200" y="720725"/>
            <a:ext cx="6400800" cy="3600450"/>
          </a:xfrm>
          <a:ln/>
        </p:spPr>
      </p:sp>
      <p:sp>
        <p:nvSpPr>
          <p:cNvPr id="856067" name="Notes Placeholder 2">
            <a:extLst>
              <a:ext uri="{FF2B5EF4-FFF2-40B4-BE49-F238E27FC236}">
                <a16:creationId xmlns:a16="http://schemas.microsoft.com/office/drawing/2014/main" id="{30422B7D-D1DA-404E-B39E-E966A296F3A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a:latin typeface="Arial" panose="020B0604020202020204" pitchFamily="34" charset="0"/>
            </a:endParaRPr>
          </a:p>
        </p:txBody>
      </p:sp>
      <p:sp>
        <p:nvSpPr>
          <p:cNvPr id="856068" name="Slide Number Placeholder 3">
            <a:extLst>
              <a:ext uri="{FF2B5EF4-FFF2-40B4-BE49-F238E27FC236}">
                <a16:creationId xmlns:a16="http://schemas.microsoft.com/office/drawing/2014/main" id="{D943D1C3-F1EC-4741-88F8-4BB8D874AA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F71F53-6419-434E-A66A-C611DB669956}" type="slidenum">
              <a:rPr kumimoji="0" lang="en-AU"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6981" name="Date Placeholder 1">
            <a:extLst>
              <a:ext uri="{FF2B5EF4-FFF2-40B4-BE49-F238E27FC236}">
                <a16:creationId xmlns:a16="http://schemas.microsoft.com/office/drawing/2014/main" id="{0419D4B8-7706-4C2E-8C68-CABA4F89BFCC}"/>
              </a:ext>
            </a:extLst>
          </p:cNvPr>
          <p:cNvSpPr>
            <a:spLocks noGrp="1" noChangeArrowheads="1"/>
          </p:cNvSpPr>
          <p:nvPr>
            <p:ph type="dt" sz="quarter" idx="1"/>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July 14,15, 2018</a:t>
            </a:r>
          </a:p>
        </p:txBody>
      </p:sp>
      <p:sp>
        <p:nvSpPr>
          <p:cNvPr id="126982" name="Footer Placeholder 2">
            <a:extLst>
              <a:ext uri="{FF2B5EF4-FFF2-40B4-BE49-F238E27FC236}">
                <a16:creationId xmlns:a16="http://schemas.microsoft.com/office/drawing/2014/main" id="{EB97E123-C72F-4187-9DBC-25406688D249}"/>
              </a:ext>
            </a:extLst>
          </p:cNvPr>
          <p:cNvSpPr>
            <a:spLocks noGrp="1" noChangeArrowheads="1"/>
          </p:cNvSpPr>
          <p:nvPr>
            <p:ph type="ftr" sz="quarter" idx="4"/>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Standard Process</a:t>
            </a:r>
          </a:p>
        </p:txBody>
      </p:sp>
      <p:sp>
        <p:nvSpPr>
          <p:cNvPr id="126983" name="Header Placeholder 3">
            <a:extLst>
              <a:ext uri="{FF2B5EF4-FFF2-40B4-BE49-F238E27FC236}">
                <a16:creationId xmlns:a16="http://schemas.microsoft.com/office/drawing/2014/main" id="{4CE3795B-FEC1-4C10-B37A-CB87EC2A61A2}"/>
              </a:ext>
            </a:extLst>
          </p:cNvPr>
          <p:cNvSpPr>
            <a:spLocks noGrp="1" noChangeArrowheads="1"/>
          </p:cNvSpPr>
          <p:nvPr>
            <p:ph type="hdr" sz="quarter"/>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Immune Modulation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114" name="Slide Image Placeholder 1">
            <a:extLst>
              <a:ext uri="{FF2B5EF4-FFF2-40B4-BE49-F238E27FC236}">
                <a16:creationId xmlns:a16="http://schemas.microsoft.com/office/drawing/2014/main" id="{943236D3-2459-40D8-A819-FEF5E1FC2A4F}"/>
              </a:ext>
            </a:extLst>
          </p:cNvPr>
          <p:cNvSpPr>
            <a:spLocks noGrp="1" noRot="1" noChangeAspect="1" noChangeArrowheads="1" noTextEdit="1"/>
          </p:cNvSpPr>
          <p:nvPr>
            <p:ph type="sldImg"/>
          </p:nvPr>
        </p:nvSpPr>
        <p:spPr>
          <a:xfrm>
            <a:off x="457200" y="720725"/>
            <a:ext cx="6400800" cy="3600450"/>
          </a:xfrm>
          <a:ln/>
        </p:spPr>
      </p:sp>
      <p:sp>
        <p:nvSpPr>
          <p:cNvPr id="858115" name="Notes Placeholder 2">
            <a:extLst>
              <a:ext uri="{FF2B5EF4-FFF2-40B4-BE49-F238E27FC236}">
                <a16:creationId xmlns:a16="http://schemas.microsoft.com/office/drawing/2014/main" id="{B0A65802-A88E-438E-86F2-63076586B13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a:latin typeface="Arial" panose="020B0604020202020204" pitchFamily="34" charset="0"/>
            </a:endParaRPr>
          </a:p>
        </p:txBody>
      </p:sp>
      <p:sp>
        <p:nvSpPr>
          <p:cNvPr id="858116" name="Slide Number Placeholder 3">
            <a:extLst>
              <a:ext uri="{FF2B5EF4-FFF2-40B4-BE49-F238E27FC236}">
                <a16:creationId xmlns:a16="http://schemas.microsoft.com/office/drawing/2014/main" id="{D2104A34-64D3-448A-916F-8712C9E060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EF27556-0677-43EB-BFE6-6C255864376E}" type="slidenum">
              <a:rPr kumimoji="0" lang="en-AU"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9029" name="Date Placeholder 1">
            <a:extLst>
              <a:ext uri="{FF2B5EF4-FFF2-40B4-BE49-F238E27FC236}">
                <a16:creationId xmlns:a16="http://schemas.microsoft.com/office/drawing/2014/main" id="{A14BF6E0-2845-46D9-90F1-1FA7E2B0FA86}"/>
              </a:ext>
            </a:extLst>
          </p:cNvPr>
          <p:cNvSpPr>
            <a:spLocks noGrp="1" noChangeArrowheads="1"/>
          </p:cNvSpPr>
          <p:nvPr>
            <p:ph type="dt" sz="quarter" idx="1"/>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July 14,15, 2018</a:t>
            </a:r>
          </a:p>
        </p:txBody>
      </p:sp>
      <p:sp>
        <p:nvSpPr>
          <p:cNvPr id="129030" name="Footer Placeholder 2">
            <a:extLst>
              <a:ext uri="{FF2B5EF4-FFF2-40B4-BE49-F238E27FC236}">
                <a16:creationId xmlns:a16="http://schemas.microsoft.com/office/drawing/2014/main" id="{06C64FE5-818B-4629-A035-8257BCF3B736}"/>
              </a:ext>
            </a:extLst>
          </p:cNvPr>
          <p:cNvSpPr>
            <a:spLocks noGrp="1" noChangeArrowheads="1"/>
          </p:cNvSpPr>
          <p:nvPr>
            <p:ph type="ftr" sz="quarter" idx="4"/>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Standard Process</a:t>
            </a:r>
          </a:p>
        </p:txBody>
      </p:sp>
      <p:sp>
        <p:nvSpPr>
          <p:cNvPr id="129031" name="Header Placeholder 3">
            <a:extLst>
              <a:ext uri="{FF2B5EF4-FFF2-40B4-BE49-F238E27FC236}">
                <a16:creationId xmlns:a16="http://schemas.microsoft.com/office/drawing/2014/main" id="{E9B078D8-32A9-4CEF-8045-3E9D654D399F}"/>
              </a:ext>
            </a:extLst>
          </p:cNvPr>
          <p:cNvSpPr>
            <a:spLocks noGrp="1" noChangeArrowheads="1"/>
          </p:cNvSpPr>
          <p:nvPr>
            <p:ph type="hdr" sz="quarter"/>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Immune Modulation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8" name="Slide Image Placeholder 1">
            <a:extLst>
              <a:ext uri="{FF2B5EF4-FFF2-40B4-BE49-F238E27FC236}">
                <a16:creationId xmlns:a16="http://schemas.microsoft.com/office/drawing/2014/main" id="{8C7B5C00-9530-4C4D-BDDA-8FDF68A6DAF6}"/>
              </a:ext>
            </a:extLst>
          </p:cNvPr>
          <p:cNvSpPr>
            <a:spLocks noGrp="1" noRot="1" noChangeAspect="1" noChangeArrowheads="1" noTextEdit="1"/>
          </p:cNvSpPr>
          <p:nvPr>
            <p:ph type="sldImg"/>
          </p:nvPr>
        </p:nvSpPr>
        <p:spPr>
          <a:xfrm>
            <a:off x="457200" y="720725"/>
            <a:ext cx="6400800" cy="3600450"/>
          </a:xfrm>
          <a:ln/>
        </p:spPr>
      </p:sp>
      <p:sp>
        <p:nvSpPr>
          <p:cNvPr id="864259" name="Notes Placeholder 2">
            <a:extLst>
              <a:ext uri="{FF2B5EF4-FFF2-40B4-BE49-F238E27FC236}">
                <a16:creationId xmlns:a16="http://schemas.microsoft.com/office/drawing/2014/main" id="{84875622-37BF-4FF4-B967-FE3CAAE3B41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a:latin typeface="Arial" panose="020B0604020202020204" pitchFamily="34" charset="0"/>
            </a:endParaRPr>
          </a:p>
        </p:txBody>
      </p:sp>
      <p:sp>
        <p:nvSpPr>
          <p:cNvPr id="864260" name="Slide Number Placeholder 3">
            <a:extLst>
              <a:ext uri="{FF2B5EF4-FFF2-40B4-BE49-F238E27FC236}">
                <a16:creationId xmlns:a16="http://schemas.microsoft.com/office/drawing/2014/main" id="{89A53DD6-7F6E-4C96-9AB8-E161363DD8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83065B-EA69-4DFA-8864-4FC70988B90A}" type="slidenum">
              <a:rPr kumimoji="0" lang="en-AU"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7221" name="Date Placeholder 1">
            <a:extLst>
              <a:ext uri="{FF2B5EF4-FFF2-40B4-BE49-F238E27FC236}">
                <a16:creationId xmlns:a16="http://schemas.microsoft.com/office/drawing/2014/main" id="{09EB0786-E433-4F2D-A093-3E64B352A254}"/>
              </a:ext>
            </a:extLst>
          </p:cNvPr>
          <p:cNvSpPr>
            <a:spLocks noGrp="1" noChangeArrowheads="1"/>
          </p:cNvSpPr>
          <p:nvPr>
            <p:ph type="dt" sz="quarter" idx="1"/>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July 14,15, 2018</a:t>
            </a:r>
          </a:p>
        </p:txBody>
      </p:sp>
      <p:sp>
        <p:nvSpPr>
          <p:cNvPr id="137222" name="Footer Placeholder 2">
            <a:extLst>
              <a:ext uri="{FF2B5EF4-FFF2-40B4-BE49-F238E27FC236}">
                <a16:creationId xmlns:a16="http://schemas.microsoft.com/office/drawing/2014/main" id="{E19D9DED-C63D-418E-A4EA-B3DE0C79D51E}"/>
              </a:ext>
            </a:extLst>
          </p:cNvPr>
          <p:cNvSpPr>
            <a:spLocks noGrp="1" noChangeArrowheads="1"/>
          </p:cNvSpPr>
          <p:nvPr>
            <p:ph type="ftr" sz="quarter" idx="4"/>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Standard Process</a:t>
            </a:r>
          </a:p>
        </p:txBody>
      </p:sp>
      <p:sp>
        <p:nvSpPr>
          <p:cNvPr id="137223" name="Header Placeholder 3">
            <a:extLst>
              <a:ext uri="{FF2B5EF4-FFF2-40B4-BE49-F238E27FC236}">
                <a16:creationId xmlns:a16="http://schemas.microsoft.com/office/drawing/2014/main" id="{51F95B56-F016-4531-9484-AFBE4F40DDAE}"/>
              </a:ext>
            </a:extLst>
          </p:cNvPr>
          <p:cNvSpPr>
            <a:spLocks noGrp="1" noChangeArrowheads="1"/>
          </p:cNvSpPr>
          <p:nvPr>
            <p:ph type="hdr" sz="quarter"/>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Immune Modulation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306" name="Slide Image Placeholder 1">
            <a:extLst>
              <a:ext uri="{FF2B5EF4-FFF2-40B4-BE49-F238E27FC236}">
                <a16:creationId xmlns:a16="http://schemas.microsoft.com/office/drawing/2014/main" id="{692D66F9-1988-43F3-966E-A4FA5793DC91}"/>
              </a:ext>
            </a:extLst>
          </p:cNvPr>
          <p:cNvSpPr>
            <a:spLocks noGrp="1" noRot="1" noChangeAspect="1" noChangeArrowheads="1" noTextEdit="1"/>
          </p:cNvSpPr>
          <p:nvPr>
            <p:ph type="sldImg"/>
          </p:nvPr>
        </p:nvSpPr>
        <p:spPr>
          <a:xfrm>
            <a:off x="457200" y="720725"/>
            <a:ext cx="6400800" cy="3600450"/>
          </a:xfrm>
          <a:ln/>
        </p:spPr>
      </p:sp>
      <p:sp>
        <p:nvSpPr>
          <p:cNvPr id="866307" name="Notes Placeholder 2">
            <a:extLst>
              <a:ext uri="{FF2B5EF4-FFF2-40B4-BE49-F238E27FC236}">
                <a16:creationId xmlns:a16="http://schemas.microsoft.com/office/drawing/2014/main" id="{5A2E17E3-3E74-4031-8927-30CA9C82FFE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a:latin typeface="Arial" panose="020B0604020202020204" pitchFamily="34" charset="0"/>
            </a:endParaRPr>
          </a:p>
        </p:txBody>
      </p:sp>
      <p:sp>
        <p:nvSpPr>
          <p:cNvPr id="866308" name="Slide Number Placeholder 3">
            <a:extLst>
              <a:ext uri="{FF2B5EF4-FFF2-40B4-BE49-F238E27FC236}">
                <a16:creationId xmlns:a16="http://schemas.microsoft.com/office/drawing/2014/main" id="{3814C694-CAA6-489B-B253-B2309C4C5A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8D5AD3-0D6A-445C-A465-AD97784DD071}" type="slidenum">
              <a:rPr kumimoji="0" lang="en-AU"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9269" name="Date Placeholder 1">
            <a:extLst>
              <a:ext uri="{FF2B5EF4-FFF2-40B4-BE49-F238E27FC236}">
                <a16:creationId xmlns:a16="http://schemas.microsoft.com/office/drawing/2014/main" id="{6A0A9EB2-6329-46FF-B6FC-C7ECA9A5481E}"/>
              </a:ext>
            </a:extLst>
          </p:cNvPr>
          <p:cNvSpPr>
            <a:spLocks noGrp="1" noChangeArrowheads="1"/>
          </p:cNvSpPr>
          <p:nvPr>
            <p:ph type="dt" sz="quarter" idx="1"/>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July 14,15, 2018</a:t>
            </a:r>
          </a:p>
        </p:txBody>
      </p:sp>
      <p:sp>
        <p:nvSpPr>
          <p:cNvPr id="139270" name="Footer Placeholder 2">
            <a:extLst>
              <a:ext uri="{FF2B5EF4-FFF2-40B4-BE49-F238E27FC236}">
                <a16:creationId xmlns:a16="http://schemas.microsoft.com/office/drawing/2014/main" id="{5A8F80EC-6B92-4EAD-B4F7-FC7E170FFAAE}"/>
              </a:ext>
            </a:extLst>
          </p:cNvPr>
          <p:cNvSpPr>
            <a:spLocks noGrp="1" noChangeArrowheads="1"/>
          </p:cNvSpPr>
          <p:nvPr>
            <p:ph type="ftr" sz="quarter" idx="4"/>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Standard Process</a:t>
            </a:r>
          </a:p>
        </p:txBody>
      </p:sp>
      <p:sp>
        <p:nvSpPr>
          <p:cNvPr id="139271" name="Header Placeholder 3">
            <a:extLst>
              <a:ext uri="{FF2B5EF4-FFF2-40B4-BE49-F238E27FC236}">
                <a16:creationId xmlns:a16="http://schemas.microsoft.com/office/drawing/2014/main" id="{2C9AE105-98B4-4E5F-81DC-B357BA3B26EE}"/>
              </a:ext>
            </a:extLst>
          </p:cNvPr>
          <p:cNvSpPr>
            <a:spLocks noGrp="1" noChangeArrowheads="1"/>
          </p:cNvSpPr>
          <p:nvPr>
            <p:ph type="hdr" sz="quarter"/>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Immune Modulation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354" name="Slide Image Placeholder 1">
            <a:extLst>
              <a:ext uri="{FF2B5EF4-FFF2-40B4-BE49-F238E27FC236}">
                <a16:creationId xmlns:a16="http://schemas.microsoft.com/office/drawing/2014/main" id="{72E8758F-CC7A-4345-A9B0-ED0B4A4E1B5C}"/>
              </a:ext>
            </a:extLst>
          </p:cNvPr>
          <p:cNvSpPr>
            <a:spLocks noGrp="1" noRot="1" noChangeAspect="1" noChangeArrowheads="1" noTextEdit="1"/>
          </p:cNvSpPr>
          <p:nvPr>
            <p:ph type="sldImg"/>
          </p:nvPr>
        </p:nvSpPr>
        <p:spPr>
          <a:xfrm>
            <a:off x="457200" y="720725"/>
            <a:ext cx="6400800" cy="3600450"/>
          </a:xfrm>
          <a:ln/>
        </p:spPr>
      </p:sp>
      <p:sp>
        <p:nvSpPr>
          <p:cNvPr id="868355" name="Notes Placeholder 2">
            <a:extLst>
              <a:ext uri="{FF2B5EF4-FFF2-40B4-BE49-F238E27FC236}">
                <a16:creationId xmlns:a16="http://schemas.microsoft.com/office/drawing/2014/main" id="{8380A9EC-A67B-4BEE-9654-6627B7DCC2F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868356" name="Slide Number Placeholder 3">
            <a:extLst>
              <a:ext uri="{FF2B5EF4-FFF2-40B4-BE49-F238E27FC236}">
                <a16:creationId xmlns:a16="http://schemas.microsoft.com/office/drawing/2014/main" id="{FC47A4EC-BBDF-46E4-A2D1-32E2FE3DEB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A0FBA7E-43B9-4FE0-8EB4-CEC7DAB6A08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Date Placeholder 1">
            <a:extLst>
              <a:ext uri="{FF2B5EF4-FFF2-40B4-BE49-F238E27FC236}">
                <a16:creationId xmlns:a16="http://schemas.microsoft.com/office/drawing/2014/main" id="{10A005C5-42F5-4E73-8164-CC57B877B748}"/>
              </a:ext>
            </a:extLst>
          </p:cNvPr>
          <p:cNvSpPr>
            <a:spLocks noGrp="1"/>
          </p:cNvSpPr>
          <p:nvPr>
            <p:ph type="dt" sz="quarter"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July 14,15, 2018</a:t>
            </a:r>
          </a:p>
        </p:txBody>
      </p:sp>
      <p:sp>
        <p:nvSpPr>
          <p:cNvPr id="3" name="Footer Placeholder 2">
            <a:extLst>
              <a:ext uri="{FF2B5EF4-FFF2-40B4-BE49-F238E27FC236}">
                <a16:creationId xmlns:a16="http://schemas.microsoft.com/office/drawing/2014/main" id="{2BB0F793-09FA-4916-B7A3-D8CD189C1932}"/>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Standard Process</a:t>
            </a:r>
          </a:p>
        </p:txBody>
      </p:sp>
      <p:sp>
        <p:nvSpPr>
          <p:cNvPr id="4" name="Header Placeholder 3">
            <a:extLst>
              <a:ext uri="{FF2B5EF4-FFF2-40B4-BE49-F238E27FC236}">
                <a16:creationId xmlns:a16="http://schemas.microsoft.com/office/drawing/2014/main" id="{B2457896-7A4D-4E23-AE16-A3923255F09F}"/>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Immune Modulation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02" name="Slide Image Placeholder 1">
            <a:extLst>
              <a:ext uri="{FF2B5EF4-FFF2-40B4-BE49-F238E27FC236}">
                <a16:creationId xmlns:a16="http://schemas.microsoft.com/office/drawing/2014/main" id="{12CD39A2-9E04-4760-84C6-002565F9DCA0}"/>
              </a:ext>
            </a:extLst>
          </p:cNvPr>
          <p:cNvSpPr>
            <a:spLocks noGrp="1" noRot="1" noChangeAspect="1" noChangeArrowheads="1" noTextEdit="1"/>
          </p:cNvSpPr>
          <p:nvPr>
            <p:ph type="sldImg"/>
          </p:nvPr>
        </p:nvSpPr>
        <p:spPr>
          <a:xfrm>
            <a:off x="457200" y="720725"/>
            <a:ext cx="6400800" cy="3600450"/>
          </a:xfrm>
          <a:ln/>
        </p:spPr>
      </p:sp>
      <p:sp>
        <p:nvSpPr>
          <p:cNvPr id="870403" name="Notes Placeholder 2">
            <a:extLst>
              <a:ext uri="{FF2B5EF4-FFF2-40B4-BE49-F238E27FC236}">
                <a16:creationId xmlns:a16="http://schemas.microsoft.com/office/drawing/2014/main" id="{893522C8-7964-4D8C-8452-A8900B41DCF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870404" name="Slide Number Placeholder 3">
            <a:extLst>
              <a:ext uri="{FF2B5EF4-FFF2-40B4-BE49-F238E27FC236}">
                <a16:creationId xmlns:a16="http://schemas.microsoft.com/office/drawing/2014/main" id="{71FDF029-1126-406F-A0D4-B0E0E99986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D294E8-CDED-47A9-8C21-148F3BBA4E9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Date Placeholder 1">
            <a:extLst>
              <a:ext uri="{FF2B5EF4-FFF2-40B4-BE49-F238E27FC236}">
                <a16:creationId xmlns:a16="http://schemas.microsoft.com/office/drawing/2014/main" id="{C79D8725-41A2-4CC9-A52F-C977BD726B16}"/>
              </a:ext>
            </a:extLst>
          </p:cNvPr>
          <p:cNvSpPr>
            <a:spLocks noGrp="1"/>
          </p:cNvSpPr>
          <p:nvPr>
            <p:ph type="dt" sz="quarter"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July 14,15, 2018</a:t>
            </a:r>
          </a:p>
        </p:txBody>
      </p:sp>
      <p:sp>
        <p:nvSpPr>
          <p:cNvPr id="3" name="Footer Placeholder 2">
            <a:extLst>
              <a:ext uri="{FF2B5EF4-FFF2-40B4-BE49-F238E27FC236}">
                <a16:creationId xmlns:a16="http://schemas.microsoft.com/office/drawing/2014/main" id="{E2D3B373-B930-4FC5-9E9B-D32E47179A2F}"/>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Standard Process</a:t>
            </a:r>
          </a:p>
        </p:txBody>
      </p:sp>
      <p:sp>
        <p:nvSpPr>
          <p:cNvPr id="4" name="Header Placeholder 3">
            <a:extLst>
              <a:ext uri="{FF2B5EF4-FFF2-40B4-BE49-F238E27FC236}">
                <a16:creationId xmlns:a16="http://schemas.microsoft.com/office/drawing/2014/main" id="{30CD2B23-D3A1-4D03-B3E8-0B10EAFDC154}"/>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Immune Modulation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Slide Image Placeholder 1">
            <a:extLst>
              <a:ext uri="{FF2B5EF4-FFF2-40B4-BE49-F238E27FC236}">
                <a16:creationId xmlns:a16="http://schemas.microsoft.com/office/drawing/2014/main" id="{BD6E3B67-1591-44A3-87CE-EB5FCCD8F1DD}"/>
              </a:ext>
            </a:extLst>
          </p:cNvPr>
          <p:cNvSpPr>
            <a:spLocks noGrp="1" noRot="1" noChangeAspect="1" noChangeArrowheads="1" noTextEdit="1"/>
          </p:cNvSpPr>
          <p:nvPr>
            <p:ph type="sldImg"/>
          </p:nvPr>
        </p:nvSpPr>
        <p:spPr>
          <a:xfrm>
            <a:off x="457200" y="720725"/>
            <a:ext cx="6400800" cy="3600450"/>
          </a:xfrm>
          <a:ln/>
        </p:spPr>
      </p:sp>
      <p:sp>
        <p:nvSpPr>
          <p:cNvPr id="872451" name="Notes Placeholder 2">
            <a:extLst>
              <a:ext uri="{FF2B5EF4-FFF2-40B4-BE49-F238E27FC236}">
                <a16:creationId xmlns:a16="http://schemas.microsoft.com/office/drawing/2014/main" id="{59EC06DE-6D35-444C-B629-857D64EBBA5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872452" name="Slide Number Placeholder 3">
            <a:extLst>
              <a:ext uri="{FF2B5EF4-FFF2-40B4-BE49-F238E27FC236}">
                <a16:creationId xmlns:a16="http://schemas.microsoft.com/office/drawing/2014/main" id="{87B49C93-38D4-4C7F-8038-56A42760CF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A1CDD8-46AF-4895-A807-23C8005EA69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Date Placeholder 1">
            <a:extLst>
              <a:ext uri="{FF2B5EF4-FFF2-40B4-BE49-F238E27FC236}">
                <a16:creationId xmlns:a16="http://schemas.microsoft.com/office/drawing/2014/main" id="{D5150C3C-6AD8-4AA3-8A2E-6D5E1A7564B3}"/>
              </a:ext>
            </a:extLst>
          </p:cNvPr>
          <p:cNvSpPr>
            <a:spLocks noGrp="1"/>
          </p:cNvSpPr>
          <p:nvPr>
            <p:ph type="dt" sz="quarter"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July 14,15, 2018</a:t>
            </a:r>
          </a:p>
        </p:txBody>
      </p:sp>
      <p:sp>
        <p:nvSpPr>
          <p:cNvPr id="3" name="Footer Placeholder 2">
            <a:extLst>
              <a:ext uri="{FF2B5EF4-FFF2-40B4-BE49-F238E27FC236}">
                <a16:creationId xmlns:a16="http://schemas.microsoft.com/office/drawing/2014/main" id="{9DA483C1-5616-4DA6-895F-F9AC706CD153}"/>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Standard Process</a:t>
            </a:r>
          </a:p>
        </p:txBody>
      </p:sp>
      <p:sp>
        <p:nvSpPr>
          <p:cNvPr id="4" name="Header Placeholder 3">
            <a:extLst>
              <a:ext uri="{FF2B5EF4-FFF2-40B4-BE49-F238E27FC236}">
                <a16:creationId xmlns:a16="http://schemas.microsoft.com/office/drawing/2014/main" id="{22BE4168-22C5-4B4C-9AAD-BE9103C04691}"/>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Immune Modulation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Standard Process has been on the search and testing many types of products for several years and finally secured an sourced a specific ingredient that met the standards and quality we demand and with research to back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lgn="l"/>
            <a:r>
              <a:rPr lang="en-US" dirty="0"/>
              <a:t>You can see at the bottom of this slide some of the other ingredients we considered and tested. These included Activated Charcoal, Diatomaceous Earth, </a:t>
            </a:r>
            <a:r>
              <a:rPr lang="en-US" dirty="0" err="1"/>
              <a:t>Humic</a:t>
            </a:r>
            <a:r>
              <a:rPr lang="en-US" dirty="0"/>
              <a:t>/Fulvic acid, and other sources of Bentonite Clay, all of which had limited scope of efficacy and other issues associated with them.   </a:t>
            </a:r>
            <a:endParaRPr lang="en-US" sz="1800" b="0" i="0" u="none" strike="noStrike" baseline="0" dirty="0">
              <a:solidFill>
                <a:srgbClr val="000000"/>
              </a:solidFill>
              <a:latin typeface="Calibri" panose="020F0502020204030204" pitchFamily="34" charset="0"/>
            </a:endParaRPr>
          </a:p>
          <a:p>
            <a:endParaRPr lang="en-US" sz="1200" b="0" i="0" u="none" strike="noStrike" baseline="0" dirty="0">
              <a:solidFill>
                <a:srgbClr val="000000"/>
              </a:solidFill>
              <a:latin typeface="Calibri" panose="020F0502020204030204" pitchFamily="34" charset="0"/>
            </a:endParaRPr>
          </a:p>
          <a:p>
            <a:r>
              <a:rPr lang="en-US" sz="1200" b="0" i="0" u="none" strike="noStrike" baseline="0" dirty="0">
                <a:solidFill>
                  <a:srgbClr val="000000"/>
                </a:solidFill>
                <a:latin typeface="Calibri" panose="020F0502020204030204" pitchFamily="34" charset="0"/>
              </a:rPr>
              <a:t> Clinoptilolite is also stable at different pH’s and is exceptionally pure, making it superior to other similar products in the market containing bentonite clay or charcoal. </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Clinoptilolite a specific form of Zeolite rose to the top with all the areas it supports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Zeolites/ Clinoptilolite were first used for water purification and has stood the test of time for its adsorbent qualities and beyond.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Let’s break it down a bit further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E353CB-9AD8-4811-8E72-E328D3B017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072507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2565F"/>
                </a:solidFill>
                <a:effectLst/>
                <a:latin typeface="Harriet"/>
              </a:rPr>
              <a:t>Zeolites are microscopic, porous minerals that cluster to form larger aggregates with small individual cavities, they are naturally occurring adsorbent substances. The type of natural zeolite, SP uses is in GI Adsorb is </a:t>
            </a:r>
            <a:r>
              <a:rPr lang="en-US" b="1" i="0" dirty="0">
                <a:solidFill>
                  <a:srgbClr val="52565F"/>
                </a:solidFill>
                <a:effectLst/>
                <a:latin typeface="Harriet"/>
              </a:rPr>
              <a:t>clinoptilolite</a:t>
            </a:r>
            <a:r>
              <a:rPr lang="en-US" b="0" i="0" dirty="0">
                <a:solidFill>
                  <a:srgbClr val="52565F"/>
                </a:solidFill>
                <a:effectLst/>
                <a:latin typeface="Harriet"/>
              </a:rPr>
              <a:t>, which is specific to human health, It includes an ion exchange as well as surface adsorption capacity.</a:t>
            </a:r>
          </a:p>
          <a:p>
            <a:endParaRPr lang="en-US" b="0" i="0" dirty="0">
              <a:solidFill>
                <a:srgbClr val="52565F"/>
              </a:solidFill>
              <a:effectLst/>
              <a:latin typeface="Harriet"/>
            </a:endParaRPr>
          </a:p>
          <a:p>
            <a:r>
              <a:rPr lang="en-US" b="0" i="0" dirty="0">
                <a:solidFill>
                  <a:srgbClr val="52565F"/>
                </a:solidFill>
                <a:effectLst/>
                <a:latin typeface="Harriet"/>
              </a:rPr>
              <a:t>Clinoptilolite is an “adsorbent” a substance that is capable of trapping certain substances to its surface or exchange within its pores. </a:t>
            </a:r>
          </a:p>
          <a:p>
            <a:endParaRPr lang="en-US" b="0" i="0" dirty="0">
              <a:solidFill>
                <a:srgbClr val="52565F"/>
              </a:solidFill>
              <a:effectLst/>
              <a:latin typeface="Harriet"/>
            </a:endParaRPr>
          </a:p>
          <a:p>
            <a:r>
              <a:rPr lang="en-US" b="0" i="0" dirty="0">
                <a:solidFill>
                  <a:srgbClr val="52565F"/>
                </a:solidFill>
                <a:effectLst/>
                <a:latin typeface="Harriet"/>
              </a:rPr>
              <a:t>Here’s a simple example between and absorbent and a adsorbent: </a:t>
            </a:r>
          </a:p>
          <a:p>
            <a:endParaRPr lang="en-US" b="0" i="0" dirty="0">
              <a:solidFill>
                <a:srgbClr val="52565F"/>
              </a:solidFill>
              <a:effectLst/>
              <a:latin typeface="Harriet"/>
            </a:endParaRPr>
          </a:p>
          <a:p>
            <a:r>
              <a:rPr lang="en-US" b="0" i="0" dirty="0">
                <a:solidFill>
                  <a:srgbClr val="52565F"/>
                </a:solidFill>
                <a:effectLst/>
                <a:latin typeface="Harriet"/>
              </a:rPr>
              <a:t>The difference between an “absorbent,” which traps substances by allowing them to permeate its structure uniformly a paper towel </a:t>
            </a:r>
            <a:r>
              <a:rPr lang="en-US" b="0" i="1" dirty="0">
                <a:solidFill>
                  <a:srgbClr val="52565F"/>
                </a:solidFill>
                <a:effectLst/>
                <a:latin typeface="Harriet"/>
              </a:rPr>
              <a:t>absorbs</a:t>
            </a:r>
            <a:r>
              <a:rPr lang="en-US" b="0" i="0" dirty="0">
                <a:solidFill>
                  <a:srgbClr val="52565F"/>
                </a:solidFill>
                <a:effectLst/>
                <a:latin typeface="Harriet"/>
              </a:rPr>
              <a:t> liquid it brings the substance into it.</a:t>
            </a:r>
          </a:p>
          <a:p>
            <a:endParaRPr lang="en-US" dirty="0"/>
          </a:p>
          <a:p>
            <a:r>
              <a:rPr lang="en-US" b="0" i="0" dirty="0">
                <a:solidFill>
                  <a:srgbClr val="52565F"/>
                </a:solidFill>
                <a:effectLst/>
                <a:latin typeface="Harriet"/>
              </a:rPr>
              <a:t>An adsorbent like piece of notebook paper doesn’t actually draw water in like a paper towel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E353CB-9AD8-4811-8E72-E328D3B017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558527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Gi Adsorb has a patented G-</a:t>
            </a:r>
            <a:r>
              <a:rPr lang="en-US" dirty="0" err="1"/>
              <a:t>Pur</a:t>
            </a:r>
            <a:r>
              <a:rPr lang="en-US" dirty="0"/>
              <a:t> Clinoptilolite which we source from a company called G-Science. This specific Clinoptilolite in studies has shown its ability to support the gut barrier and shield the GI tract from many different types of toxins entering the GI tract.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one 12-week double blind placebo trial using 1.85 grams of clinoptilolite showed significant improvement in GI integrity compared to placebo in keeping out and eliminating toxins including C-Diff.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They used the </a:t>
            </a:r>
            <a:r>
              <a:rPr lang="en-US" dirty="0" err="1"/>
              <a:t>Zonulin</a:t>
            </a:r>
            <a:r>
              <a:rPr lang="en-US" dirty="0"/>
              <a:t> test, which measures a family of </a:t>
            </a:r>
            <a:r>
              <a:rPr lang="en-US" dirty="0" err="1"/>
              <a:t>zonulin</a:t>
            </a:r>
            <a:r>
              <a:rPr lang="en-US" dirty="0"/>
              <a:t> proteins in the stool) when elevated, indicates the breakdown of tight junctions between intestinal epithelial cells.  Again, Clinoptilolite showed a significant decrease in </a:t>
            </a:r>
            <a:r>
              <a:rPr lang="en-US" dirty="0" err="1"/>
              <a:t>Zonulin</a:t>
            </a:r>
            <a:r>
              <a:rPr lang="en-US" dirty="0"/>
              <a:t> levels. </a:t>
            </a:r>
          </a:p>
          <a:p>
            <a:endParaRPr lang="en-US" dirty="0"/>
          </a:p>
          <a:p>
            <a:r>
              <a:rPr lang="en-US" dirty="0"/>
              <a:t>Figure 1: shows the structure of tight junction proteins between cells was retained</a:t>
            </a:r>
          </a:p>
          <a:p>
            <a:endParaRPr lang="en-US" dirty="0"/>
          </a:p>
          <a:p>
            <a:r>
              <a:rPr lang="en-US" dirty="0"/>
              <a:t>Figure 2: shows the barrier strength of the cell monolayer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E353CB-9AD8-4811-8E72-E328D3B017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090672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Another component of GI Adsorb is Cracked wall Chlorella it provides a good source of chlorophyll but probably best known for its detoxifying effects. The World Health Organization did a study showing chlorella pulls dioxin levels down and improves cholesterol levels and blood sugar levels as well as stimulating the immune system</a:t>
            </a:r>
          </a:p>
          <a:p>
            <a:endParaRPr lang="en-US" b="0" i="1" dirty="0">
              <a:solidFill>
                <a:srgbClr val="52565F"/>
              </a:solidFill>
              <a:effectLst/>
              <a:latin typeface="Harriet"/>
            </a:endParaRPr>
          </a:p>
          <a:p>
            <a:r>
              <a:rPr lang="en-US" b="0" i="1" dirty="0">
                <a:solidFill>
                  <a:srgbClr val="52565F"/>
                </a:solidFill>
                <a:effectLst/>
                <a:latin typeface="Harriet"/>
              </a:rPr>
              <a:t>Chlorella</a:t>
            </a:r>
            <a:r>
              <a:rPr lang="en-US" b="0" i="0" dirty="0">
                <a:solidFill>
                  <a:srgbClr val="52565F"/>
                </a:solidFill>
                <a:effectLst/>
                <a:latin typeface="Harriet"/>
              </a:rPr>
              <a:t> in general is powerful sources of nutrition, including macronutrients, micronutrients, and phytonutrients – a triple threat.  Chlorella has a variety of health benefits for humans, including its adsorbent activity.</a:t>
            </a:r>
          </a:p>
          <a:p>
            <a:endParaRPr lang="en-US" b="0" i="1" dirty="0">
              <a:solidFill>
                <a:srgbClr val="52565F"/>
              </a:solidFill>
              <a:effectLst/>
              <a:latin typeface="Harriet"/>
            </a:endParaRPr>
          </a:p>
          <a:p>
            <a:r>
              <a:rPr lang="en-US" b="0" i="1" dirty="0">
                <a:solidFill>
                  <a:srgbClr val="52565F"/>
                </a:solidFill>
                <a:effectLst/>
                <a:latin typeface="Harriet"/>
              </a:rPr>
              <a:t>Chlorella</a:t>
            </a:r>
            <a:r>
              <a:rPr lang="en-US" b="0" i="0" dirty="0">
                <a:solidFill>
                  <a:srgbClr val="52565F"/>
                </a:solidFill>
                <a:effectLst/>
                <a:latin typeface="Harriet"/>
              </a:rPr>
              <a:t> has been studied for its ability to support detoxification. A 2015 study showed its ability</a:t>
            </a:r>
            <a:r>
              <a:rPr lang="en-US" b="0" i="1" dirty="0">
                <a:solidFill>
                  <a:srgbClr val="52565F"/>
                </a:solidFill>
                <a:effectLst/>
                <a:latin typeface="Harriet"/>
              </a:rPr>
              <a:t> </a:t>
            </a:r>
            <a:r>
              <a:rPr lang="en-US" b="0" i="0" dirty="0">
                <a:solidFill>
                  <a:srgbClr val="52565F"/>
                </a:solidFill>
                <a:effectLst/>
                <a:latin typeface="Harriet"/>
              </a:rPr>
              <a:t>to detoxify the body of carcinogenic chemicals – like heterocyclic amines (HCAs) which are carcinogenic and formed when beef, pork or fish are cooked at high temperatures especially pan-fried foods</a:t>
            </a:r>
          </a:p>
          <a:p>
            <a:endParaRPr lang="en-US" b="0" i="0" dirty="0">
              <a:solidFill>
                <a:srgbClr val="52565F"/>
              </a:solidFill>
              <a:effectLst/>
              <a:latin typeface="Harriet"/>
            </a:endParaRPr>
          </a:p>
          <a:p>
            <a:r>
              <a:rPr lang="en-US" b="0" i="0" dirty="0">
                <a:solidFill>
                  <a:srgbClr val="52565F"/>
                </a:solidFill>
                <a:effectLst/>
                <a:latin typeface="Harriet"/>
              </a:rPr>
              <a:t> Also polycyclic aromatic hydrocarbons (PAHs) these chemicals are from gasoline engines, tobacco smoke, burning wood-coal, garbage etc. They form small particles in the air that can affect the nervous system, immune system and beyond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E353CB-9AD8-4811-8E72-E328D3B017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569633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effectLst/>
                <a:latin typeface="Times New Roman" panose="02020603050405020304" pitchFamily="18" charset="0"/>
                <a:ea typeface="Times New Roman" panose="02020603050405020304" pitchFamily="18" charset="0"/>
              </a:rPr>
              <a:t>COLLINSONIA ROOT - it maintains proper tone in the vascular system.  Magnesium phosphate is an active factor which gives it this function.  Collinsonia primarily has been used to prevent the formation of hemorrhoids and varicose veins, or to assist in their removal if they have already formed.  </a:t>
            </a:r>
          </a:p>
          <a:p>
            <a:endParaRPr lang="en-US" sz="1000" dirty="0">
              <a:effectLst/>
              <a:latin typeface="Times New Roman" panose="02020603050405020304" pitchFamily="18" charset="0"/>
              <a:ea typeface="Times New Roman" panose="02020603050405020304" pitchFamily="18" charset="0"/>
            </a:endParaRPr>
          </a:p>
          <a:p>
            <a:r>
              <a:rPr lang="en-US" sz="1000" dirty="0">
                <a:effectLst/>
                <a:latin typeface="Times New Roman" panose="02020603050405020304" pitchFamily="18" charset="0"/>
                <a:ea typeface="Times New Roman" panose="02020603050405020304" pitchFamily="18" charset="0"/>
              </a:rPr>
              <a:t>This product is made from the rock-hard root of the plant, ground up fine and put into capsules.  Remember that in conditions of varicose veins and hemorrhoids, the patient often has a congested liver.</a:t>
            </a:r>
            <a:endParaRPr lang="en-US" sz="1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E353CB-9AD8-4811-8E72-E328D3B017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616653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E353CB-9AD8-4811-8E72-E328D3B017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42874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050" b="0" i="0" u="none" strike="noStrike" baseline="0" dirty="0">
              <a:solidFill>
                <a:srgbClr val="000000"/>
              </a:solidFill>
              <a:latin typeface="Calibri" panose="020F0502020204030204" pitchFamily="34" charset="0"/>
            </a:endParaRPr>
          </a:p>
          <a:p>
            <a:r>
              <a:rPr lang="en-US" sz="1200" b="0" i="0" u="none" strike="noStrike" baseline="0" dirty="0">
                <a:solidFill>
                  <a:srgbClr val="000000"/>
                </a:solidFill>
                <a:latin typeface="Calibri" panose="020F0502020204030204" pitchFamily="34" charset="0"/>
              </a:rPr>
              <a:t> Clinoptilolite is a specific patented form of zeolite. It is an ancient volcanic ash mineral with honeycomb shaped pores. The unique purified form of zeolite used in GI </a:t>
            </a:r>
            <a:r>
              <a:rPr lang="en-US" sz="1200" b="0" i="0" u="none" strike="noStrike" baseline="0" dirty="0" err="1">
                <a:solidFill>
                  <a:srgbClr val="000000"/>
                </a:solidFill>
                <a:latin typeface="Calibri" panose="020F0502020204030204" pitchFamily="34" charset="0"/>
              </a:rPr>
              <a:t>AdsorbTM</a:t>
            </a:r>
            <a:r>
              <a:rPr lang="en-US" sz="1200" b="0" i="0" u="none" strike="noStrike" baseline="0" dirty="0">
                <a:solidFill>
                  <a:srgbClr val="000000"/>
                </a:solidFill>
                <a:latin typeface="Calibri" panose="020F0502020204030204" pitchFamily="34" charset="0"/>
              </a:rPr>
              <a:t> has positively charged calcium ions in each honeycomb shaped pore. This allows the product to detoxify metals and microbes and restore overall gut health,</a:t>
            </a:r>
          </a:p>
          <a:p>
            <a:endParaRPr lang="en-US" sz="1400" b="0" i="0" u="none" strike="noStrike" baseline="0" dirty="0">
              <a:solidFill>
                <a:srgbClr val="000000"/>
              </a:solidFill>
              <a:latin typeface="Calibri" panose="020F0502020204030204" pitchFamily="34" charset="0"/>
            </a:endParaRPr>
          </a:p>
          <a:p>
            <a:r>
              <a:rPr lang="en-US" sz="1400" b="0" i="0" u="none" strike="noStrike" baseline="0" dirty="0">
                <a:solidFill>
                  <a:srgbClr val="000000"/>
                </a:solidFill>
                <a:latin typeface="Calibri" panose="020F0502020204030204" pitchFamily="34" charset="0"/>
              </a:rPr>
              <a:t> Three main mechanisms of action: </a:t>
            </a:r>
            <a:endParaRPr lang="en-US" sz="1200" b="0" i="0" u="none" strike="noStrike" baseline="0" dirty="0">
              <a:solidFill>
                <a:srgbClr val="000000"/>
              </a:solidFill>
              <a:latin typeface="Calibri" panose="020F0502020204030204" pitchFamily="34" charset="0"/>
            </a:endParaRPr>
          </a:p>
          <a:p>
            <a:endParaRPr lang="en-US" sz="1200" b="0" i="0" u="none" strike="noStrike" baseline="0" dirty="0">
              <a:solidFill>
                <a:srgbClr val="000000"/>
              </a:solidFill>
              <a:latin typeface="Calibri" panose="020F0502020204030204" pitchFamily="34" charset="0"/>
            </a:endParaRPr>
          </a:p>
          <a:p>
            <a:r>
              <a:rPr lang="en-US" sz="1200" b="0" i="0" u="none" strike="noStrike" baseline="0" dirty="0">
                <a:solidFill>
                  <a:srgbClr val="000000"/>
                </a:solidFill>
                <a:latin typeface="Calibri" panose="020F0502020204030204" pitchFamily="34" charset="0"/>
              </a:rPr>
              <a:t>1. Adsorbing – Molecules that have an affinity for the charged calcium become bound and trapped in the honeycomb structures - this includes heavy metals such as lead, mercury, cadmium, and nickel. </a:t>
            </a:r>
          </a:p>
          <a:p>
            <a:r>
              <a:rPr lang="en-US" sz="1200" b="0" i="0" u="none" strike="noStrike" baseline="0" dirty="0">
                <a:solidFill>
                  <a:srgbClr val="000000"/>
                </a:solidFill>
                <a:latin typeface="Calibri" panose="020F0502020204030204" pitchFamily="34" charset="0"/>
              </a:rPr>
              <a:t>2. Binding – Microbes that are small enough to fit in the pores are trapped and held inside to safely pass through the body (these include mycotoxins and bacterial exotoxins). </a:t>
            </a:r>
          </a:p>
          <a:p>
            <a:r>
              <a:rPr lang="en-US" sz="1200" b="0" i="0" u="none" strike="noStrike" baseline="0" dirty="0">
                <a:solidFill>
                  <a:srgbClr val="000000"/>
                </a:solidFill>
                <a:latin typeface="Calibri" panose="020F0502020204030204" pitchFamily="34" charset="0"/>
              </a:rPr>
              <a:t>3. </a:t>
            </a:r>
            <a:r>
              <a:rPr lang="en-US" sz="1200" b="0" i="0" u="none" strike="noStrike" baseline="0" dirty="0" err="1">
                <a:solidFill>
                  <a:srgbClr val="000000"/>
                </a:solidFill>
                <a:latin typeface="Calibri" panose="020F0502020204030204" pitchFamily="34" charset="0"/>
              </a:rPr>
              <a:t>Agglomoration</a:t>
            </a:r>
            <a:r>
              <a:rPr lang="en-US" sz="1200" b="0" i="0" u="none" strike="noStrike" baseline="0" dirty="0">
                <a:solidFill>
                  <a:srgbClr val="000000"/>
                </a:solidFill>
                <a:latin typeface="Calibri" panose="020F0502020204030204" pitchFamily="34" charset="0"/>
              </a:rPr>
              <a:t> – The clinoptilolite minerals will surround substance and bind together to form an agglomerate shell, safely removing it from the body. </a:t>
            </a:r>
          </a:p>
          <a:p>
            <a:endParaRPr lang="en-US" dirty="0"/>
          </a:p>
          <a:p>
            <a:endParaRPr lang="en-US" dirty="0"/>
          </a:p>
          <a:p>
            <a:endParaRPr lang="en-US" dirty="0"/>
          </a:p>
          <a:p>
            <a:endParaRPr lang="en-US" dirty="0"/>
          </a:p>
          <a:p>
            <a:r>
              <a:rPr lang="en-US" dirty="0"/>
              <a:t>PB-Lead</a:t>
            </a:r>
          </a:p>
          <a:p>
            <a:r>
              <a:rPr lang="en-US" dirty="0"/>
              <a:t>Cd-Cadmium</a:t>
            </a:r>
          </a:p>
          <a:p>
            <a:r>
              <a:rPr lang="en-US" dirty="0"/>
              <a:t>Cu-Copper</a:t>
            </a:r>
          </a:p>
          <a:p>
            <a:r>
              <a:rPr lang="en-US" dirty="0"/>
              <a:t>Co-Cobalt</a:t>
            </a:r>
          </a:p>
          <a:p>
            <a:r>
              <a:rPr lang="en-US" dirty="0"/>
              <a:t>Hg- Mercury</a:t>
            </a:r>
          </a:p>
          <a:p>
            <a:r>
              <a:rPr lang="en-US" dirty="0"/>
              <a:t>Ni-Nickel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E353CB-9AD8-4811-8E72-E328D3B017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915005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B3D1D-CF30-4BFE-8A78-6A420406BF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C777E4-245B-429F-9692-7E183F34BC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588957-3293-4309-80DC-79F7DF5DBE48}"/>
              </a:ext>
            </a:extLst>
          </p:cNvPr>
          <p:cNvSpPr>
            <a:spLocks noGrp="1"/>
          </p:cNvSpPr>
          <p:nvPr>
            <p:ph type="dt" sz="half" idx="10"/>
          </p:nvPr>
        </p:nvSpPr>
        <p:spPr/>
        <p:txBody>
          <a:bodyPr/>
          <a:lstStyle/>
          <a:p>
            <a:fld id="{0FE3B36D-A19F-4152-837D-8C4BF09C58F5}" type="datetimeFigureOut">
              <a:rPr lang="en-US" smtClean="0"/>
              <a:t>1/15/2022</a:t>
            </a:fld>
            <a:endParaRPr lang="en-US"/>
          </a:p>
        </p:txBody>
      </p:sp>
      <p:sp>
        <p:nvSpPr>
          <p:cNvPr id="5" name="Footer Placeholder 4">
            <a:extLst>
              <a:ext uri="{FF2B5EF4-FFF2-40B4-BE49-F238E27FC236}">
                <a16:creationId xmlns:a16="http://schemas.microsoft.com/office/drawing/2014/main" id="{467FC03B-D7EC-428A-A829-48A6921536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2DF0C4-307A-41CC-85A6-0C59EA0A7D4F}"/>
              </a:ext>
            </a:extLst>
          </p:cNvPr>
          <p:cNvSpPr>
            <a:spLocks noGrp="1"/>
          </p:cNvSpPr>
          <p:nvPr>
            <p:ph type="sldNum" sz="quarter" idx="12"/>
          </p:nvPr>
        </p:nvSpPr>
        <p:spPr/>
        <p:txBody>
          <a:bodyPr/>
          <a:lstStyle/>
          <a:p>
            <a:fld id="{C4C56D16-AE99-4CA1-9802-CF3657D75C1C}" type="slidenum">
              <a:rPr lang="en-US" smtClean="0"/>
              <a:t>‹#›</a:t>
            </a:fld>
            <a:endParaRPr lang="en-US"/>
          </a:p>
        </p:txBody>
      </p:sp>
    </p:spTree>
    <p:extLst>
      <p:ext uri="{BB962C8B-B14F-4D97-AF65-F5344CB8AC3E}">
        <p14:creationId xmlns:p14="http://schemas.microsoft.com/office/powerpoint/2010/main" val="3606290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08AA2-8C82-4EC7-A46A-615C0925CF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4252C70-CD25-4F47-808C-B716FA61E4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F6A0AC-5CD2-446F-A201-673CF8084EA5}"/>
              </a:ext>
            </a:extLst>
          </p:cNvPr>
          <p:cNvSpPr>
            <a:spLocks noGrp="1"/>
          </p:cNvSpPr>
          <p:nvPr>
            <p:ph type="dt" sz="half" idx="10"/>
          </p:nvPr>
        </p:nvSpPr>
        <p:spPr/>
        <p:txBody>
          <a:bodyPr/>
          <a:lstStyle/>
          <a:p>
            <a:fld id="{0FE3B36D-A19F-4152-837D-8C4BF09C58F5}" type="datetimeFigureOut">
              <a:rPr lang="en-US" smtClean="0"/>
              <a:t>1/15/2022</a:t>
            </a:fld>
            <a:endParaRPr lang="en-US"/>
          </a:p>
        </p:txBody>
      </p:sp>
      <p:sp>
        <p:nvSpPr>
          <p:cNvPr id="5" name="Footer Placeholder 4">
            <a:extLst>
              <a:ext uri="{FF2B5EF4-FFF2-40B4-BE49-F238E27FC236}">
                <a16:creationId xmlns:a16="http://schemas.microsoft.com/office/drawing/2014/main" id="{7713B7D8-38A8-481A-83EC-6041FA8E2D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3C50EE-8902-4033-B53F-01C8044874AE}"/>
              </a:ext>
            </a:extLst>
          </p:cNvPr>
          <p:cNvSpPr>
            <a:spLocks noGrp="1"/>
          </p:cNvSpPr>
          <p:nvPr>
            <p:ph type="sldNum" sz="quarter" idx="12"/>
          </p:nvPr>
        </p:nvSpPr>
        <p:spPr/>
        <p:txBody>
          <a:bodyPr/>
          <a:lstStyle/>
          <a:p>
            <a:fld id="{C4C56D16-AE99-4CA1-9802-CF3657D75C1C}" type="slidenum">
              <a:rPr lang="en-US" smtClean="0"/>
              <a:t>‹#›</a:t>
            </a:fld>
            <a:endParaRPr lang="en-US"/>
          </a:p>
        </p:txBody>
      </p:sp>
    </p:spTree>
    <p:extLst>
      <p:ext uri="{BB962C8B-B14F-4D97-AF65-F5344CB8AC3E}">
        <p14:creationId xmlns:p14="http://schemas.microsoft.com/office/powerpoint/2010/main" val="917663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692485-DD9B-4F41-AC22-80C5280F17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0948D8-065E-4BA5-A6A3-17303AFCD4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23199C-C84B-4EBB-BE28-F16DE0B99E00}"/>
              </a:ext>
            </a:extLst>
          </p:cNvPr>
          <p:cNvSpPr>
            <a:spLocks noGrp="1"/>
          </p:cNvSpPr>
          <p:nvPr>
            <p:ph type="dt" sz="half" idx="10"/>
          </p:nvPr>
        </p:nvSpPr>
        <p:spPr/>
        <p:txBody>
          <a:bodyPr/>
          <a:lstStyle/>
          <a:p>
            <a:fld id="{0FE3B36D-A19F-4152-837D-8C4BF09C58F5}" type="datetimeFigureOut">
              <a:rPr lang="en-US" smtClean="0"/>
              <a:t>1/15/2022</a:t>
            </a:fld>
            <a:endParaRPr lang="en-US"/>
          </a:p>
        </p:txBody>
      </p:sp>
      <p:sp>
        <p:nvSpPr>
          <p:cNvPr id="5" name="Footer Placeholder 4">
            <a:extLst>
              <a:ext uri="{FF2B5EF4-FFF2-40B4-BE49-F238E27FC236}">
                <a16:creationId xmlns:a16="http://schemas.microsoft.com/office/drawing/2014/main" id="{FAAD9573-EFCB-473C-89CC-F53CDB1057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E0AAFE-FE94-46ED-9A2C-1F5AA64409D3}"/>
              </a:ext>
            </a:extLst>
          </p:cNvPr>
          <p:cNvSpPr>
            <a:spLocks noGrp="1"/>
          </p:cNvSpPr>
          <p:nvPr>
            <p:ph type="sldNum" sz="quarter" idx="12"/>
          </p:nvPr>
        </p:nvSpPr>
        <p:spPr/>
        <p:txBody>
          <a:bodyPr/>
          <a:lstStyle/>
          <a:p>
            <a:fld id="{C4C56D16-AE99-4CA1-9802-CF3657D75C1C}" type="slidenum">
              <a:rPr lang="en-US" smtClean="0"/>
              <a:t>‹#›</a:t>
            </a:fld>
            <a:endParaRPr lang="en-US"/>
          </a:p>
        </p:txBody>
      </p:sp>
    </p:spTree>
    <p:extLst>
      <p:ext uri="{BB962C8B-B14F-4D97-AF65-F5344CB8AC3E}">
        <p14:creationId xmlns:p14="http://schemas.microsoft.com/office/powerpoint/2010/main" val="169619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AF1578B9-B4B3-43F0-9691-1AB6884CB65F}"/>
              </a:ext>
            </a:extLst>
          </p:cNvPr>
          <p:cNvSpPr>
            <a:spLocks/>
          </p:cNvSpPr>
          <p:nvPr/>
        </p:nvSpPr>
        <p:spPr bwMode="gray">
          <a:xfrm>
            <a:off x="920750" y="3340100"/>
            <a:ext cx="10204450" cy="485775"/>
          </a:xfrm>
          <a:custGeom>
            <a:avLst/>
            <a:gdLst>
              <a:gd name="T0" fmla="*/ 2147483646 w 4128"/>
              <a:gd name="T1" fmla="*/ 2147483646 h 479"/>
              <a:gd name="T2" fmla="*/ 2147483646 w 4128"/>
              <a:gd name="T3" fmla="*/ 2147483646 h 479"/>
              <a:gd name="T4" fmla="*/ 2147483646 w 4128"/>
              <a:gd name="T5" fmla="*/ 2147483646 h 479"/>
              <a:gd name="T6" fmla="*/ 0 w 4128"/>
              <a:gd name="T7" fmla="*/ 2147483646 h 479"/>
              <a:gd name="T8" fmla="*/ 2147483646 w 4128"/>
              <a:gd name="T9" fmla="*/ 2147483646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90531" name="Rectangle 3"/>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90532" name="Rectangle 4"/>
          <p:cNvSpPr>
            <a:spLocks noGrp="1" noChangeArrowheads="1"/>
          </p:cNvSpPr>
          <p:nvPr>
            <p:ph type="subTitle" idx="1"/>
          </p:nvPr>
        </p:nvSpPr>
        <p:spPr>
          <a:xfrm>
            <a:off x="1828800" y="3886200"/>
            <a:ext cx="8534400" cy="1752600"/>
          </a:xfrm>
        </p:spPr>
        <p:txBody>
          <a:bodyPr/>
          <a:lstStyle>
            <a:lvl1pPr marL="0" indent="0" algn="ctr">
              <a:buFont typeface="Wingdings 2" pitchFamily="18" charset="2"/>
              <a:buNone/>
              <a:defRPr/>
            </a:lvl1pPr>
          </a:lstStyle>
          <a:p>
            <a:r>
              <a:rPr lang="en-US"/>
              <a:t>Click to edit Master subtitle style</a:t>
            </a:r>
          </a:p>
        </p:txBody>
      </p:sp>
      <p:sp>
        <p:nvSpPr>
          <p:cNvPr id="5" name="Rectangle 5">
            <a:extLst>
              <a:ext uri="{FF2B5EF4-FFF2-40B4-BE49-F238E27FC236}">
                <a16:creationId xmlns:a16="http://schemas.microsoft.com/office/drawing/2014/main" id="{37A85112-95CF-47C1-A51B-DC099551C118}"/>
              </a:ext>
            </a:extLst>
          </p:cNvPr>
          <p:cNvSpPr>
            <a:spLocks noGrp="1" noChangeArrowheads="1"/>
          </p:cNvSpPr>
          <p:nvPr>
            <p:ph type="dt" sz="half" idx="10"/>
          </p:nvPr>
        </p:nvSpPr>
        <p:spPr/>
        <p:txBody>
          <a:bodyPr/>
          <a:lstStyle>
            <a:lvl1pPr>
              <a:defRPr>
                <a:solidFill>
                  <a:srgbClr val="578963"/>
                </a:solidFill>
              </a:defRPr>
            </a:lvl1pPr>
          </a:lstStyle>
          <a:p>
            <a:pPr>
              <a:defRPr/>
            </a:pPr>
            <a:endParaRPr lang="en-US"/>
          </a:p>
        </p:txBody>
      </p:sp>
      <p:sp>
        <p:nvSpPr>
          <p:cNvPr id="6" name="Rectangle 6">
            <a:extLst>
              <a:ext uri="{FF2B5EF4-FFF2-40B4-BE49-F238E27FC236}">
                <a16:creationId xmlns:a16="http://schemas.microsoft.com/office/drawing/2014/main" id="{2298ADE7-3D89-4F1F-91B6-9E8C8E2DC491}"/>
              </a:ext>
            </a:extLst>
          </p:cNvPr>
          <p:cNvSpPr>
            <a:spLocks noGrp="1" noChangeArrowheads="1"/>
          </p:cNvSpPr>
          <p:nvPr>
            <p:ph type="ftr" sz="quarter" idx="11"/>
          </p:nvPr>
        </p:nvSpPr>
        <p:spPr/>
        <p:txBody>
          <a:bodyPr/>
          <a:lstStyle>
            <a:lvl1pPr>
              <a:defRPr>
                <a:solidFill>
                  <a:srgbClr val="578963"/>
                </a:solidFill>
              </a:defRPr>
            </a:lvl1pPr>
          </a:lstStyle>
          <a:p>
            <a:pPr>
              <a:defRPr/>
            </a:pPr>
            <a:endParaRPr lang="en-US"/>
          </a:p>
        </p:txBody>
      </p:sp>
      <p:sp>
        <p:nvSpPr>
          <p:cNvPr id="7" name="Rectangle 7">
            <a:extLst>
              <a:ext uri="{FF2B5EF4-FFF2-40B4-BE49-F238E27FC236}">
                <a16:creationId xmlns:a16="http://schemas.microsoft.com/office/drawing/2014/main" id="{688C428E-6495-453C-8969-38EEE4204843}"/>
              </a:ext>
            </a:extLst>
          </p:cNvPr>
          <p:cNvSpPr>
            <a:spLocks noGrp="1" noChangeArrowheads="1"/>
          </p:cNvSpPr>
          <p:nvPr>
            <p:ph type="sldNum" sz="quarter" idx="12"/>
          </p:nvPr>
        </p:nvSpPr>
        <p:spPr bwMode="auto">
          <a:xfrm>
            <a:off x="8737600" y="6248400"/>
            <a:ext cx="2540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578963"/>
                </a:solidFill>
                <a:latin typeface="Times New Roman" panose="02020603050405020304" pitchFamily="18" charset="0"/>
              </a:defRPr>
            </a:lvl1pPr>
          </a:lstStyle>
          <a:p>
            <a:pPr>
              <a:defRPr/>
            </a:pPr>
            <a:fld id="{81D08C08-EFAB-470C-B80A-9DFE1A6513CA}" type="slidenum">
              <a:rPr lang="en-US" altLang="en-US"/>
              <a:pPr>
                <a:defRPr/>
              </a:pPr>
              <a:t>‹#›</a:t>
            </a:fld>
            <a:endParaRPr lang="en-US" altLang="en-US"/>
          </a:p>
        </p:txBody>
      </p:sp>
    </p:spTree>
    <p:extLst>
      <p:ext uri="{BB962C8B-B14F-4D97-AF65-F5344CB8AC3E}">
        <p14:creationId xmlns:p14="http://schemas.microsoft.com/office/powerpoint/2010/main" val="9736004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13E99A8-63C7-4332-B881-B0D996FA557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01FF5BC-4206-4912-AB21-1D3FC1ECDEB8}"/>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92034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1CB11D6-2858-4008-B174-0373344D02D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7923CE-0A1F-4E4A-90FC-FD8077E7218F}"/>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839103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785652F-9BF6-43D9-A347-F338BAA0CEA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87AF54B-0DA8-4C23-976A-932DBCC74EE0}"/>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481689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0C6C499-20ED-4FA9-AAAF-03FBD09F8D0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132F51C-6350-428C-B0A1-4BA4E3E418B1}"/>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121232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CCAF04B-FC36-4673-A07B-0C9C42A1B36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6D205FB-8FC2-4ED5-9850-3190692B109B}"/>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919527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57071A8-3DAB-4E78-A6D7-3634080E22C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14F58C0-DC20-4D31-821A-D855087A85FD}"/>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14074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FDF0BF2-3231-4B4F-9CC7-D97D37A8353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053789C-B16D-4921-B08D-EFF8169E99EC}"/>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4901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B83E7-4F9C-4EF4-A57A-DD423EB438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584F00-7615-46D6-9241-7F18EC4BD0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058F8-97DE-4AFA-B291-B736B29646A5}"/>
              </a:ext>
            </a:extLst>
          </p:cNvPr>
          <p:cNvSpPr>
            <a:spLocks noGrp="1"/>
          </p:cNvSpPr>
          <p:nvPr>
            <p:ph type="dt" sz="half" idx="10"/>
          </p:nvPr>
        </p:nvSpPr>
        <p:spPr/>
        <p:txBody>
          <a:bodyPr/>
          <a:lstStyle/>
          <a:p>
            <a:fld id="{0FE3B36D-A19F-4152-837D-8C4BF09C58F5}" type="datetimeFigureOut">
              <a:rPr lang="en-US" smtClean="0"/>
              <a:t>1/15/2022</a:t>
            </a:fld>
            <a:endParaRPr lang="en-US"/>
          </a:p>
        </p:txBody>
      </p:sp>
      <p:sp>
        <p:nvSpPr>
          <p:cNvPr id="5" name="Footer Placeholder 4">
            <a:extLst>
              <a:ext uri="{FF2B5EF4-FFF2-40B4-BE49-F238E27FC236}">
                <a16:creationId xmlns:a16="http://schemas.microsoft.com/office/drawing/2014/main" id="{3D00066A-1649-4580-9369-F306ECE47F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AB825C-CCAC-4763-9A81-F2E1DF4FFDA3}"/>
              </a:ext>
            </a:extLst>
          </p:cNvPr>
          <p:cNvSpPr>
            <a:spLocks noGrp="1"/>
          </p:cNvSpPr>
          <p:nvPr>
            <p:ph type="sldNum" sz="quarter" idx="12"/>
          </p:nvPr>
        </p:nvSpPr>
        <p:spPr/>
        <p:txBody>
          <a:bodyPr/>
          <a:lstStyle/>
          <a:p>
            <a:fld id="{C4C56D16-AE99-4CA1-9802-CF3657D75C1C}" type="slidenum">
              <a:rPr lang="en-US" smtClean="0"/>
              <a:t>‹#›</a:t>
            </a:fld>
            <a:endParaRPr lang="en-US"/>
          </a:p>
        </p:txBody>
      </p:sp>
    </p:spTree>
    <p:extLst>
      <p:ext uri="{BB962C8B-B14F-4D97-AF65-F5344CB8AC3E}">
        <p14:creationId xmlns:p14="http://schemas.microsoft.com/office/powerpoint/2010/main" val="22813535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CE58491-8B5D-4F0E-8360-3C058783A19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B8C485-4630-4FD2-8989-AE05BF371A86}"/>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233301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1AB7DCE-A513-490B-8922-1DAA7E1D96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C0C9DB6-50B9-4AAE-AEA3-5D47F8A1569F}"/>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387691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457200"/>
            <a:ext cx="25908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57200"/>
            <a:ext cx="75692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B05A0F6-1E9C-43EB-B829-E12A0134274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0F861B1-FA63-497C-A822-3C8559730DA5}"/>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699245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914400" y="1981200"/>
            <a:ext cx="10363200" cy="4114800"/>
          </a:xfrm>
        </p:spPr>
        <p:txBody>
          <a:bodyPr/>
          <a:lstStyle/>
          <a:p>
            <a:pPr lvl="0"/>
            <a:endParaRPr lang="en-US" noProof="0" dirty="0"/>
          </a:p>
        </p:txBody>
      </p:sp>
      <p:sp>
        <p:nvSpPr>
          <p:cNvPr id="4" name="Rectangle 4">
            <a:extLst>
              <a:ext uri="{FF2B5EF4-FFF2-40B4-BE49-F238E27FC236}">
                <a16:creationId xmlns:a16="http://schemas.microsoft.com/office/drawing/2014/main" id="{52049526-1A1A-4345-903D-EF7C906B5DF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69CED74-24DA-4869-8F2B-F008C977F515}"/>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656842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dirty="0"/>
          </a:p>
        </p:txBody>
      </p:sp>
      <p:sp>
        <p:nvSpPr>
          <p:cNvPr id="5" name="Rectangle 4">
            <a:extLst>
              <a:ext uri="{FF2B5EF4-FFF2-40B4-BE49-F238E27FC236}">
                <a16:creationId xmlns:a16="http://schemas.microsoft.com/office/drawing/2014/main" id="{D75F2B0C-CD5F-4F82-9951-FA8774904B3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9E2DE10-277B-4916-8043-4F5179AE814B}"/>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27230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dirty="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5EE2947-BEDA-47E2-BD11-C2FD990DA4E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E43E203-EEED-41D3-8B2C-B27A1935AB5E}"/>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325039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97600" y="1981200"/>
            <a:ext cx="5080000" cy="4114800"/>
          </a:xfrm>
        </p:spPr>
        <p:txBody>
          <a:bodyPr/>
          <a:lstStyle/>
          <a:p>
            <a:pPr lvl="0"/>
            <a:endParaRPr lang="en-US" noProof="0" dirty="0"/>
          </a:p>
        </p:txBody>
      </p:sp>
      <p:sp>
        <p:nvSpPr>
          <p:cNvPr id="5" name="Rectangle 4">
            <a:extLst>
              <a:ext uri="{FF2B5EF4-FFF2-40B4-BE49-F238E27FC236}">
                <a16:creationId xmlns:a16="http://schemas.microsoft.com/office/drawing/2014/main" id="{1E408AF2-5946-4B61-A022-9BA99CB6219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60F0BD3-A4F6-4FDC-9F2F-8F6E792205D1}"/>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433201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733"/>
            </a:lvl1pPr>
          </a:lstStyle>
          <a:p>
            <a:r>
              <a:rPr lang="en-US"/>
              <a:t>Click to edit Master title style</a:t>
            </a:r>
            <a:endParaRPr lang="en-AU" dirty="0"/>
          </a:p>
        </p:txBody>
      </p:sp>
      <p:sp>
        <p:nvSpPr>
          <p:cNvPr id="3" name="Slide Number Placeholder 4">
            <a:extLst>
              <a:ext uri="{FF2B5EF4-FFF2-40B4-BE49-F238E27FC236}">
                <a16:creationId xmlns:a16="http://schemas.microsoft.com/office/drawing/2014/main" id="{70D444B9-0D11-4B25-A9BF-9307B87C7DB0}"/>
              </a:ext>
            </a:extLst>
          </p:cNvPr>
          <p:cNvSpPr>
            <a:spLocks noGrp="1"/>
          </p:cNvSpPr>
          <p:nvPr>
            <p:ph type="sldNum" sz="quarter" idx="10"/>
          </p:nvPr>
        </p:nvSpPr>
        <p:spPr>
          <a:xfrm>
            <a:off x="0" y="0"/>
            <a:ext cx="0" cy="0"/>
          </a:xfrm>
        </p:spPr>
        <p:txBody>
          <a:bodyPr vert="horz" wrap="square" lIns="91440" tIns="45720" rIns="91440" bIns="45720" numCol="1" anchor="t" anchorCtr="0" compatLnSpc="1">
            <a:prstTxWarp prst="textNoShape">
              <a:avLst/>
            </a:prstTxWarp>
          </a:bodyPr>
          <a:lstStyle>
            <a:lvl1pPr eaLnBrk="1" hangingPunct="1">
              <a:defRPr sz="1300"/>
            </a:lvl1pPr>
          </a:lstStyle>
          <a:p>
            <a:pPr>
              <a:defRPr/>
            </a:pPr>
            <a:fld id="{EAD44234-BA72-4818-9DFE-FD36C9C8B6C1}" type="slidenum">
              <a:rPr lang="en-AU" altLang="en-US"/>
              <a:pPr>
                <a:defRPr/>
              </a:pPr>
              <a:t>‹#›</a:t>
            </a:fld>
            <a:endParaRPr lang="en-AU" altLang="en-US"/>
          </a:p>
        </p:txBody>
      </p:sp>
    </p:spTree>
    <p:extLst>
      <p:ext uri="{BB962C8B-B14F-4D97-AF65-F5344CB8AC3E}">
        <p14:creationId xmlns:p14="http://schemas.microsoft.com/office/powerpoint/2010/main" val="20691309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83498" y="2130426"/>
            <a:ext cx="10177131" cy="1470025"/>
          </a:xfrm>
        </p:spPr>
        <p:txBody>
          <a:bodyPr/>
          <a:lstStyle>
            <a:lvl1pPr algn="r">
              <a:defRPr lang="en-AU" sz="4400" b="0" kern="1200" dirty="0">
                <a:solidFill>
                  <a:srgbClr val="DBB1D3"/>
                </a:solidFill>
                <a:latin typeface="Verdana" pitchFamily="34" charset="0"/>
                <a:ea typeface="+mj-ea"/>
                <a:cs typeface="Tahoma" pitchFamily="34" charset="0"/>
              </a:defRPr>
            </a:lvl1pPr>
          </a:lstStyle>
          <a:p>
            <a:r>
              <a:rPr lang="en-US"/>
              <a:t>Click to edit Master title style</a:t>
            </a:r>
            <a:endParaRPr lang="en-AU" dirty="0"/>
          </a:p>
        </p:txBody>
      </p:sp>
      <p:sp>
        <p:nvSpPr>
          <p:cNvPr id="3" name="Subtitle 2"/>
          <p:cNvSpPr>
            <a:spLocks noGrp="1"/>
          </p:cNvSpPr>
          <p:nvPr>
            <p:ph type="subTitle" idx="1"/>
          </p:nvPr>
        </p:nvSpPr>
        <p:spPr>
          <a:xfrm>
            <a:off x="3119669" y="4293096"/>
            <a:ext cx="8668571" cy="1752600"/>
          </a:xfrm>
        </p:spPr>
        <p:txBody>
          <a:bodyPr/>
          <a:lstStyle>
            <a:lvl1pPr marL="0" indent="0" algn="r">
              <a:buNone/>
              <a:defRPr lang="en-AU" sz="2000" kern="1200" dirty="0">
                <a:solidFill>
                  <a:srgbClr val="FFFFCC"/>
                </a:solidFill>
                <a:latin typeface="Verdana" pitchFamily="34" charset="0"/>
                <a:ea typeface="Kozuka Gothic Pro R" pitchFamily="34" charset="-128"/>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dirty="0"/>
          </a:p>
        </p:txBody>
      </p:sp>
    </p:spTree>
    <p:extLst>
      <p:ext uri="{BB962C8B-B14F-4D97-AF65-F5344CB8AC3E}">
        <p14:creationId xmlns:p14="http://schemas.microsoft.com/office/powerpoint/2010/main" val="1852396153"/>
      </p:ext>
    </p:extLst>
  </p:cSld>
  <p:clrMapOvr>
    <a:masterClrMapping/>
  </p:clrMapOvr>
  <p:transition spd="med">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5749" y="357166"/>
            <a:ext cx="10418763" cy="1060472"/>
          </a:xfrm>
        </p:spPr>
        <p:txBody>
          <a:bodyPr/>
          <a:lstStyle>
            <a:lvl1pPr>
              <a:lnSpc>
                <a:spcPct val="90000"/>
              </a:lnSpc>
              <a:defRPr lang="en-AU" sz="3900" b="1" kern="1200" dirty="0">
                <a:solidFill>
                  <a:srgbClr val="CEA6D6"/>
                </a:solidFill>
                <a:latin typeface="Verdana" pitchFamily="34" charset="0"/>
                <a:ea typeface="+mj-ea"/>
                <a:cs typeface="Tahoma" pitchFamily="34" charset="0"/>
              </a:defRPr>
            </a:lvl1pPr>
          </a:lstStyle>
          <a:p>
            <a:r>
              <a:rPr lang="en-US"/>
              <a:t>Click to edit Master title style</a:t>
            </a:r>
            <a:endParaRPr lang="en-AU" dirty="0"/>
          </a:p>
        </p:txBody>
      </p:sp>
      <p:sp>
        <p:nvSpPr>
          <p:cNvPr id="3" name="Content Placeholder 2"/>
          <p:cNvSpPr>
            <a:spLocks noGrp="1"/>
          </p:cNvSpPr>
          <p:nvPr>
            <p:ph idx="1"/>
          </p:nvPr>
        </p:nvSpPr>
        <p:spPr>
          <a:xfrm>
            <a:off x="285709" y="1600200"/>
            <a:ext cx="11525331" cy="5043510"/>
          </a:xfrm>
        </p:spPr>
        <p:txBody>
          <a:bodyPr/>
          <a:lstStyle>
            <a:lvl1pPr>
              <a:defRPr sz="2600">
                <a:solidFill>
                  <a:srgbClr val="FFFFCC"/>
                </a:solidFill>
                <a:latin typeface="Verdana" pitchFamily="34" charset="0"/>
              </a:defRPr>
            </a:lvl1pPr>
            <a:lvl2pPr>
              <a:defRPr>
                <a:solidFill>
                  <a:srgbClr val="FFFFCC"/>
                </a:solidFill>
                <a:latin typeface="Verdana" pitchFamily="34" charset="0"/>
              </a:defRPr>
            </a:lvl2pPr>
            <a:lvl3pPr>
              <a:buFont typeface="Wingdings" pitchFamily="2" charset="2"/>
              <a:buChar char="§"/>
              <a:defRPr>
                <a:solidFill>
                  <a:srgbClr val="FFFFCC"/>
                </a:solidFill>
                <a:latin typeface="Verdana" pitchFamily="34" charset="0"/>
              </a:defRPr>
            </a:lvl3pPr>
          </a:lstStyle>
          <a:p>
            <a:pPr lvl="0"/>
            <a:r>
              <a:rPr lang="en-US"/>
              <a:t>Click to edit Master text styles</a:t>
            </a:r>
          </a:p>
          <a:p>
            <a:pPr lvl="1"/>
            <a:r>
              <a:rPr lang="en-US"/>
              <a:t>Second level</a:t>
            </a:r>
          </a:p>
          <a:p>
            <a:pPr lvl="2"/>
            <a:r>
              <a:rPr lang="en-US"/>
              <a:t>Third level</a:t>
            </a:r>
          </a:p>
        </p:txBody>
      </p:sp>
      <p:sp>
        <p:nvSpPr>
          <p:cNvPr id="4" name="Slide Number Placeholder 17">
            <a:extLst>
              <a:ext uri="{FF2B5EF4-FFF2-40B4-BE49-F238E27FC236}">
                <a16:creationId xmlns:a16="http://schemas.microsoft.com/office/drawing/2014/main" id="{9D0EAD57-CF1D-44A6-91F4-991D42BF5B25}"/>
              </a:ext>
            </a:extLst>
          </p:cNvPr>
          <p:cNvSpPr>
            <a:spLocks noGrp="1"/>
          </p:cNvSpPr>
          <p:nvPr>
            <p:ph type="sldNum" sz="quarter" idx="10"/>
          </p:nvPr>
        </p:nvSpPr>
        <p:spPr/>
        <p:txBody>
          <a:bodyPr/>
          <a:lstStyle>
            <a:lvl1pPr>
              <a:defRPr/>
            </a:lvl1pPr>
          </a:lstStyle>
          <a:p>
            <a:pPr>
              <a:defRPr/>
            </a:pPr>
            <a:fld id="{A5B21E76-4314-415A-AD3A-B3D243BEB660}" type="slidenum">
              <a:rPr lang="en-AU" altLang="en-US"/>
              <a:pPr>
                <a:defRPr/>
              </a:pPr>
              <a:t>‹#›</a:t>
            </a:fld>
            <a:endParaRPr lang="en-AU" altLang="en-US"/>
          </a:p>
        </p:txBody>
      </p:sp>
    </p:spTree>
    <p:extLst>
      <p:ext uri="{BB962C8B-B14F-4D97-AF65-F5344CB8AC3E}">
        <p14:creationId xmlns:p14="http://schemas.microsoft.com/office/powerpoint/2010/main" val="577110774"/>
      </p:ext>
    </p:extLst>
  </p:cSld>
  <p:clrMapOvr>
    <a:masterClrMapping/>
  </p:clrMapOvr>
  <p:transition spd="med">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FC7AA-7A3A-40DB-9663-9258F05C60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6937DB8-95B3-43A9-A056-9030130D26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5C2D07-C9B1-4B52-8F63-B7617A87F37F}"/>
              </a:ext>
            </a:extLst>
          </p:cNvPr>
          <p:cNvSpPr>
            <a:spLocks noGrp="1"/>
          </p:cNvSpPr>
          <p:nvPr>
            <p:ph type="dt" sz="half" idx="10"/>
          </p:nvPr>
        </p:nvSpPr>
        <p:spPr/>
        <p:txBody>
          <a:bodyPr/>
          <a:lstStyle/>
          <a:p>
            <a:fld id="{0FE3B36D-A19F-4152-837D-8C4BF09C58F5}" type="datetimeFigureOut">
              <a:rPr lang="en-US" smtClean="0"/>
              <a:t>1/15/2022</a:t>
            </a:fld>
            <a:endParaRPr lang="en-US"/>
          </a:p>
        </p:txBody>
      </p:sp>
      <p:sp>
        <p:nvSpPr>
          <p:cNvPr id="5" name="Footer Placeholder 4">
            <a:extLst>
              <a:ext uri="{FF2B5EF4-FFF2-40B4-BE49-F238E27FC236}">
                <a16:creationId xmlns:a16="http://schemas.microsoft.com/office/drawing/2014/main" id="{8E4ADE51-7F02-44BE-904D-4C8E8C46B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B0A2A8-DCCE-4BA2-AAC2-034A61C14F4F}"/>
              </a:ext>
            </a:extLst>
          </p:cNvPr>
          <p:cNvSpPr>
            <a:spLocks noGrp="1"/>
          </p:cNvSpPr>
          <p:nvPr>
            <p:ph type="sldNum" sz="quarter" idx="12"/>
          </p:nvPr>
        </p:nvSpPr>
        <p:spPr/>
        <p:txBody>
          <a:bodyPr/>
          <a:lstStyle/>
          <a:p>
            <a:fld id="{C4C56D16-AE99-4CA1-9802-CF3657D75C1C}" type="slidenum">
              <a:rPr lang="en-US" smtClean="0"/>
              <a:t>‹#›</a:t>
            </a:fld>
            <a:endParaRPr lang="en-US"/>
          </a:p>
        </p:txBody>
      </p:sp>
    </p:spTree>
    <p:extLst>
      <p:ext uri="{BB962C8B-B14F-4D97-AF65-F5344CB8AC3E}">
        <p14:creationId xmlns:p14="http://schemas.microsoft.com/office/powerpoint/2010/main" val="35263001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435" y="1988840"/>
            <a:ext cx="10750219" cy="2016224"/>
          </a:xfrm>
        </p:spPr>
        <p:txBody>
          <a:bodyPr/>
          <a:lstStyle>
            <a:lvl1pPr algn="r">
              <a:defRPr lang="en-AU" sz="4400" b="0" kern="1200" dirty="0">
                <a:solidFill>
                  <a:srgbClr val="CEA6D6"/>
                </a:solidFill>
                <a:latin typeface="Verdana" pitchFamily="34" charset="0"/>
                <a:ea typeface="+mj-ea"/>
                <a:cs typeface="Tahoma" pitchFamily="34" charset="0"/>
              </a:defRPr>
            </a:lvl1pPr>
          </a:lstStyle>
          <a:p>
            <a:r>
              <a:rPr lang="en-US"/>
              <a:t>Click to edit Master title style</a:t>
            </a:r>
            <a:endParaRPr lang="en-AU" dirty="0"/>
          </a:p>
        </p:txBody>
      </p:sp>
      <p:sp>
        <p:nvSpPr>
          <p:cNvPr id="3" name="Subtitle 2"/>
          <p:cNvSpPr>
            <a:spLocks noGrp="1"/>
          </p:cNvSpPr>
          <p:nvPr>
            <p:ph type="subTitle" idx="1"/>
          </p:nvPr>
        </p:nvSpPr>
        <p:spPr>
          <a:xfrm>
            <a:off x="3215680" y="4365104"/>
            <a:ext cx="8572560" cy="1752600"/>
          </a:xfrm>
        </p:spPr>
        <p:txBody>
          <a:bodyPr/>
          <a:lstStyle>
            <a:lvl1pPr marL="0" indent="0" algn="r">
              <a:buNone/>
              <a:defRPr sz="2000">
                <a:solidFill>
                  <a:srgbClr val="FFFFCC"/>
                </a:solidFill>
                <a:latin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dirty="0"/>
          </a:p>
        </p:txBody>
      </p:sp>
    </p:spTree>
    <p:extLst>
      <p:ext uri="{BB962C8B-B14F-4D97-AF65-F5344CB8AC3E}">
        <p14:creationId xmlns:p14="http://schemas.microsoft.com/office/powerpoint/2010/main" val="1005097098"/>
      </p:ext>
    </p:extLst>
  </p:cSld>
  <p:clrMapOvr>
    <a:masterClrMapping/>
  </p:clrMapOvr>
  <p:transition spd="med">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EA6D6"/>
                </a:solidFill>
              </a:defRPr>
            </a:lvl1pPr>
          </a:lstStyle>
          <a:p>
            <a:r>
              <a:rPr lang="en-US"/>
              <a:t>Click to edit Master title style</a:t>
            </a:r>
            <a:endParaRPr lang="en-AU" dirty="0"/>
          </a:p>
        </p:txBody>
      </p:sp>
      <p:sp>
        <p:nvSpPr>
          <p:cNvPr id="3" name="Content Placeholder 2"/>
          <p:cNvSpPr>
            <a:spLocks noGrp="1"/>
          </p:cNvSpPr>
          <p:nvPr>
            <p:ph sz="half" idx="1"/>
          </p:nvPr>
        </p:nvSpPr>
        <p:spPr>
          <a:xfrm>
            <a:off x="609600" y="1600201"/>
            <a:ext cx="5384800" cy="4525963"/>
          </a:xfrm>
        </p:spPr>
        <p:txBody>
          <a:bodyPr/>
          <a:lstStyle>
            <a:lvl1pPr>
              <a:defRPr sz="2800">
                <a:solidFill>
                  <a:srgbClr val="FFFFCC"/>
                </a:solidFill>
                <a:latin typeface="Verdana" pitchFamily="34" charset="0"/>
              </a:defRPr>
            </a:lvl1pPr>
            <a:lvl2pPr>
              <a:defRPr sz="2400">
                <a:solidFill>
                  <a:srgbClr val="FFFFCC"/>
                </a:solidFill>
                <a:latin typeface="Verdana" pitchFamily="34" charset="0"/>
              </a:defRPr>
            </a:lvl2pPr>
            <a:lvl3pPr>
              <a:defRPr sz="2000">
                <a:solidFill>
                  <a:srgbClr val="FFFFCC"/>
                </a:solidFill>
                <a:latin typeface="Verdana" pitchFamily="34" charset="0"/>
              </a:defRPr>
            </a:lvl3pPr>
            <a:lvl4pPr>
              <a:buFont typeface="Wingdings" pitchFamily="2" charset="2"/>
              <a:buChar char="§"/>
              <a:defRPr sz="1800">
                <a:solidFill>
                  <a:srgbClr val="FFFFCC"/>
                </a:solidFill>
                <a:latin typeface="Verdana" pitchFamily="34" charset="0"/>
              </a:defRPr>
            </a:lvl4pPr>
            <a:lvl5pPr>
              <a:buFont typeface="Wingdings" pitchFamily="2" charset="2"/>
              <a:buChar char="§"/>
              <a:defRPr sz="1800">
                <a:solidFill>
                  <a:srgbClr val="FFFFCC"/>
                </a:solidFill>
                <a:latin typeface="Verdana"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Content Placeholder 3"/>
          <p:cNvSpPr>
            <a:spLocks noGrp="1"/>
          </p:cNvSpPr>
          <p:nvPr>
            <p:ph sz="half" idx="2"/>
          </p:nvPr>
        </p:nvSpPr>
        <p:spPr>
          <a:xfrm>
            <a:off x="6197600" y="1600201"/>
            <a:ext cx="5384800" cy="4525963"/>
          </a:xfrm>
        </p:spPr>
        <p:txBody>
          <a:bodyPr/>
          <a:lstStyle>
            <a:lvl1pPr>
              <a:defRPr sz="2800">
                <a:solidFill>
                  <a:srgbClr val="FFFFCC"/>
                </a:solidFill>
                <a:latin typeface="Verdana" pitchFamily="34" charset="0"/>
              </a:defRPr>
            </a:lvl1pPr>
            <a:lvl2pPr>
              <a:defRPr sz="2400">
                <a:solidFill>
                  <a:srgbClr val="FFFFCC"/>
                </a:solidFill>
                <a:latin typeface="Verdana" pitchFamily="34" charset="0"/>
              </a:defRPr>
            </a:lvl2pPr>
            <a:lvl3pPr>
              <a:defRPr sz="2000">
                <a:solidFill>
                  <a:srgbClr val="FFFFCC"/>
                </a:solidFill>
                <a:latin typeface="Verdana" pitchFamily="34" charset="0"/>
              </a:defRPr>
            </a:lvl3pPr>
            <a:lvl4pPr>
              <a:buFont typeface="Wingdings" pitchFamily="2" charset="2"/>
              <a:buChar char="§"/>
              <a:defRPr sz="1800">
                <a:solidFill>
                  <a:srgbClr val="FFFFCC"/>
                </a:solidFill>
                <a:latin typeface="Verdana" pitchFamily="34" charset="0"/>
              </a:defRPr>
            </a:lvl4pPr>
            <a:lvl5pPr>
              <a:buFont typeface="Wingdings" pitchFamily="2" charset="2"/>
              <a:buChar char="§"/>
              <a:defRPr sz="1800">
                <a:solidFill>
                  <a:srgbClr val="FFFFCC"/>
                </a:solidFill>
                <a:latin typeface="Verdana"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Date Placeholder 3">
            <a:extLst>
              <a:ext uri="{FF2B5EF4-FFF2-40B4-BE49-F238E27FC236}">
                <a16:creationId xmlns:a16="http://schemas.microsoft.com/office/drawing/2014/main" id="{D9772E7B-6D3E-4FFE-956C-412FC5E0D91F}"/>
              </a:ext>
            </a:extLst>
          </p:cNvPr>
          <p:cNvSpPr>
            <a:spLocks noGrp="1"/>
          </p:cNvSpPr>
          <p:nvPr>
            <p:ph type="dt" sz="half" idx="10"/>
          </p:nvPr>
        </p:nvSpPr>
        <p:spPr>
          <a:xfrm>
            <a:off x="609600" y="6356350"/>
            <a:ext cx="2844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6" name="Footer Placeholder 4">
            <a:extLst>
              <a:ext uri="{FF2B5EF4-FFF2-40B4-BE49-F238E27FC236}">
                <a16:creationId xmlns:a16="http://schemas.microsoft.com/office/drawing/2014/main" id="{F1DDD405-410A-4BA7-A494-57A92AE10962}"/>
              </a:ext>
            </a:extLst>
          </p:cNvPr>
          <p:cNvSpPr>
            <a:spLocks noGrp="1"/>
          </p:cNvSpPr>
          <p:nvPr>
            <p:ph type="ftr" sz="quarter" idx="11"/>
          </p:nvPr>
        </p:nvSpPr>
        <p:spPr>
          <a:xfrm>
            <a:off x="4165600" y="6356350"/>
            <a:ext cx="3860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7" name="Slide Number Placeholder 5">
            <a:extLst>
              <a:ext uri="{FF2B5EF4-FFF2-40B4-BE49-F238E27FC236}">
                <a16:creationId xmlns:a16="http://schemas.microsoft.com/office/drawing/2014/main" id="{6A130441-65D0-4DDD-B42B-C0FD9406768B}"/>
              </a:ext>
            </a:extLst>
          </p:cNvPr>
          <p:cNvSpPr>
            <a:spLocks noGrp="1"/>
          </p:cNvSpPr>
          <p:nvPr>
            <p:ph type="sldNum" sz="quarter" idx="12"/>
          </p:nvPr>
        </p:nvSpPr>
        <p:spPr>
          <a:xfrm>
            <a:off x="11277600" y="6419850"/>
            <a:ext cx="914400" cy="365125"/>
          </a:xfrm>
        </p:spPr>
        <p:txBody>
          <a:bodyPr/>
          <a:lstStyle>
            <a:lvl1pPr>
              <a:defRPr/>
            </a:lvl1pPr>
          </a:lstStyle>
          <a:p>
            <a:pPr>
              <a:defRPr/>
            </a:pPr>
            <a:fld id="{6F532B13-82C1-4EF6-A9E7-FDE51D04D7DA}" type="slidenum">
              <a:rPr lang="en-AU" altLang="en-US"/>
              <a:pPr>
                <a:defRPr/>
              </a:pPr>
              <a:t>‹#›</a:t>
            </a:fld>
            <a:endParaRPr lang="en-AU" altLang="en-US"/>
          </a:p>
        </p:txBody>
      </p:sp>
    </p:spTree>
    <p:extLst>
      <p:ext uri="{BB962C8B-B14F-4D97-AF65-F5344CB8AC3E}">
        <p14:creationId xmlns:p14="http://schemas.microsoft.com/office/powerpoint/2010/main" val="1848082132"/>
      </p:ext>
    </p:extLst>
  </p:cSld>
  <p:clrMapOvr>
    <a:masterClrMapping/>
  </p:clrMapOvr>
  <p:transition spd="med">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buFont typeface="Wingdings" pitchFamily="2" charset="2"/>
              <a:buChar char="§"/>
              <a:defRPr sz="1600"/>
            </a:lvl4pPr>
            <a:lvl5pPr>
              <a:buFont typeface="Wingdings" pitchFamily="2" charset="2"/>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buFont typeface="Wingdings" pitchFamily="2" charset="2"/>
              <a:buChar char="§"/>
              <a:defRPr sz="1600"/>
            </a:lvl4pPr>
            <a:lvl5pPr>
              <a:buFont typeface="Wingdings" pitchFamily="2" charset="2"/>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7" name="Date Placeholder 3">
            <a:extLst>
              <a:ext uri="{FF2B5EF4-FFF2-40B4-BE49-F238E27FC236}">
                <a16:creationId xmlns:a16="http://schemas.microsoft.com/office/drawing/2014/main" id="{E3E2CE0B-B05D-4960-88E0-231860123C2E}"/>
              </a:ext>
            </a:extLst>
          </p:cNvPr>
          <p:cNvSpPr>
            <a:spLocks noGrp="1"/>
          </p:cNvSpPr>
          <p:nvPr>
            <p:ph type="dt" sz="half" idx="10"/>
          </p:nvPr>
        </p:nvSpPr>
        <p:spPr>
          <a:xfrm>
            <a:off x="609600" y="6356350"/>
            <a:ext cx="2844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8" name="Footer Placeholder 4">
            <a:extLst>
              <a:ext uri="{FF2B5EF4-FFF2-40B4-BE49-F238E27FC236}">
                <a16:creationId xmlns:a16="http://schemas.microsoft.com/office/drawing/2014/main" id="{9CE5A9DF-4C5C-4277-8721-985B10572FEC}"/>
              </a:ext>
            </a:extLst>
          </p:cNvPr>
          <p:cNvSpPr>
            <a:spLocks noGrp="1"/>
          </p:cNvSpPr>
          <p:nvPr>
            <p:ph type="ftr" sz="quarter" idx="11"/>
          </p:nvPr>
        </p:nvSpPr>
        <p:spPr>
          <a:xfrm>
            <a:off x="4165600" y="6356350"/>
            <a:ext cx="3860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9" name="Slide Number Placeholder 5">
            <a:extLst>
              <a:ext uri="{FF2B5EF4-FFF2-40B4-BE49-F238E27FC236}">
                <a16:creationId xmlns:a16="http://schemas.microsoft.com/office/drawing/2014/main" id="{7F95DD6D-7BFE-42A7-85FC-E355266D8659}"/>
              </a:ext>
            </a:extLst>
          </p:cNvPr>
          <p:cNvSpPr>
            <a:spLocks noGrp="1"/>
          </p:cNvSpPr>
          <p:nvPr>
            <p:ph type="sldNum" sz="quarter" idx="12"/>
          </p:nvPr>
        </p:nvSpPr>
        <p:spPr>
          <a:xfrm>
            <a:off x="9347200" y="6426200"/>
            <a:ext cx="2844800" cy="365125"/>
          </a:xfrm>
        </p:spPr>
        <p:txBody>
          <a:bodyPr/>
          <a:lstStyle>
            <a:lvl1pPr>
              <a:defRPr/>
            </a:lvl1pPr>
          </a:lstStyle>
          <a:p>
            <a:pPr>
              <a:defRPr/>
            </a:pPr>
            <a:fld id="{75BC229F-4A6E-405C-9438-9399C5CA6F59}" type="slidenum">
              <a:rPr lang="en-AU" altLang="en-US"/>
              <a:pPr>
                <a:defRPr/>
              </a:pPr>
              <a:t>‹#›</a:t>
            </a:fld>
            <a:endParaRPr lang="en-AU" altLang="en-US"/>
          </a:p>
        </p:txBody>
      </p:sp>
    </p:spTree>
    <p:extLst>
      <p:ext uri="{BB962C8B-B14F-4D97-AF65-F5344CB8AC3E}">
        <p14:creationId xmlns:p14="http://schemas.microsoft.com/office/powerpoint/2010/main" val="68440532"/>
      </p:ext>
    </p:extLst>
  </p:cSld>
  <p:clrMapOvr>
    <a:masterClrMapping/>
  </p:clrMapOvr>
  <p:transition spd="med">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EA6D6"/>
                </a:solidFill>
              </a:defRPr>
            </a:lvl1pPr>
          </a:lstStyle>
          <a:p>
            <a:r>
              <a:rPr lang="en-US"/>
              <a:t>Click to edit Master title style</a:t>
            </a:r>
            <a:endParaRPr lang="en-AU" dirty="0"/>
          </a:p>
        </p:txBody>
      </p:sp>
      <p:sp>
        <p:nvSpPr>
          <p:cNvPr id="3" name="Date Placeholder 3">
            <a:extLst>
              <a:ext uri="{FF2B5EF4-FFF2-40B4-BE49-F238E27FC236}">
                <a16:creationId xmlns:a16="http://schemas.microsoft.com/office/drawing/2014/main" id="{83718C8E-6E88-4E4D-B644-9CB3AFFFE90B}"/>
              </a:ext>
            </a:extLst>
          </p:cNvPr>
          <p:cNvSpPr>
            <a:spLocks noGrp="1"/>
          </p:cNvSpPr>
          <p:nvPr>
            <p:ph type="dt" sz="half" idx="10"/>
          </p:nvPr>
        </p:nvSpPr>
        <p:spPr>
          <a:xfrm>
            <a:off x="609600" y="6356350"/>
            <a:ext cx="2844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4" name="Footer Placeholder 4">
            <a:extLst>
              <a:ext uri="{FF2B5EF4-FFF2-40B4-BE49-F238E27FC236}">
                <a16:creationId xmlns:a16="http://schemas.microsoft.com/office/drawing/2014/main" id="{7461263B-2128-441B-BCC1-09490C0D16EE}"/>
              </a:ext>
            </a:extLst>
          </p:cNvPr>
          <p:cNvSpPr>
            <a:spLocks noGrp="1"/>
          </p:cNvSpPr>
          <p:nvPr>
            <p:ph type="ftr" sz="quarter" idx="11"/>
          </p:nvPr>
        </p:nvSpPr>
        <p:spPr>
          <a:xfrm>
            <a:off x="4165600" y="6356350"/>
            <a:ext cx="3860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5" name="Slide Number Placeholder 5">
            <a:extLst>
              <a:ext uri="{FF2B5EF4-FFF2-40B4-BE49-F238E27FC236}">
                <a16:creationId xmlns:a16="http://schemas.microsoft.com/office/drawing/2014/main" id="{2D378CFE-2F4C-4EF8-81CF-FDABDA8645FF}"/>
              </a:ext>
            </a:extLst>
          </p:cNvPr>
          <p:cNvSpPr>
            <a:spLocks noGrp="1"/>
          </p:cNvSpPr>
          <p:nvPr>
            <p:ph type="sldNum" sz="quarter" idx="12"/>
          </p:nvPr>
        </p:nvSpPr>
        <p:spPr>
          <a:xfrm>
            <a:off x="11277600" y="6434138"/>
            <a:ext cx="914400" cy="365125"/>
          </a:xfrm>
        </p:spPr>
        <p:txBody>
          <a:bodyPr/>
          <a:lstStyle>
            <a:lvl1pPr>
              <a:defRPr/>
            </a:lvl1pPr>
          </a:lstStyle>
          <a:p>
            <a:pPr>
              <a:defRPr/>
            </a:pPr>
            <a:fld id="{006C6762-3484-4CE0-8DEC-EDD86912E72D}" type="slidenum">
              <a:rPr lang="en-AU" altLang="en-US"/>
              <a:pPr>
                <a:defRPr/>
              </a:pPr>
              <a:t>‹#›</a:t>
            </a:fld>
            <a:endParaRPr lang="en-AU" altLang="en-US"/>
          </a:p>
        </p:txBody>
      </p:sp>
    </p:spTree>
    <p:extLst>
      <p:ext uri="{BB962C8B-B14F-4D97-AF65-F5344CB8AC3E}">
        <p14:creationId xmlns:p14="http://schemas.microsoft.com/office/powerpoint/2010/main" val="2321919494"/>
      </p:ext>
    </p:extLst>
  </p:cSld>
  <p:clrMapOvr>
    <a:masterClrMapping/>
  </p:clrMapOvr>
  <p:transition spd="med">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0D6D44C6-FD87-479D-A55A-814DCF6ADBC6}"/>
              </a:ext>
            </a:extLst>
          </p:cNvPr>
          <p:cNvSpPr>
            <a:spLocks noGrp="1"/>
          </p:cNvSpPr>
          <p:nvPr>
            <p:ph type="sldNum" sz="quarter" idx="10"/>
          </p:nvPr>
        </p:nvSpPr>
        <p:spPr>
          <a:xfrm>
            <a:off x="10953750" y="6315075"/>
            <a:ext cx="1238250" cy="571500"/>
          </a:xfrm>
        </p:spPr>
        <p:txBody>
          <a:bodyPr/>
          <a:lstStyle>
            <a:lvl1pPr>
              <a:defRPr/>
            </a:lvl1pPr>
          </a:lstStyle>
          <a:p>
            <a:pPr>
              <a:defRPr/>
            </a:pPr>
            <a:fld id="{C0CB2E1C-2320-4584-A464-52DD6A04ED7B}" type="slidenum">
              <a:rPr lang="en-AU" altLang="en-US"/>
              <a:pPr>
                <a:defRPr/>
              </a:pPr>
              <a:t>‹#›</a:t>
            </a:fld>
            <a:endParaRPr lang="en-AU" altLang="en-US"/>
          </a:p>
        </p:txBody>
      </p:sp>
    </p:spTree>
    <p:extLst>
      <p:ext uri="{BB962C8B-B14F-4D97-AF65-F5344CB8AC3E}">
        <p14:creationId xmlns:p14="http://schemas.microsoft.com/office/powerpoint/2010/main" val="3319762509"/>
      </p:ext>
    </p:extLst>
  </p:cSld>
  <p:clrMapOvr>
    <a:masterClrMapping/>
  </p:clrMapOvr>
  <p:transition spd="med">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buFont typeface="Wingdings" pitchFamily="2" charset="2"/>
              <a:buChar char="§"/>
              <a:defRPr sz="2000"/>
            </a:lvl4pPr>
            <a:lvl5pPr>
              <a:buFont typeface="Wingdings" pitchFamily="2" charset="2"/>
              <a:buChar cha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3A03B76-A93A-4C93-B67F-F9B72B4CE9B0}"/>
              </a:ext>
            </a:extLst>
          </p:cNvPr>
          <p:cNvSpPr>
            <a:spLocks noGrp="1"/>
          </p:cNvSpPr>
          <p:nvPr>
            <p:ph type="dt" sz="half" idx="10"/>
          </p:nvPr>
        </p:nvSpPr>
        <p:spPr>
          <a:xfrm>
            <a:off x="609600" y="6356350"/>
            <a:ext cx="2844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6" name="Footer Placeholder 4">
            <a:extLst>
              <a:ext uri="{FF2B5EF4-FFF2-40B4-BE49-F238E27FC236}">
                <a16:creationId xmlns:a16="http://schemas.microsoft.com/office/drawing/2014/main" id="{2E3AE6D2-3780-4808-9065-2E41ED5D157F}"/>
              </a:ext>
            </a:extLst>
          </p:cNvPr>
          <p:cNvSpPr>
            <a:spLocks noGrp="1"/>
          </p:cNvSpPr>
          <p:nvPr>
            <p:ph type="ftr" sz="quarter" idx="11"/>
          </p:nvPr>
        </p:nvSpPr>
        <p:spPr>
          <a:xfrm>
            <a:off x="4165600" y="6356350"/>
            <a:ext cx="3860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7" name="Slide Number Placeholder 5">
            <a:extLst>
              <a:ext uri="{FF2B5EF4-FFF2-40B4-BE49-F238E27FC236}">
                <a16:creationId xmlns:a16="http://schemas.microsoft.com/office/drawing/2014/main" id="{36051BA3-9035-4BF0-8776-DE80D958F45E}"/>
              </a:ext>
            </a:extLst>
          </p:cNvPr>
          <p:cNvSpPr>
            <a:spLocks noGrp="1"/>
          </p:cNvSpPr>
          <p:nvPr>
            <p:ph type="sldNum" sz="quarter" idx="12"/>
          </p:nvPr>
        </p:nvSpPr>
        <p:spPr>
          <a:xfrm>
            <a:off x="8737600" y="6356350"/>
            <a:ext cx="2844800" cy="365125"/>
          </a:xfrm>
        </p:spPr>
        <p:txBody>
          <a:bodyPr/>
          <a:lstStyle>
            <a:lvl1pPr>
              <a:defRPr/>
            </a:lvl1pPr>
          </a:lstStyle>
          <a:p>
            <a:pPr>
              <a:defRPr/>
            </a:pPr>
            <a:fld id="{0274F675-0B4E-4853-A148-0A2397677BA5}" type="slidenum">
              <a:rPr lang="en-AU" altLang="en-US"/>
              <a:pPr>
                <a:defRPr/>
              </a:pPr>
              <a:t>‹#›</a:t>
            </a:fld>
            <a:endParaRPr lang="en-AU" altLang="en-US"/>
          </a:p>
        </p:txBody>
      </p:sp>
    </p:spTree>
    <p:extLst>
      <p:ext uri="{BB962C8B-B14F-4D97-AF65-F5344CB8AC3E}">
        <p14:creationId xmlns:p14="http://schemas.microsoft.com/office/powerpoint/2010/main" val="1974233509"/>
      </p:ext>
    </p:extLst>
  </p:cSld>
  <p:clrMapOvr>
    <a:masterClrMapping/>
  </p:clrMapOvr>
  <p:transition spd="med">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dirty="0"/>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AU"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AE6E934-A30D-421B-ABB8-63841C1D0DBE}"/>
              </a:ext>
            </a:extLst>
          </p:cNvPr>
          <p:cNvSpPr>
            <a:spLocks noGrp="1"/>
          </p:cNvSpPr>
          <p:nvPr>
            <p:ph type="dt" sz="half" idx="10"/>
          </p:nvPr>
        </p:nvSpPr>
        <p:spPr>
          <a:xfrm>
            <a:off x="609600" y="6356350"/>
            <a:ext cx="2844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6" name="Footer Placeholder 4">
            <a:extLst>
              <a:ext uri="{FF2B5EF4-FFF2-40B4-BE49-F238E27FC236}">
                <a16:creationId xmlns:a16="http://schemas.microsoft.com/office/drawing/2014/main" id="{7415DB1E-EE37-42B5-B8DB-3DF57AE0F5FB}"/>
              </a:ext>
            </a:extLst>
          </p:cNvPr>
          <p:cNvSpPr>
            <a:spLocks noGrp="1"/>
          </p:cNvSpPr>
          <p:nvPr>
            <p:ph type="ftr" sz="quarter" idx="11"/>
          </p:nvPr>
        </p:nvSpPr>
        <p:spPr>
          <a:xfrm>
            <a:off x="4165600" y="6356350"/>
            <a:ext cx="3860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7" name="Slide Number Placeholder 5">
            <a:extLst>
              <a:ext uri="{FF2B5EF4-FFF2-40B4-BE49-F238E27FC236}">
                <a16:creationId xmlns:a16="http://schemas.microsoft.com/office/drawing/2014/main" id="{FCC44B77-5CBB-4F60-9AF4-16E09D980032}"/>
              </a:ext>
            </a:extLst>
          </p:cNvPr>
          <p:cNvSpPr>
            <a:spLocks noGrp="1"/>
          </p:cNvSpPr>
          <p:nvPr>
            <p:ph type="sldNum" sz="quarter" idx="12"/>
          </p:nvPr>
        </p:nvSpPr>
        <p:spPr>
          <a:xfrm>
            <a:off x="11277600" y="6381750"/>
            <a:ext cx="914400" cy="365125"/>
          </a:xfrm>
        </p:spPr>
        <p:txBody>
          <a:bodyPr/>
          <a:lstStyle>
            <a:lvl1pPr>
              <a:defRPr/>
            </a:lvl1pPr>
          </a:lstStyle>
          <a:p>
            <a:pPr>
              <a:defRPr/>
            </a:pPr>
            <a:fld id="{D253729A-D596-4A81-8076-E1DA4243B9FE}" type="slidenum">
              <a:rPr lang="en-AU" altLang="en-US"/>
              <a:pPr>
                <a:defRPr/>
              </a:pPr>
              <a:t>‹#›</a:t>
            </a:fld>
            <a:endParaRPr lang="en-AU" altLang="en-US"/>
          </a:p>
        </p:txBody>
      </p:sp>
    </p:spTree>
    <p:extLst>
      <p:ext uri="{BB962C8B-B14F-4D97-AF65-F5344CB8AC3E}">
        <p14:creationId xmlns:p14="http://schemas.microsoft.com/office/powerpoint/2010/main" val="333375994"/>
      </p:ext>
    </p:extLst>
  </p:cSld>
  <p:clrMapOvr>
    <a:masterClrMapping/>
  </p:clrMapOvr>
  <p:transition spd="med">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dirty="0"/>
          </a:p>
        </p:txBody>
      </p:sp>
      <p:sp>
        <p:nvSpPr>
          <p:cNvPr id="3" name="Vertical Text Placeholder 2"/>
          <p:cNvSpPr>
            <a:spLocks noGrp="1"/>
          </p:cNvSpPr>
          <p:nvPr>
            <p:ph type="body" orient="vert" idx="1"/>
          </p:nvPr>
        </p:nvSpPr>
        <p:spPr/>
        <p:txBody>
          <a:bodyPr vert="eaVert"/>
          <a:lstStyle>
            <a:lvl1pPr>
              <a:defRPr>
                <a:solidFill>
                  <a:srgbClr val="FFFFCC"/>
                </a:solidFill>
                <a:latin typeface="Verdana" pitchFamily="34" charset="0"/>
              </a:defRPr>
            </a:lvl1pPr>
            <a:lvl2pPr>
              <a:defRPr>
                <a:solidFill>
                  <a:srgbClr val="FFFFCC"/>
                </a:solidFill>
                <a:latin typeface="Verdana" pitchFamily="34" charset="0"/>
              </a:defRPr>
            </a:lvl2pPr>
            <a:lvl3pPr>
              <a:defRPr>
                <a:solidFill>
                  <a:srgbClr val="FFFFCC"/>
                </a:solidFill>
                <a:latin typeface="Verdana" pitchFamily="34" charset="0"/>
              </a:defRPr>
            </a:lvl3pPr>
            <a:lvl4pPr>
              <a:buFont typeface="Wingdings" pitchFamily="2" charset="2"/>
              <a:buChar char="§"/>
              <a:defRPr>
                <a:solidFill>
                  <a:srgbClr val="FFFFCC"/>
                </a:solidFill>
                <a:latin typeface="Verdana" pitchFamily="34" charset="0"/>
              </a:defRPr>
            </a:lvl4pPr>
            <a:lvl5pPr>
              <a:buFont typeface="Wingdings" pitchFamily="2" charset="2"/>
              <a:buChar char="§"/>
              <a:defRPr>
                <a:solidFill>
                  <a:srgbClr val="FFFFCC"/>
                </a:solidFill>
                <a:latin typeface="Verdan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Date Placeholder 3">
            <a:extLst>
              <a:ext uri="{FF2B5EF4-FFF2-40B4-BE49-F238E27FC236}">
                <a16:creationId xmlns:a16="http://schemas.microsoft.com/office/drawing/2014/main" id="{D155ED62-8B3F-427C-B2F6-9CFF863A36B5}"/>
              </a:ext>
            </a:extLst>
          </p:cNvPr>
          <p:cNvSpPr>
            <a:spLocks noGrp="1"/>
          </p:cNvSpPr>
          <p:nvPr>
            <p:ph type="dt" sz="half" idx="10"/>
          </p:nvPr>
        </p:nvSpPr>
        <p:spPr>
          <a:xfrm>
            <a:off x="609600" y="6356350"/>
            <a:ext cx="2844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5" name="Footer Placeholder 4">
            <a:extLst>
              <a:ext uri="{FF2B5EF4-FFF2-40B4-BE49-F238E27FC236}">
                <a16:creationId xmlns:a16="http://schemas.microsoft.com/office/drawing/2014/main" id="{6405321F-77B0-4920-80C8-E21052D1DA87}"/>
              </a:ext>
            </a:extLst>
          </p:cNvPr>
          <p:cNvSpPr>
            <a:spLocks noGrp="1"/>
          </p:cNvSpPr>
          <p:nvPr>
            <p:ph type="ftr" sz="quarter" idx="11"/>
          </p:nvPr>
        </p:nvSpPr>
        <p:spPr>
          <a:xfrm>
            <a:off x="4165600" y="6356350"/>
            <a:ext cx="3860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6" name="Slide Number Placeholder 5">
            <a:extLst>
              <a:ext uri="{FF2B5EF4-FFF2-40B4-BE49-F238E27FC236}">
                <a16:creationId xmlns:a16="http://schemas.microsoft.com/office/drawing/2014/main" id="{6655A9C4-90B3-4E84-8229-0F0125590691}"/>
              </a:ext>
            </a:extLst>
          </p:cNvPr>
          <p:cNvSpPr>
            <a:spLocks noGrp="1"/>
          </p:cNvSpPr>
          <p:nvPr>
            <p:ph type="sldNum" sz="quarter" idx="12"/>
          </p:nvPr>
        </p:nvSpPr>
        <p:spPr>
          <a:xfrm>
            <a:off x="11277600" y="6419850"/>
            <a:ext cx="914400" cy="365125"/>
          </a:xfrm>
        </p:spPr>
        <p:txBody>
          <a:bodyPr/>
          <a:lstStyle>
            <a:lvl1pPr>
              <a:defRPr/>
            </a:lvl1pPr>
          </a:lstStyle>
          <a:p>
            <a:pPr>
              <a:defRPr/>
            </a:pPr>
            <a:fld id="{D0645017-01B1-4375-90F9-51C6E4716EDF}" type="slidenum">
              <a:rPr lang="en-AU" altLang="en-US"/>
              <a:pPr>
                <a:defRPr/>
              </a:pPr>
              <a:t>‹#›</a:t>
            </a:fld>
            <a:endParaRPr lang="en-AU" altLang="en-US"/>
          </a:p>
        </p:txBody>
      </p:sp>
    </p:spTree>
    <p:extLst>
      <p:ext uri="{BB962C8B-B14F-4D97-AF65-F5344CB8AC3E}">
        <p14:creationId xmlns:p14="http://schemas.microsoft.com/office/powerpoint/2010/main" val="4019708926"/>
      </p:ext>
    </p:extLst>
  </p:cSld>
  <p:clrMapOvr>
    <a:masterClrMapping/>
  </p:clrMapOvr>
  <p:transition spd="med">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700809"/>
            <a:ext cx="2743200" cy="4425355"/>
          </a:xfrm>
        </p:spPr>
        <p:txBody>
          <a:bodyPr vert="eaVert"/>
          <a:lstStyle>
            <a:lvl1pPr>
              <a:defRPr sz="4000">
                <a:solidFill>
                  <a:schemeClr val="accent4">
                    <a:lumMod val="40000"/>
                    <a:lumOff val="60000"/>
                  </a:schemeClr>
                </a:solidFill>
              </a:defRPr>
            </a:lvl1pPr>
          </a:lstStyle>
          <a:p>
            <a:r>
              <a:rPr lang="en-US"/>
              <a:t>Click to edit Master title style</a:t>
            </a:r>
            <a:endParaRPr lang="en-AU" dirty="0"/>
          </a:p>
        </p:txBody>
      </p:sp>
      <p:sp>
        <p:nvSpPr>
          <p:cNvPr id="3" name="Vertical Text Placeholder 2"/>
          <p:cNvSpPr>
            <a:spLocks noGrp="1"/>
          </p:cNvSpPr>
          <p:nvPr>
            <p:ph type="body" orient="vert" idx="1"/>
          </p:nvPr>
        </p:nvSpPr>
        <p:spPr>
          <a:xfrm>
            <a:off x="609600" y="274639"/>
            <a:ext cx="8026400" cy="5851525"/>
          </a:xfrm>
        </p:spPr>
        <p:txBody>
          <a:bodyPr vert="eaVert"/>
          <a:lstStyle>
            <a:lvl1pPr>
              <a:defRPr>
                <a:latin typeface="Verdana" pitchFamily="34" charset="0"/>
              </a:defRPr>
            </a:lvl1pPr>
            <a:lvl2pPr>
              <a:defRPr>
                <a:latin typeface="Verdana" pitchFamily="34" charset="0"/>
              </a:defRPr>
            </a:lvl2pPr>
            <a:lvl3pPr>
              <a:defRPr>
                <a:latin typeface="Verdana" pitchFamily="34" charset="0"/>
              </a:defRPr>
            </a:lvl3pPr>
            <a:lvl4pPr>
              <a:buFont typeface="Wingdings" pitchFamily="2" charset="2"/>
              <a:buChar char="§"/>
              <a:defRPr>
                <a:solidFill>
                  <a:srgbClr val="FFFFCC"/>
                </a:solidFill>
                <a:latin typeface="Verdana" pitchFamily="34" charset="0"/>
              </a:defRPr>
            </a:lvl4pPr>
            <a:lvl5pPr>
              <a:buFont typeface="Wingdings" pitchFamily="2" charset="2"/>
              <a:buChar char="§"/>
              <a:defRPr>
                <a:solidFill>
                  <a:srgbClr val="FFFFCC"/>
                </a:solidFill>
                <a:latin typeface="Verdan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Date Placeholder 3">
            <a:extLst>
              <a:ext uri="{FF2B5EF4-FFF2-40B4-BE49-F238E27FC236}">
                <a16:creationId xmlns:a16="http://schemas.microsoft.com/office/drawing/2014/main" id="{E146313B-210C-4BBD-B115-A7DB0A9A102B}"/>
              </a:ext>
            </a:extLst>
          </p:cNvPr>
          <p:cNvSpPr>
            <a:spLocks noGrp="1"/>
          </p:cNvSpPr>
          <p:nvPr>
            <p:ph type="dt" sz="half" idx="10"/>
          </p:nvPr>
        </p:nvSpPr>
        <p:spPr>
          <a:xfrm>
            <a:off x="609600" y="6356350"/>
            <a:ext cx="2844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5" name="Footer Placeholder 4">
            <a:extLst>
              <a:ext uri="{FF2B5EF4-FFF2-40B4-BE49-F238E27FC236}">
                <a16:creationId xmlns:a16="http://schemas.microsoft.com/office/drawing/2014/main" id="{4DE4DFEE-8D41-4F6D-A4E7-79030174898E}"/>
              </a:ext>
            </a:extLst>
          </p:cNvPr>
          <p:cNvSpPr>
            <a:spLocks noGrp="1"/>
          </p:cNvSpPr>
          <p:nvPr>
            <p:ph type="ftr" sz="quarter" idx="11"/>
          </p:nvPr>
        </p:nvSpPr>
        <p:spPr>
          <a:xfrm>
            <a:off x="4165600" y="6356350"/>
            <a:ext cx="3860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6" name="Slide Number Placeholder 5">
            <a:extLst>
              <a:ext uri="{FF2B5EF4-FFF2-40B4-BE49-F238E27FC236}">
                <a16:creationId xmlns:a16="http://schemas.microsoft.com/office/drawing/2014/main" id="{AC1197F6-1F41-48BC-A494-34DE8D907C69}"/>
              </a:ext>
            </a:extLst>
          </p:cNvPr>
          <p:cNvSpPr>
            <a:spLocks noGrp="1"/>
          </p:cNvSpPr>
          <p:nvPr>
            <p:ph type="sldNum" sz="quarter" idx="12"/>
          </p:nvPr>
        </p:nvSpPr>
        <p:spPr>
          <a:xfrm>
            <a:off x="11277600" y="6405563"/>
            <a:ext cx="914400" cy="365125"/>
          </a:xfrm>
        </p:spPr>
        <p:txBody>
          <a:bodyPr/>
          <a:lstStyle>
            <a:lvl1pPr>
              <a:defRPr/>
            </a:lvl1pPr>
          </a:lstStyle>
          <a:p>
            <a:pPr>
              <a:defRPr/>
            </a:pPr>
            <a:fld id="{43AC2D9F-3CF9-4195-A492-E9ACF2267ECC}" type="slidenum">
              <a:rPr lang="en-AU" altLang="en-US"/>
              <a:pPr>
                <a:defRPr/>
              </a:pPr>
              <a:t>‹#›</a:t>
            </a:fld>
            <a:endParaRPr lang="en-AU" altLang="en-US"/>
          </a:p>
        </p:txBody>
      </p:sp>
    </p:spTree>
    <p:extLst>
      <p:ext uri="{BB962C8B-B14F-4D97-AF65-F5344CB8AC3E}">
        <p14:creationId xmlns:p14="http://schemas.microsoft.com/office/powerpoint/2010/main" val="2758994114"/>
      </p:ext>
    </p:extLst>
  </p:cSld>
  <p:clrMapOvr>
    <a:masterClrMapping/>
  </p:clrMapOvr>
  <p:transition spd="med">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Section Header">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02BE2862-FD37-4FCC-8361-2B6ACA1B3100}"/>
              </a:ext>
            </a:extLst>
          </p:cNvPr>
          <p:cNvGrpSpPr>
            <a:grpSpLocks/>
          </p:cNvGrpSpPr>
          <p:nvPr/>
        </p:nvGrpSpPr>
        <p:grpSpPr bwMode="auto">
          <a:xfrm>
            <a:off x="0" y="1447800"/>
            <a:ext cx="12192000" cy="46038"/>
            <a:chOff x="0" y="1613647"/>
            <a:chExt cx="9144000" cy="45291"/>
          </a:xfrm>
        </p:grpSpPr>
        <p:cxnSp>
          <p:nvCxnSpPr>
            <p:cNvPr id="5" name="Straight Connector 4">
              <a:extLst>
                <a:ext uri="{FF2B5EF4-FFF2-40B4-BE49-F238E27FC236}">
                  <a16:creationId xmlns:a16="http://schemas.microsoft.com/office/drawing/2014/main" id="{DA1B0A69-CF5B-4A83-9059-83A200DB9411}"/>
                </a:ext>
              </a:extLst>
            </p:cNvPr>
            <p:cNvCxnSpPr/>
            <p:nvPr/>
          </p:nvCxnSpPr>
          <p:spPr>
            <a:xfrm>
              <a:off x="0" y="1657376"/>
              <a:ext cx="9144000" cy="1562"/>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7AB24C4-97D7-418D-817F-41045ACA287D}"/>
                </a:ext>
              </a:extLst>
            </p:cNvPr>
            <p:cNvCxnSpPr/>
            <p:nvPr/>
          </p:nvCxnSpPr>
          <p:spPr>
            <a:xfrm>
              <a:off x="0" y="1613647"/>
              <a:ext cx="9144000" cy="156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oup 10">
            <a:extLst>
              <a:ext uri="{FF2B5EF4-FFF2-40B4-BE49-F238E27FC236}">
                <a16:creationId xmlns:a16="http://schemas.microsoft.com/office/drawing/2014/main" id="{F0E48FAD-45B4-4790-8920-4610D27E4FAB}"/>
              </a:ext>
            </a:extLst>
          </p:cNvPr>
          <p:cNvGrpSpPr>
            <a:grpSpLocks/>
          </p:cNvGrpSpPr>
          <p:nvPr/>
        </p:nvGrpSpPr>
        <p:grpSpPr bwMode="auto">
          <a:xfrm>
            <a:off x="0" y="4940300"/>
            <a:ext cx="12192000" cy="44450"/>
            <a:chOff x="0" y="1613647"/>
            <a:chExt cx="9144000" cy="45291"/>
          </a:xfrm>
        </p:grpSpPr>
        <p:cxnSp>
          <p:nvCxnSpPr>
            <p:cNvPr id="8" name="Straight Connector 7">
              <a:extLst>
                <a:ext uri="{FF2B5EF4-FFF2-40B4-BE49-F238E27FC236}">
                  <a16:creationId xmlns:a16="http://schemas.microsoft.com/office/drawing/2014/main" id="{6C9EC526-4E70-4923-9760-90616C50B96D}"/>
                </a:ext>
              </a:extLst>
            </p:cNvPr>
            <p:cNvCxnSpPr/>
            <p:nvPr/>
          </p:nvCxnSpPr>
          <p:spPr>
            <a:xfrm>
              <a:off x="0" y="1657321"/>
              <a:ext cx="9144000" cy="1617"/>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CBC8A8E-7CF2-407F-8EB1-24386D09CCE1}"/>
                </a:ext>
              </a:extLst>
            </p:cNvPr>
            <p:cNvCxnSpPr/>
            <p:nvPr/>
          </p:nvCxnSpPr>
          <p:spPr>
            <a:xfrm>
              <a:off x="0" y="1613647"/>
              <a:ext cx="9144000" cy="161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09601" y="2133601"/>
            <a:ext cx="10970684" cy="1362075"/>
          </a:xfrm>
        </p:spPr>
        <p:txBody>
          <a:bodyPr anchor="b"/>
          <a:lstStyle>
            <a:lvl1pPr algn="ctr">
              <a:defRPr sz="4800" b="1" cap="none" baseline="0"/>
            </a:lvl1pPr>
          </a:lstStyle>
          <a:p>
            <a:r>
              <a:rPr lang="en-US"/>
              <a:t>Click to edit Master title style</a:t>
            </a:r>
            <a:endParaRPr/>
          </a:p>
        </p:txBody>
      </p:sp>
      <p:sp>
        <p:nvSpPr>
          <p:cNvPr id="3" name="Text Placeholder 2"/>
          <p:cNvSpPr>
            <a:spLocks noGrp="1"/>
          </p:cNvSpPr>
          <p:nvPr>
            <p:ph type="body" idx="1"/>
          </p:nvPr>
        </p:nvSpPr>
        <p:spPr>
          <a:xfrm>
            <a:off x="609601" y="3529014"/>
            <a:ext cx="10970684" cy="1347787"/>
          </a:xfr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 name="Date Placeholder 3">
            <a:extLst>
              <a:ext uri="{FF2B5EF4-FFF2-40B4-BE49-F238E27FC236}">
                <a16:creationId xmlns:a16="http://schemas.microsoft.com/office/drawing/2014/main" id="{75133BFD-2DD3-49BD-82D2-10DE801A2AB4}"/>
              </a:ext>
            </a:extLst>
          </p:cNvPr>
          <p:cNvSpPr>
            <a:spLocks noGrp="1"/>
          </p:cNvSpPr>
          <p:nvPr>
            <p:ph type="dt" sz="half" idx="10"/>
          </p:nvPr>
        </p:nvSpPr>
        <p:spPr>
          <a:xfrm>
            <a:off x="8761413" y="6356350"/>
            <a:ext cx="2844800" cy="365125"/>
          </a:xfrm>
          <a:prstGeom prst="rect">
            <a:avLst/>
          </a:prstGeom>
        </p:spPr>
        <p:txBody>
          <a:bodyPr/>
          <a:lstStyle>
            <a:lvl1pPr eaLnBrk="1" hangingPunct="1">
              <a:defRPr sz="2400">
                <a:solidFill>
                  <a:prstClr val="white"/>
                </a:solidFill>
                <a:latin typeface="Times New Roman" pitchFamily="18" charset="0"/>
                <a:cs typeface="Arial" pitchFamily="34" charset="0"/>
              </a:defRPr>
            </a:lvl1pPr>
          </a:lstStyle>
          <a:p>
            <a:pPr>
              <a:defRPr/>
            </a:pPr>
            <a:fld id="{A04F0A2B-3837-4D2A-8ADC-DD032CAC5762}" type="datetimeFigureOut">
              <a:rPr lang="en-US"/>
              <a:pPr>
                <a:defRPr/>
              </a:pPr>
              <a:t>1/15/2022</a:t>
            </a:fld>
            <a:endParaRPr lang="en-US"/>
          </a:p>
        </p:txBody>
      </p:sp>
      <p:sp>
        <p:nvSpPr>
          <p:cNvPr id="11" name="Footer Placeholder 4">
            <a:extLst>
              <a:ext uri="{FF2B5EF4-FFF2-40B4-BE49-F238E27FC236}">
                <a16:creationId xmlns:a16="http://schemas.microsoft.com/office/drawing/2014/main" id="{21972194-75ED-4121-88CB-AAF27AB25F82}"/>
              </a:ext>
            </a:extLst>
          </p:cNvPr>
          <p:cNvSpPr>
            <a:spLocks noGrp="1"/>
          </p:cNvSpPr>
          <p:nvPr>
            <p:ph type="ftr" sz="quarter" idx="11"/>
          </p:nvPr>
        </p:nvSpPr>
        <p:spPr>
          <a:xfrm>
            <a:off x="609600" y="6356350"/>
            <a:ext cx="3860800" cy="365125"/>
          </a:xfrm>
          <a:prstGeom prst="rect">
            <a:avLst/>
          </a:prstGeom>
        </p:spPr>
        <p:txBody>
          <a:bodyPr/>
          <a:lstStyle>
            <a:lvl1pPr eaLnBrk="1" hangingPunct="1">
              <a:defRPr sz="2400">
                <a:solidFill>
                  <a:prstClr val="white"/>
                </a:solidFill>
                <a:latin typeface="Times New Roman" pitchFamily="18" charset="0"/>
                <a:cs typeface="Arial" pitchFamily="34" charset="0"/>
              </a:defRPr>
            </a:lvl1pPr>
          </a:lstStyle>
          <a:p>
            <a:pPr>
              <a:defRPr/>
            </a:pPr>
            <a:endParaRPr lang="en-US"/>
          </a:p>
        </p:txBody>
      </p:sp>
      <p:sp>
        <p:nvSpPr>
          <p:cNvPr id="12" name="Slide Number Placeholder 5">
            <a:extLst>
              <a:ext uri="{FF2B5EF4-FFF2-40B4-BE49-F238E27FC236}">
                <a16:creationId xmlns:a16="http://schemas.microsoft.com/office/drawing/2014/main" id="{E36462DD-756E-4E75-A818-86A2A137588E}"/>
              </a:ext>
            </a:extLst>
          </p:cNvPr>
          <p:cNvSpPr>
            <a:spLocks noGrp="1"/>
          </p:cNvSpPr>
          <p:nvPr>
            <p:ph type="sldNum" sz="quarter" idx="12"/>
          </p:nvPr>
        </p:nvSpPr>
        <p:spPr/>
        <p:txBody>
          <a:bodyPr/>
          <a:lstStyle>
            <a:lvl1pPr>
              <a:defRPr/>
            </a:lvl1pPr>
          </a:lstStyle>
          <a:p>
            <a:pPr>
              <a:defRPr/>
            </a:pPr>
            <a:fld id="{F5D7CB8C-53AF-4549-880D-CD5B6E43F4C8}" type="slidenum">
              <a:rPr lang="en-US" altLang="en-US"/>
              <a:pPr>
                <a:defRPr/>
              </a:pPr>
              <a:t>‹#›</a:t>
            </a:fld>
            <a:endParaRPr lang="en-US" altLang="en-US"/>
          </a:p>
        </p:txBody>
      </p:sp>
    </p:spTree>
    <p:extLst>
      <p:ext uri="{BB962C8B-B14F-4D97-AF65-F5344CB8AC3E}">
        <p14:creationId xmlns:p14="http://schemas.microsoft.com/office/powerpoint/2010/main" val="184318168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C16A9-9BCC-4CF4-861E-8F92D97A33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88C240-4804-4532-BED6-8894546D04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120B7C-55E4-4C68-85EB-E266195D50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FFD76C-6BD4-4F14-9CFC-7EC588ED0CBC}"/>
              </a:ext>
            </a:extLst>
          </p:cNvPr>
          <p:cNvSpPr>
            <a:spLocks noGrp="1"/>
          </p:cNvSpPr>
          <p:nvPr>
            <p:ph type="dt" sz="half" idx="10"/>
          </p:nvPr>
        </p:nvSpPr>
        <p:spPr/>
        <p:txBody>
          <a:bodyPr/>
          <a:lstStyle/>
          <a:p>
            <a:fld id="{0FE3B36D-A19F-4152-837D-8C4BF09C58F5}" type="datetimeFigureOut">
              <a:rPr lang="en-US" smtClean="0"/>
              <a:t>1/15/2022</a:t>
            </a:fld>
            <a:endParaRPr lang="en-US"/>
          </a:p>
        </p:txBody>
      </p:sp>
      <p:sp>
        <p:nvSpPr>
          <p:cNvPr id="6" name="Footer Placeholder 5">
            <a:extLst>
              <a:ext uri="{FF2B5EF4-FFF2-40B4-BE49-F238E27FC236}">
                <a16:creationId xmlns:a16="http://schemas.microsoft.com/office/drawing/2014/main" id="{AD26D41E-3C40-475A-9947-6436D04CBF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C862D5-1463-481F-B803-CA2A03BD2881}"/>
              </a:ext>
            </a:extLst>
          </p:cNvPr>
          <p:cNvSpPr>
            <a:spLocks noGrp="1"/>
          </p:cNvSpPr>
          <p:nvPr>
            <p:ph type="sldNum" sz="quarter" idx="12"/>
          </p:nvPr>
        </p:nvSpPr>
        <p:spPr/>
        <p:txBody>
          <a:bodyPr/>
          <a:lstStyle/>
          <a:p>
            <a:fld id="{C4C56D16-AE99-4CA1-9802-CF3657D75C1C}" type="slidenum">
              <a:rPr lang="en-US" smtClean="0"/>
              <a:t>‹#›</a:t>
            </a:fld>
            <a:endParaRPr lang="en-US"/>
          </a:p>
        </p:txBody>
      </p:sp>
    </p:spTree>
    <p:extLst>
      <p:ext uri="{BB962C8B-B14F-4D97-AF65-F5344CB8AC3E}">
        <p14:creationId xmlns:p14="http://schemas.microsoft.com/office/powerpoint/2010/main" val="25038936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4" name="Text Placeholder 5"/>
          <p:cNvSpPr>
            <a:spLocks noGrp="1"/>
          </p:cNvSpPr>
          <p:nvPr>
            <p:ph type="body" sz="quarter" idx="12"/>
          </p:nvPr>
        </p:nvSpPr>
        <p:spPr>
          <a:xfrm>
            <a:off x="508000" y="6248401"/>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3131528524"/>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5" name="Text Placeholder 5"/>
          <p:cNvSpPr>
            <a:spLocks noGrp="1"/>
          </p:cNvSpPr>
          <p:nvPr>
            <p:ph type="body" sz="quarter" idx="12"/>
          </p:nvPr>
        </p:nvSpPr>
        <p:spPr>
          <a:xfrm>
            <a:off x="508000" y="6248401"/>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2876626736"/>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342900" indent="-342900">
              <a:buFont typeface="Arial" pitchFamily="34" charset="0"/>
              <a:buChar char="•"/>
              <a:defRPr baseline="0"/>
            </a:lvl1pPr>
            <a:lvl2pPr marL="342900" indent="-342900">
              <a:buFont typeface="Arial" pitchFamily="34" charset="0"/>
              <a:buChar char="•"/>
              <a:defRPr baseline="0"/>
            </a:lvl2pPr>
            <a:lvl3pPr marL="571500" indent="-238125">
              <a:buFont typeface="Arial" pitchFamily="34" charset="0"/>
              <a:buChar char="–"/>
              <a:defRPr baseline="0"/>
            </a:lvl3pPr>
          </a:lstStyle>
          <a:p>
            <a:pPr lvl="0"/>
            <a:r>
              <a:rPr lang="en-US"/>
              <a:t>Click to edit Master text styles</a:t>
            </a:r>
          </a:p>
          <a:p>
            <a:pPr lvl="1"/>
            <a:r>
              <a:rPr lang="en-US"/>
              <a:t>Second level</a:t>
            </a:r>
          </a:p>
          <a:p>
            <a:pPr lvl="2"/>
            <a:r>
              <a:rPr lang="en-US"/>
              <a:t>Third level</a:t>
            </a:r>
          </a:p>
        </p:txBody>
      </p:sp>
      <p:sp>
        <p:nvSpPr>
          <p:cNvPr id="7" name="Text Placeholder 5"/>
          <p:cNvSpPr>
            <a:spLocks noGrp="1"/>
          </p:cNvSpPr>
          <p:nvPr>
            <p:ph type="body" sz="quarter" idx="12"/>
          </p:nvPr>
        </p:nvSpPr>
        <p:spPr>
          <a:xfrm>
            <a:off x="508000" y="6248401"/>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2148178211"/>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87584" y="152401"/>
            <a:ext cx="1296416" cy="5929313"/>
          </a:xfrm>
        </p:spPr>
        <p:txBody>
          <a:bodyPr vert="eaVert"/>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08000" y="152401"/>
            <a:ext cx="9855200" cy="59293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2"/>
          </p:nvPr>
        </p:nvSpPr>
        <p:spPr>
          <a:xfrm>
            <a:off x="508000" y="6248401"/>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3015045323"/>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9E001D93-DB3D-40AB-A1BA-6A0FA237C094}"/>
              </a:ext>
            </a:extLst>
          </p:cNvPr>
          <p:cNvSpPr>
            <a:spLocks/>
          </p:cNvSpPr>
          <p:nvPr/>
        </p:nvSpPr>
        <p:spPr bwMode="gray">
          <a:xfrm>
            <a:off x="920750" y="3340100"/>
            <a:ext cx="10204450" cy="485775"/>
          </a:xfrm>
          <a:custGeom>
            <a:avLst/>
            <a:gdLst>
              <a:gd name="T0" fmla="*/ 2147483646 w 4128"/>
              <a:gd name="T1" fmla="*/ 2147483646 h 479"/>
              <a:gd name="T2" fmla="*/ 2147483646 w 4128"/>
              <a:gd name="T3" fmla="*/ 2147483646 h 479"/>
              <a:gd name="T4" fmla="*/ 2147483646 w 4128"/>
              <a:gd name="T5" fmla="*/ 2147483646 h 479"/>
              <a:gd name="T6" fmla="*/ 0 w 4128"/>
              <a:gd name="T7" fmla="*/ 2147483646 h 479"/>
              <a:gd name="T8" fmla="*/ 2147483646 w 4128"/>
              <a:gd name="T9" fmla="*/ 2147483646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90531" name="Rectangle 3"/>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90532" name="Rectangle 4"/>
          <p:cNvSpPr>
            <a:spLocks noGrp="1" noChangeArrowheads="1"/>
          </p:cNvSpPr>
          <p:nvPr>
            <p:ph type="subTitle" idx="1"/>
          </p:nvPr>
        </p:nvSpPr>
        <p:spPr>
          <a:xfrm>
            <a:off x="1828800" y="3886200"/>
            <a:ext cx="8534400" cy="1752600"/>
          </a:xfrm>
        </p:spPr>
        <p:txBody>
          <a:bodyPr/>
          <a:lstStyle>
            <a:lvl1pPr marL="0" indent="0" algn="ctr">
              <a:buFont typeface="Wingdings 2" pitchFamily="18" charset="2"/>
              <a:buNone/>
              <a:defRPr/>
            </a:lvl1pPr>
          </a:lstStyle>
          <a:p>
            <a:r>
              <a:rPr lang="en-US"/>
              <a:t>Click to edit Master subtitle style</a:t>
            </a:r>
          </a:p>
        </p:txBody>
      </p:sp>
      <p:sp>
        <p:nvSpPr>
          <p:cNvPr id="5" name="Rectangle 5">
            <a:extLst>
              <a:ext uri="{FF2B5EF4-FFF2-40B4-BE49-F238E27FC236}">
                <a16:creationId xmlns:a16="http://schemas.microsoft.com/office/drawing/2014/main" id="{6823E374-04DC-44C3-991D-B27E5687E8CF}"/>
              </a:ext>
            </a:extLst>
          </p:cNvPr>
          <p:cNvSpPr>
            <a:spLocks noGrp="1" noChangeArrowheads="1"/>
          </p:cNvSpPr>
          <p:nvPr>
            <p:ph type="dt" sz="half" idx="10"/>
          </p:nvPr>
        </p:nvSpPr>
        <p:spPr/>
        <p:txBody>
          <a:bodyPr/>
          <a:lstStyle>
            <a:lvl1pPr>
              <a:defRPr>
                <a:solidFill>
                  <a:srgbClr val="578963"/>
                </a:solidFill>
              </a:defRPr>
            </a:lvl1pPr>
          </a:lstStyle>
          <a:p>
            <a:pPr>
              <a:defRPr/>
            </a:pPr>
            <a:endParaRPr lang="en-US"/>
          </a:p>
        </p:txBody>
      </p:sp>
      <p:sp>
        <p:nvSpPr>
          <p:cNvPr id="6" name="Rectangle 6">
            <a:extLst>
              <a:ext uri="{FF2B5EF4-FFF2-40B4-BE49-F238E27FC236}">
                <a16:creationId xmlns:a16="http://schemas.microsoft.com/office/drawing/2014/main" id="{ACC1A134-FC85-4E21-88AE-355BA091BF6E}"/>
              </a:ext>
            </a:extLst>
          </p:cNvPr>
          <p:cNvSpPr>
            <a:spLocks noGrp="1" noChangeArrowheads="1"/>
          </p:cNvSpPr>
          <p:nvPr>
            <p:ph type="ftr" sz="quarter" idx="11"/>
          </p:nvPr>
        </p:nvSpPr>
        <p:spPr/>
        <p:txBody>
          <a:bodyPr/>
          <a:lstStyle>
            <a:lvl1pPr>
              <a:defRPr>
                <a:solidFill>
                  <a:srgbClr val="578963"/>
                </a:solidFill>
              </a:defRPr>
            </a:lvl1pPr>
          </a:lstStyle>
          <a:p>
            <a:pPr>
              <a:defRPr/>
            </a:pPr>
            <a:endParaRPr lang="en-US"/>
          </a:p>
        </p:txBody>
      </p:sp>
      <p:sp>
        <p:nvSpPr>
          <p:cNvPr id="7" name="Rectangle 7">
            <a:extLst>
              <a:ext uri="{FF2B5EF4-FFF2-40B4-BE49-F238E27FC236}">
                <a16:creationId xmlns:a16="http://schemas.microsoft.com/office/drawing/2014/main" id="{F4885738-B02A-4B16-80E2-19462DE3BC7E}"/>
              </a:ext>
            </a:extLst>
          </p:cNvPr>
          <p:cNvSpPr>
            <a:spLocks noGrp="1" noChangeArrowheads="1"/>
          </p:cNvSpPr>
          <p:nvPr>
            <p:ph type="sldNum" sz="quarter" idx="12"/>
          </p:nvPr>
        </p:nvSpPr>
        <p:spPr bwMode="auto">
          <a:xfrm>
            <a:off x="8737600" y="6248400"/>
            <a:ext cx="2540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578963"/>
                </a:solidFill>
                <a:latin typeface="Times New Roman" panose="02020603050405020304" pitchFamily="18" charset="0"/>
              </a:defRPr>
            </a:lvl1pPr>
          </a:lstStyle>
          <a:p>
            <a:pPr>
              <a:defRPr/>
            </a:pPr>
            <a:fld id="{AB3FEB5F-892B-4411-AC88-BEF7DAE79ECA}" type="slidenum">
              <a:rPr lang="en-US" altLang="en-US"/>
              <a:pPr>
                <a:defRPr/>
              </a:pPr>
              <a:t>‹#›</a:t>
            </a:fld>
            <a:endParaRPr lang="en-US" altLang="en-US"/>
          </a:p>
        </p:txBody>
      </p:sp>
    </p:spTree>
    <p:extLst>
      <p:ext uri="{BB962C8B-B14F-4D97-AF65-F5344CB8AC3E}">
        <p14:creationId xmlns:p14="http://schemas.microsoft.com/office/powerpoint/2010/main" val="17719539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C1368BC-F8A0-4809-B602-336CA085CCA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08ED63C-1CBA-42BF-A2D2-B504D913B328}"/>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885513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25FBF25-3858-43A8-9FC4-BE4FE6E889E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04F15AD-7768-4E8C-A257-343B74AD3FE2}"/>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70610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1A5CBE9-839E-4074-A523-CDDCBD8A7F5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A3C7ADD-C22F-4F08-B79C-EEA66B6EF689}"/>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844468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6A75EB3-8197-4A24-A23D-86F7CF3D0B2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32A4327-EC6C-45D3-9C1A-CAC16BE78C47}"/>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684074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30CAFC1-63FC-4CE4-8113-41D31D12DDB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D02A847-164E-4A06-89D6-4FA152559BC0}"/>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43878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B4217-C4B8-457C-8138-FD6DA8F04B9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7FD49D-81C3-44D0-A78B-199BD211A9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C024CA-D3CA-4796-9804-71E0FEDABA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E2112C-CBF3-4B68-8013-9D36706641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C4D7FE-D952-4EC2-B8D3-E8228B65070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1B4C38-05B9-4DC9-BECC-47E1F6F204DE}"/>
              </a:ext>
            </a:extLst>
          </p:cNvPr>
          <p:cNvSpPr>
            <a:spLocks noGrp="1"/>
          </p:cNvSpPr>
          <p:nvPr>
            <p:ph type="dt" sz="half" idx="10"/>
          </p:nvPr>
        </p:nvSpPr>
        <p:spPr/>
        <p:txBody>
          <a:bodyPr/>
          <a:lstStyle/>
          <a:p>
            <a:fld id="{0FE3B36D-A19F-4152-837D-8C4BF09C58F5}" type="datetimeFigureOut">
              <a:rPr lang="en-US" smtClean="0"/>
              <a:t>1/15/2022</a:t>
            </a:fld>
            <a:endParaRPr lang="en-US"/>
          </a:p>
        </p:txBody>
      </p:sp>
      <p:sp>
        <p:nvSpPr>
          <p:cNvPr id="8" name="Footer Placeholder 7">
            <a:extLst>
              <a:ext uri="{FF2B5EF4-FFF2-40B4-BE49-F238E27FC236}">
                <a16:creationId xmlns:a16="http://schemas.microsoft.com/office/drawing/2014/main" id="{7DBA6F28-7FF4-4A43-AC10-DDFC4F45156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23FFAD9-869F-4197-AD86-F15256517C4E}"/>
              </a:ext>
            </a:extLst>
          </p:cNvPr>
          <p:cNvSpPr>
            <a:spLocks noGrp="1"/>
          </p:cNvSpPr>
          <p:nvPr>
            <p:ph type="sldNum" sz="quarter" idx="12"/>
          </p:nvPr>
        </p:nvSpPr>
        <p:spPr/>
        <p:txBody>
          <a:bodyPr/>
          <a:lstStyle/>
          <a:p>
            <a:fld id="{C4C56D16-AE99-4CA1-9802-CF3657D75C1C}" type="slidenum">
              <a:rPr lang="en-US" smtClean="0"/>
              <a:t>‹#›</a:t>
            </a:fld>
            <a:endParaRPr lang="en-US"/>
          </a:p>
        </p:txBody>
      </p:sp>
    </p:spTree>
    <p:extLst>
      <p:ext uri="{BB962C8B-B14F-4D97-AF65-F5344CB8AC3E}">
        <p14:creationId xmlns:p14="http://schemas.microsoft.com/office/powerpoint/2010/main" val="6309886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04777BC-BA88-4783-873C-03A1F6D039D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32D1F51-8882-4049-A78A-5165BF2EC0A4}"/>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925587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85055A1-56CD-4EAE-808B-2FB94ABEF0C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BDE9177-4160-41B0-83B5-59395EDE934B}"/>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475467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D15AEC3-CD9D-4434-93A8-E0D3CD3B4C5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81765E6-4A56-4E42-A63B-0A7E6EBB7156}"/>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264839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6FBAC56-A3C1-423F-9D1C-B076DCDDE21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2CD3D67-2F05-4233-A9D5-BBA43D960FE8}"/>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248008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457200"/>
            <a:ext cx="25908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57200"/>
            <a:ext cx="75692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451F67A-A437-473E-9889-77BB053530C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6E86209-50CD-428E-85A2-40A8F1C333DA}"/>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604878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914400" y="1981200"/>
            <a:ext cx="10363200" cy="4114800"/>
          </a:xfrm>
        </p:spPr>
        <p:txBody>
          <a:bodyPr/>
          <a:lstStyle/>
          <a:p>
            <a:pPr lvl="0"/>
            <a:endParaRPr lang="en-US" noProof="0" dirty="0"/>
          </a:p>
        </p:txBody>
      </p:sp>
      <p:sp>
        <p:nvSpPr>
          <p:cNvPr id="4" name="Rectangle 4">
            <a:extLst>
              <a:ext uri="{FF2B5EF4-FFF2-40B4-BE49-F238E27FC236}">
                <a16:creationId xmlns:a16="http://schemas.microsoft.com/office/drawing/2014/main" id="{9FEF6059-4C60-4354-9B43-D61FDF224BC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8EBE725-C4E1-4770-9A13-3738394E7F67}"/>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240927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dirty="0"/>
          </a:p>
        </p:txBody>
      </p:sp>
      <p:sp>
        <p:nvSpPr>
          <p:cNvPr id="5" name="Rectangle 4">
            <a:extLst>
              <a:ext uri="{FF2B5EF4-FFF2-40B4-BE49-F238E27FC236}">
                <a16:creationId xmlns:a16="http://schemas.microsoft.com/office/drawing/2014/main" id="{94753F4E-D6B9-4C57-9340-2F2B28C1AA8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2EDE415-5F0B-4CE6-8606-8FA09217E398}"/>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383890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dirty="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1990A92-0FF6-42D3-A2E2-CACEABB491D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A94EE9E-7991-4871-B566-9A4C3A928A02}"/>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50656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97600" y="1981200"/>
            <a:ext cx="5080000" cy="4114800"/>
          </a:xfrm>
        </p:spPr>
        <p:txBody>
          <a:bodyPr/>
          <a:lstStyle/>
          <a:p>
            <a:pPr lvl="0"/>
            <a:endParaRPr lang="en-US" noProof="0" dirty="0"/>
          </a:p>
        </p:txBody>
      </p:sp>
      <p:sp>
        <p:nvSpPr>
          <p:cNvPr id="5" name="Rectangle 4">
            <a:extLst>
              <a:ext uri="{FF2B5EF4-FFF2-40B4-BE49-F238E27FC236}">
                <a16:creationId xmlns:a16="http://schemas.microsoft.com/office/drawing/2014/main" id="{36327E80-F742-4BA3-98DB-98C58006CF5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7C131D6-E4C3-4D71-98AC-DFD55F9840CB}"/>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421406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E4E160-8659-462A-AF2E-7777DD9E9CDF}"/>
              </a:ext>
            </a:extLst>
          </p:cNvPr>
          <p:cNvSpPr>
            <a:spLocks noGrp="1" noChangeArrowheads="1"/>
          </p:cNvSpPr>
          <p:nvPr>
            <p:ph type="dt" sz="half" idx="10"/>
          </p:nvPr>
        </p:nvSpPr>
        <p:spPr/>
        <p:txBody>
          <a:bodyPr/>
          <a:lstStyle>
            <a:lvl1pPr>
              <a:defRPr>
                <a:solidFill>
                  <a:srgbClr val="000000"/>
                </a:solidFill>
                <a:latin typeface="Arial" charset="0"/>
                <a:cs typeface="+mn-cs"/>
              </a:defRPr>
            </a:lvl1pPr>
          </a:lstStyle>
          <a:p>
            <a:pPr>
              <a:defRPr/>
            </a:pPr>
            <a:endParaRPr lang="en-US"/>
          </a:p>
        </p:txBody>
      </p:sp>
      <p:sp>
        <p:nvSpPr>
          <p:cNvPr id="6" name="Footer Placeholder 5">
            <a:extLst>
              <a:ext uri="{FF2B5EF4-FFF2-40B4-BE49-F238E27FC236}">
                <a16:creationId xmlns:a16="http://schemas.microsoft.com/office/drawing/2014/main" id="{01450E33-6511-4EAF-A017-D4108D2818CA}"/>
              </a:ext>
            </a:extLst>
          </p:cNvPr>
          <p:cNvSpPr>
            <a:spLocks noGrp="1" noChangeArrowheads="1"/>
          </p:cNvSpPr>
          <p:nvPr>
            <p:ph type="ftr" sz="quarter" idx="11"/>
          </p:nvPr>
        </p:nvSpPr>
        <p:spPr/>
        <p:txBody>
          <a:bodyPr/>
          <a:lstStyle>
            <a:lvl1pPr>
              <a:defRPr>
                <a:solidFill>
                  <a:srgbClr val="000000"/>
                </a:solidFill>
                <a:latin typeface="Arial" charset="0"/>
                <a:cs typeface="+mn-cs"/>
              </a:defRPr>
            </a:lvl1pPr>
          </a:lstStyle>
          <a:p>
            <a:pPr>
              <a:defRPr/>
            </a:pPr>
            <a:endParaRPr lang="en-US"/>
          </a:p>
        </p:txBody>
      </p:sp>
      <p:sp>
        <p:nvSpPr>
          <p:cNvPr id="7" name="Slide Number Placeholder 6">
            <a:extLst>
              <a:ext uri="{FF2B5EF4-FFF2-40B4-BE49-F238E27FC236}">
                <a16:creationId xmlns:a16="http://schemas.microsoft.com/office/drawing/2014/main" id="{40FA281A-80F4-4057-A39E-8D9A7D51F670}"/>
              </a:ext>
            </a:extLst>
          </p:cNvPr>
          <p:cNvSpPr>
            <a:spLocks noGrp="1" noChangeArrowheads="1"/>
          </p:cNvSpPr>
          <p:nvPr>
            <p:ph type="sldNum" sz="quarter" idx="12"/>
          </p:nvPr>
        </p:nvSpPr>
        <p:spPr>
          <a:xfrm>
            <a:off x="8737600" y="6248400"/>
            <a:ext cx="2540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a:defRPr/>
            </a:pPr>
            <a:fld id="{6B67447D-C530-44E0-B94F-FCC771A7EBA9}" type="slidenum">
              <a:rPr lang="en-US" altLang="en-US"/>
              <a:pPr>
                <a:defRPr/>
              </a:pPr>
              <a:t>‹#›</a:t>
            </a:fld>
            <a:endParaRPr lang="en-US" altLang="en-US"/>
          </a:p>
        </p:txBody>
      </p:sp>
    </p:spTree>
    <p:extLst>
      <p:ext uri="{BB962C8B-B14F-4D97-AF65-F5344CB8AC3E}">
        <p14:creationId xmlns:p14="http://schemas.microsoft.com/office/powerpoint/2010/main" val="3149205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5E12F-B872-4676-A261-3494E48923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74EDD5-E76F-497E-912F-D5F773D6A51D}"/>
              </a:ext>
            </a:extLst>
          </p:cNvPr>
          <p:cNvSpPr>
            <a:spLocks noGrp="1"/>
          </p:cNvSpPr>
          <p:nvPr>
            <p:ph type="dt" sz="half" idx="10"/>
          </p:nvPr>
        </p:nvSpPr>
        <p:spPr/>
        <p:txBody>
          <a:bodyPr/>
          <a:lstStyle/>
          <a:p>
            <a:fld id="{0FE3B36D-A19F-4152-837D-8C4BF09C58F5}" type="datetimeFigureOut">
              <a:rPr lang="en-US" smtClean="0"/>
              <a:t>1/15/2022</a:t>
            </a:fld>
            <a:endParaRPr lang="en-US"/>
          </a:p>
        </p:txBody>
      </p:sp>
      <p:sp>
        <p:nvSpPr>
          <p:cNvPr id="4" name="Footer Placeholder 3">
            <a:extLst>
              <a:ext uri="{FF2B5EF4-FFF2-40B4-BE49-F238E27FC236}">
                <a16:creationId xmlns:a16="http://schemas.microsoft.com/office/drawing/2014/main" id="{CC112921-0CE8-4253-B5B3-E885F78A06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F7AAA0-541E-443D-86F6-1B05BABEA86C}"/>
              </a:ext>
            </a:extLst>
          </p:cNvPr>
          <p:cNvSpPr>
            <a:spLocks noGrp="1"/>
          </p:cNvSpPr>
          <p:nvPr>
            <p:ph type="sldNum" sz="quarter" idx="12"/>
          </p:nvPr>
        </p:nvSpPr>
        <p:spPr/>
        <p:txBody>
          <a:bodyPr/>
          <a:lstStyle/>
          <a:p>
            <a:fld id="{C4C56D16-AE99-4CA1-9802-CF3657D75C1C}" type="slidenum">
              <a:rPr lang="en-US" smtClean="0"/>
              <a:t>‹#›</a:t>
            </a:fld>
            <a:endParaRPr lang="en-US"/>
          </a:p>
        </p:txBody>
      </p:sp>
    </p:spTree>
    <p:extLst>
      <p:ext uri="{BB962C8B-B14F-4D97-AF65-F5344CB8AC3E}">
        <p14:creationId xmlns:p14="http://schemas.microsoft.com/office/powerpoint/2010/main" val="18435032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atin typeface="+mj-lt"/>
                <a:ea typeface="Tahoma" panose="020B0604030504040204" pitchFamily="34" charset="0"/>
                <a:cs typeface="Tahoma" panose="020B0604030504040204" pitchFamily="34" charset="0"/>
              </a:defRPr>
            </a:lvl1pPr>
          </a:lstStyle>
          <a:p>
            <a:r>
              <a:rPr lang="en-US" dirty="0"/>
              <a:t>Click to edit Master title style</a:t>
            </a:r>
            <a:endParaRPr lang="en-AU" dirty="0"/>
          </a:p>
        </p:txBody>
      </p:sp>
      <p:sp>
        <p:nvSpPr>
          <p:cNvPr id="3" name="Content Placeholder 2"/>
          <p:cNvSpPr>
            <a:spLocks noGrp="1"/>
          </p:cNvSpPr>
          <p:nvPr>
            <p:ph idx="1"/>
          </p:nvPr>
        </p:nvSpPr>
        <p:spPr>
          <a:xfrm>
            <a:off x="609600" y="1600200"/>
            <a:ext cx="10972800" cy="4658360"/>
          </a:xfrm>
        </p:spPr>
        <p:txBody>
          <a:bodyPr/>
          <a:lstStyle>
            <a:lvl1pPr>
              <a:defRPr sz="2400">
                <a:latin typeface="+mn-lt"/>
                <a:ea typeface="Tahoma" pitchFamily="34" charset="0"/>
                <a:cs typeface="Tahoma" panose="020B0604030504040204" pitchFamily="34" charset="0"/>
              </a:defRPr>
            </a:lvl1pPr>
            <a:lvl2pPr>
              <a:defRPr sz="2400">
                <a:latin typeface="+mn-lt"/>
                <a:ea typeface="Tahoma" pitchFamily="34" charset="0"/>
                <a:cs typeface="Tahoma" panose="020B0604030504040204" pitchFamily="34" charset="0"/>
              </a:defRPr>
            </a:lvl2pPr>
            <a:lvl3pPr>
              <a:defRPr>
                <a:latin typeface="Interstate-Light" pitchFamily="2" charset="0"/>
              </a:defRPr>
            </a:lvl3pPr>
            <a:lvl4pPr>
              <a:defRPr>
                <a:latin typeface="Interstate-Light" pitchFamily="2" charset="0"/>
              </a:defRPr>
            </a:lvl4pPr>
            <a:lvl5pPr>
              <a:defRPr>
                <a:latin typeface="Interstate-Light" pitchFamily="2" charset="0"/>
              </a:defRPr>
            </a:lvl5pPr>
          </a:lstStyle>
          <a:p>
            <a:pPr lvl="0"/>
            <a:r>
              <a:rPr lang="en-US" dirty="0"/>
              <a:t>Click to edit Master text styles</a:t>
            </a:r>
          </a:p>
          <a:p>
            <a:pPr lvl="1"/>
            <a:r>
              <a:rPr lang="en-US" dirty="0"/>
              <a:t>Second level</a:t>
            </a:r>
          </a:p>
        </p:txBody>
      </p:sp>
      <p:sp>
        <p:nvSpPr>
          <p:cNvPr id="7" name="Content Placeholder 2"/>
          <p:cNvSpPr>
            <a:spLocks noGrp="1"/>
          </p:cNvSpPr>
          <p:nvPr>
            <p:ph idx="13"/>
          </p:nvPr>
        </p:nvSpPr>
        <p:spPr>
          <a:xfrm>
            <a:off x="609600" y="6258562"/>
            <a:ext cx="10972800" cy="462916"/>
          </a:xfrm>
        </p:spPr>
        <p:txBody>
          <a:bodyPr/>
          <a:lstStyle>
            <a:lvl1pPr marL="0" indent="0">
              <a:buNone/>
              <a:defRPr sz="1200">
                <a:latin typeface="+mn-lt"/>
                <a:ea typeface="Tahoma" pitchFamily="34" charset="0"/>
                <a:cs typeface="Tahoma" panose="020B0604030504040204" pitchFamily="34" charset="0"/>
              </a:defRPr>
            </a:lvl1pPr>
            <a:lvl2pPr marL="342891" indent="0">
              <a:buNone/>
              <a:defRPr sz="1200">
                <a:latin typeface="+mn-lt"/>
                <a:ea typeface="Tahoma" pitchFamily="34" charset="0"/>
                <a:cs typeface="Tahoma" panose="020B0604030504040204" pitchFamily="34" charset="0"/>
              </a:defRPr>
            </a:lvl2pPr>
            <a:lvl3pPr>
              <a:defRPr>
                <a:latin typeface="Interstate-Light" pitchFamily="2" charset="0"/>
              </a:defRPr>
            </a:lvl3pPr>
            <a:lvl4pPr>
              <a:defRPr>
                <a:latin typeface="Interstate-Light" pitchFamily="2" charset="0"/>
              </a:defRPr>
            </a:lvl4pPr>
            <a:lvl5pPr>
              <a:defRPr>
                <a:latin typeface="Interstate-Light" pitchFamily="2" charset="0"/>
              </a:defRPr>
            </a:lvl5pPr>
          </a:lstStyle>
          <a:p>
            <a:pPr lvl="0"/>
            <a:r>
              <a:rPr lang="en-US"/>
              <a:t>Edit Master text styles</a:t>
            </a:r>
          </a:p>
        </p:txBody>
      </p:sp>
      <p:sp>
        <p:nvSpPr>
          <p:cNvPr id="5" name="Date Placeholder 3">
            <a:extLst>
              <a:ext uri="{FF2B5EF4-FFF2-40B4-BE49-F238E27FC236}">
                <a16:creationId xmlns:a16="http://schemas.microsoft.com/office/drawing/2014/main" id="{3454B39F-0546-43F8-A130-FF8194C05FDF}"/>
              </a:ext>
            </a:extLst>
          </p:cNvPr>
          <p:cNvSpPr>
            <a:spLocks noGrp="1"/>
          </p:cNvSpPr>
          <p:nvPr>
            <p:ph type="dt" sz="half" idx="14"/>
          </p:nvPr>
        </p:nvSpPr>
        <p:spPr/>
        <p:txBody>
          <a:bodyPr/>
          <a:lstStyle>
            <a:lvl1pPr>
              <a:defRPr>
                <a:solidFill>
                  <a:srgbClr val="898989"/>
                </a:solidFill>
                <a:cs typeface="Arial" panose="020B0604020202020204" pitchFamily="34" charset="0"/>
              </a:defRPr>
            </a:lvl1pPr>
          </a:lstStyle>
          <a:p>
            <a:pPr>
              <a:defRPr/>
            </a:pPr>
            <a:fld id="{ABEFAB55-6BF8-4EB3-9CF0-6F2C3A010762}" type="datetime1">
              <a:rPr lang="en-US" altLang="en-US"/>
              <a:pPr>
                <a:defRPr/>
              </a:pPr>
              <a:t>1/15/2022</a:t>
            </a:fld>
            <a:endParaRPr lang="en-US" altLang="en-US"/>
          </a:p>
        </p:txBody>
      </p:sp>
      <p:sp>
        <p:nvSpPr>
          <p:cNvPr id="6" name="Footer Placeholder 4">
            <a:extLst>
              <a:ext uri="{FF2B5EF4-FFF2-40B4-BE49-F238E27FC236}">
                <a16:creationId xmlns:a16="http://schemas.microsoft.com/office/drawing/2014/main" id="{747F67AC-D118-41F3-9B70-8A1D0D2839D1}"/>
              </a:ext>
            </a:extLst>
          </p:cNvPr>
          <p:cNvSpPr>
            <a:spLocks noGrp="1"/>
          </p:cNvSpPr>
          <p:nvPr>
            <p:ph type="ftr" sz="quarter" idx="15"/>
          </p:nvPr>
        </p:nvSpPr>
        <p:spPr/>
        <p:txBody>
          <a:bodyPr/>
          <a:lstStyle>
            <a:lvl1pPr>
              <a:defRPr>
                <a:solidFill>
                  <a:srgbClr val="898989"/>
                </a:solidFill>
                <a:cs typeface="Arial" panose="020B0604020202020204" pitchFamily="34" charset="0"/>
              </a:defRPr>
            </a:lvl1pPr>
          </a:lstStyle>
          <a:p>
            <a:pPr>
              <a:defRPr/>
            </a:pPr>
            <a:endParaRPr lang="en-US" altLang="en-US"/>
          </a:p>
        </p:txBody>
      </p:sp>
      <p:sp>
        <p:nvSpPr>
          <p:cNvPr id="8" name="Slide Number Placeholder 5">
            <a:extLst>
              <a:ext uri="{FF2B5EF4-FFF2-40B4-BE49-F238E27FC236}">
                <a16:creationId xmlns:a16="http://schemas.microsoft.com/office/drawing/2014/main" id="{3AE13721-0E6E-40FB-A5BA-7E25B3180C88}"/>
              </a:ext>
            </a:extLst>
          </p:cNvPr>
          <p:cNvSpPr>
            <a:spLocks noGrp="1"/>
          </p:cNvSpPr>
          <p:nvPr>
            <p:ph type="sldNum" sz="quarter" idx="16"/>
          </p:nvPr>
        </p:nvSpPr>
        <p:spPr>
          <a:xfrm>
            <a:off x="0" y="0"/>
            <a:ext cx="0" cy="0"/>
          </a:xfrm>
        </p:spPr>
        <p:txBody>
          <a:bodyPr vert="horz" wrap="square" lIns="91440" tIns="45720" rIns="91440" bIns="45720" numCol="1" anchor="t" anchorCtr="0" compatLnSpc="1">
            <a:prstTxWarp prst="textNoShape">
              <a:avLst/>
            </a:prstTxWarp>
          </a:bodyPr>
          <a:lstStyle>
            <a:lvl1pPr>
              <a:defRPr sz="1500">
                <a:solidFill>
                  <a:srgbClr val="FFFFFF"/>
                </a:solidFill>
              </a:defRPr>
            </a:lvl1pPr>
          </a:lstStyle>
          <a:p>
            <a:pPr>
              <a:defRPr/>
            </a:pPr>
            <a:fld id="{EBAA240E-A252-467B-9998-AB8ED0B1B022}" type="slidenum">
              <a:rPr lang="en-US" altLang="en-US"/>
              <a:pPr>
                <a:defRPr/>
              </a:pPr>
              <a:t>‹#›</a:t>
            </a:fld>
            <a:endParaRPr lang="en-US" altLang="en-US"/>
          </a:p>
        </p:txBody>
      </p:sp>
    </p:spTree>
    <p:extLst>
      <p:ext uri="{BB962C8B-B14F-4D97-AF65-F5344CB8AC3E}">
        <p14:creationId xmlns:p14="http://schemas.microsoft.com/office/powerpoint/2010/main" val="38834455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4" name="Text Placeholder 5"/>
          <p:cNvSpPr>
            <a:spLocks noGrp="1"/>
          </p:cNvSpPr>
          <p:nvPr>
            <p:ph type="body" sz="quarter" idx="12"/>
          </p:nvPr>
        </p:nvSpPr>
        <p:spPr>
          <a:xfrm>
            <a:off x="508000" y="6248405"/>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2191426023"/>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77C1CBEF-94FC-4525-90DD-F84436BC8F6E}"/>
              </a:ext>
            </a:extLst>
          </p:cNvPr>
          <p:cNvSpPr>
            <a:spLocks noGrp="1" noChangeArrowheads="1"/>
          </p:cNvSpPr>
          <p:nvPr>
            <p:ph type="dt" sz="half" idx="10"/>
          </p:nvPr>
        </p:nvSpPr>
        <p:spPr/>
        <p:txBody>
          <a:bodyPr/>
          <a:lstStyle>
            <a:lvl1pPr>
              <a:defRPr>
                <a:solidFill>
                  <a:srgbClr val="44546A"/>
                </a:solidFill>
              </a:defRPr>
            </a:lvl1pPr>
          </a:lstStyle>
          <a:p>
            <a:pPr>
              <a:defRPr/>
            </a:pPr>
            <a:endParaRPr lang="en-US"/>
          </a:p>
        </p:txBody>
      </p:sp>
      <p:sp>
        <p:nvSpPr>
          <p:cNvPr id="7" name="Rectangle 5">
            <a:extLst>
              <a:ext uri="{FF2B5EF4-FFF2-40B4-BE49-F238E27FC236}">
                <a16:creationId xmlns:a16="http://schemas.microsoft.com/office/drawing/2014/main" id="{2BDE2EC9-02ED-46F0-A836-5AD8FB91E44C}"/>
              </a:ext>
            </a:extLst>
          </p:cNvPr>
          <p:cNvSpPr>
            <a:spLocks noGrp="1" noChangeArrowheads="1"/>
          </p:cNvSpPr>
          <p:nvPr>
            <p:ph type="ftr" sz="quarter" idx="11"/>
          </p:nvPr>
        </p:nvSpPr>
        <p:spPr/>
        <p:txBody>
          <a:bodyPr/>
          <a:lstStyle>
            <a:lvl1pPr>
              <a:defRPr>
                <a:solidFill>
                  <a:srgbClr val="44546A"/>
                </a:solidFill>
              </a:defRPr>
            </a:lvl1pPr>
          </a:lstStyle>
          <a:p>
            <a:pPr>
              <a:defRPr/>
            </a:pPr>
            <a:endParaRPr lang="en-US"/>
          </a:p>
        </p:txBody>
      </p:sp>
      <p:sp>
        <p:nvSpPr>
          <p:cNvPr id="8" name="Rectangle 6">
            <a:extLst>
              <a:ext uri="{FF2B5EF4-FFF2-40B4-BE49-F238E27FC236}">
                <a16:creationId xmlns:a16="http://schemas.microsoft.com/office/drawing/2014/main" id="{957B6E2A-14BA-408D-98BB-11F334D4AD77}"/>
              </a:ext>
            </a:extLst>
          </p:cNvPr>
          <p:cNvSpPr>
            <a:spLocks noGrp="1" noChangeArrowheads="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a:defRPr>
                <a:solidFill>
                  <a:srgbClr val="FFFFFF"/>
                </a:solidFill>
              </a:defRPr>
            </a:lvl1pPr>
          </a:lstStyle>
          <a:p>
            <a:pPr>
              <a:defRPr/>
            </a:pPr>
            <a:fld id="{67C56544-E41D-410D-A259-BC8706EA1CD1}" type="slidenum">
              <a:rPr lang="en-US" altLang="en-US"/>
              <a:pPr>
                <a:defRPr/>
              </a:pPr>
              <a:t>‹#›</a:t>
            </a:fld>
            <a:endParaRPr lang="en-US" altLang="en-US"/>
          </a:p>
        </p:txBody>
      </p:sp>
    </p:spTree>
    <p:extLst>
      <p:ext uri="{BB962C8B-B14F-4D97-AF65-F5344CB8AC3E}">
        <p14:creationId xmlns:p14="http://schemas.microsoft.com/office/powerpoint/2010/main" val="22365507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5" name="Text Placeholder 5"/>
          <p:cNvSpPr>
            <a:spLocks noGrp="1"/>
          </p:cNvSpPr>
          <p:nvPr>
            <p:ph type="body" sz="quarter" idx="12"/>
          </p:nvPr>
        </p:nvSpPr>
        <p:spPr>
          <a:xfrm>
            <a:off x="508000" y="6248407"/>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2538287470"/>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Title and Content with Reference 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p:cNvSpPr>
            <a:spLocks noGrp="1"/>
          </p:cNvSpPr>
          <p:nvPr>
            <p:ph type="body" sz="quarter" idx="12"/>
          </p:nvPr>
        </p:nvSpPr>
        <p:spPr>
          <a:xfrm>
            <a:off x="508000" y="6248407"/>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681225953"/>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342891" indent="-342891">
              <a:buFont typeface="Arial" pitchFamily="34" charset="0"/>
              <a:buChar char="•"/>
              <a:defRPr baseline="0"/>
            </a:lvl1pPr>
            <a:lvl2pPr marL="342891" indent="-342891">
              <a:buFont typeface="Arial" pitchFamily="34" charset="0"/>
              <a:buChar char="•"/>
              <a:defRPr baseline="0"/>
            </a:lvl2pPr>
            <a:lvl3pPr marL="571486" indent="-238119">
              <a:buFont typeface="Arial" pitchFamily="34" charset="0"/>
              <a:buChar char="–"/>
              <a:defRPr baseline="0"/>
            </a:lvl3pPr>
          </a:lstStyle>
          <a:p>
            <a:pPr lvl="0"/>
            <a:r>
              <a:rPr lang="en-US"/>
              <a:t>Click to edit Master text styles</a:t>
            </a:r>
          </a:p>
          <a:p>
            <a:pPr lvl="1"/>
            <a:r>
              <a:rPr lang="en-US"/>
              <a:t>Second level</a:t>
            </a:r>
          </a:p>
          <a:p>
            <a:pPr lvl="2"/>
            <a:r>
              <a:rPr lang="en-US"/>
              <a:t>Third level</a:t>
            </a:r>
          </a:p>
        </p:txBody>
      </p:sp>
      <p:sp>
        <p:nvSpPr>
          <p:cNvPr id="7" name="Text Placeholder 5"/>
          <p:cNvSpPr>
            <a:spLocks noGrp="1"/>
          </p:cNvSpPr>
          <p:nvPr>
            <p:ph type="body" sz="quarter" idx="12"/>
          </p:nvPr>
        </p:nvSpPr>
        <p:spPr>
          <a:xfrm>
            <a:off x="508000" y="6248407"/>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1739972343"/>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87584" y="152407"/>
            <a:ext cx="1296416" cy="5929313"/>
          </a:xfrm>
        </p:spPr>
        <p:txBody>
          <a:bodyPr vert="eaVert"/>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08000" y="152407"/>
            <a:ext cx="9855200" cy="59293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2"/>
          </p:nvPr>
        </p:nvSpPr>
        <p:spPr>
          <a:xfrm>
            <a:off x="508000" y="6248407"/>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4221137739"/>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5EF249-72D6-4F8A-9F8B-A0C2D277C5EA}"/>
              </a:ext>
            </a:extLst>
          </p:cNvPr>
          <p:cNvSpPr>
            <a:spLocks noGrp="1"/>
          </p:cNvSpPr>
          <p:nvPr>
            <p:ph type="dt" sz="half" idx="10"/>
          </p:nvPr>
        </p:nvSpPr>
        <p:spPr/>
        <p:txBody>
          <a:bodyPr/>
          <a:lstStyle/>
          <a:p>
            <a:fld id="{0FE3B36D-A19F-4152-837D-8C4BF09C58F5}" type="datetimeFigureOut">
              <a:rPr lang="en-US" smtClean="0"/>
              <a:t>1/15/2022</a:t>
            </a:fld>
            <a:endParaRPr lang="en-US"/>
          </a:p>
        </p:txBody>
      </p:sp>
      <p:sp>
        <p:nvSpPr>
          <p:cNvPr id="3" name="Footer Placeholder 2">
            <a:extLst>
              <a:ext uri="{FF2B5EF4-FFF2-40B4-BE49-F238E27FC236}">
                <a16:creationId xmlns:a16="http://schemas.microsoft.com/office/drawing/2014/main" id="{D551A1E2-A483-4A01-BE88-22334604251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CF1270-5CC0-4C8D-8BEA-8C81876DBCA6}"/>
              </a:ext>
            </a:extLst>
          </p:cNvPr>
          <p:cNvSpPr>
            <a:spLocks noGrp="1"/>
          </p:cNvSpPr>
          <p:nvPr>
            <p:ph type="sldNum" sz="quarter" idx="12"/>
          </p:nvPr>
        </p:nvSpPr>
        <p:spPr/>
        <p:txBody>
          <a:bodyPr/>
          <a:lstStyle/>
          <a:p>
            <a:fld id="{C4C56D16-AE99-4CA1-9802-CF3657D75C1C}" type="slidenum">
              <a:rPr lang="en-US" smtClean="0"/>
              <a:t>‹#›</a:t>
            </a:fld>
            <a:endParaRPr lang="en-US"/>
          </a:p>
        </p:txBody>
      </p:sp>
    </p:spTree>
    <p:extLst>
      <p:ext uri="{BB962C8B-B14F-4D97-AF65-F5344CB8AC3E}">
        <p14:creationId xmlns:p14="http://schemas.microsoft.com/office/powerpoint/2010/main" val="622778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00897-9D71-45A2-A77C-BAB20DF39A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F03B6E-60A3-44C8-BC4A-1DBE4A089D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BFF9F6-86AF-4838-B6CE-3E732B6029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47C2C5-9015-4689-84F5-1B311063F0C7}"/>
              </a:ext>
            </a:extLst>
          </p:cNvPr>
          <p:cNvSpPr>
            <a:spLocks noGrp="1"/>
          </p:cNvSpPr>
          <p:nvPr>
            <p:ph type="dt" sz="half" idx="10"/>
          </p:nvPr>
        </p:nvSpPr>
        <p:spPr/>
        <p:txBody>
          <a:bodyPr/>
          <a:lstStyle/>
          <a:p>
            <a:fld id="{0FE3B36D-A19F-4152-837D-8C4BF09C58F5}" type="datetimeFigureOut">
              <a:rPr lang="en-US" smtClean="0"/>
              <a:t>1/15/2022</a:t>
            </a:fld>
            <a:endParaRPr lang="en-US"/>
          </a:p>
        </p:txBody>
      </p:sp>
      <p:sp>
        <p:nvSpPr>
          <p:cNvPr id="6" name="Footer Placeholder 5">
            <a:extLst>
              <a:ext uri="{FF2B5EF4-FFF2-40B4-BE49-F238E27FC236}">
                <a16:creationId xmlns:a16="http://schemas.microsoft.com/office/drawing/2014/main" id="{8E6895ED-F8FD-4209-8409-24B9DDE1B7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1D6774-E699-427B-80FA-643EABB373DD}"/>
              </a:ext>
            </a:extLst>
          </p:cNvPr>
          <p:cNvSpPr>
            <a:spLocks noGrp="1"/>
          </p:cNvSpPr>
          <p:nvPr>
            <p:ph type="sldNum" sz="quarter" idx="12"/>
          </p:nvPr>
        </p:nvSpPr>
        <p:spPr/>
        <p:txBody>
          <a:bodyPr/>
          <a:lstStyle/>
          <a:p>
            <a:fld id="{C4C56D16-AE99-4CA1-9802-CF3657D75C1C}" type="slidenum">
              <a:rPr lang="en-US" smtClean="0"/>
              <a:t>‹#›</a:t>
            </a:fld>
            <a:endParaRPr lang="en-US"/>
          </a:p>
        </p:txBody>
      </p:sp>
    </p:spTree>
    <p:extLst>
      <p:ext uri="{BB962C8B-B14F-4D97-AF65-F5344CB8AC3E}">
        <p14:creationId xmlns:p14="http://schemas.microsoft.com/office/powerpoint/2010/main" val="394436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04FC9-5652-42BF-81FF-041ECC7728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7D9C45-0749-4F1D-8FE1-FDBBD5538F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38E38F-F3F9-43D2-AE09-010F54C2F1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D65E6D-3430-4597-922D-C685E78C0F4F}"/>
              </a:ext>
            </a:extLst>
          </p:cNvPr>
          <p:cNvSpPr>
            <a:spLocks noGrp="1"/>
          </p:cNvSpPr>
          <p:nvPr>
            <p:ph type="dt" sz="half" idx="10"/>
          </p:nvPr>
        </p:nvSpPr>
        <p:spPr/>
        <p:txBody>
          <a:bodyPr/>
          <a:lstStyle/>
          <a:p>
            <a:fld id="{0FE3B36D-A19F-4152-837D-8C4BF09C58F5}" type="datetimeFigureOut">
              <a:rPr lang="en-US" smtClean="0"/>
              <a:t>1/15/2022</a:t>
            </a:fld>
            <a:endParaRPr lang="en-US"/>
          </a:p>
        </p:txBody>
      </p:sp>
      <p:sp>
        <p:nvSpPr>
          <p:cNvPr id="6" name="Footer Placeholder 5">
            <a:extLst>
              <a:ext uri="{FF2B5EF4-FFF2-40B4-BE49-F238E27FC236}">
                <a16:creationId xmlns:a16="http://schemas.microsoft.com/office/drawing/2014/main" id="{C43FAC14-085C-428F-A74F-F56A033F28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C8C9E1-4871-4951-8725-F075A9571208}"/>
              </a:ext>
            </a:extLst>
          </p:cNvPr>
          <p:cNvSpPr>
            <a:spLocks noGrp="1"/>
          </p:cNvSpPr>
          <p:nvPr>
            <p:ph type="sldNum" sz="quarter" idx="12"/>
          </p:nvPr>
        </p:nvSpPr>
        <p:spPr/>
        <p:txBody>
          <a:bodyPr/>
          <a:lstStyle/>
          <a:p>
            <a:fld id="{C4C56D16-AE99-4CA1-9802-CF3657D75C1C}" type="slidenum">
              <a:rPr lang="en-US" smtClean="0"/>
              <a:t>‹#›</a:t>
            </a:fld>
            <a:endParaRPr lang="en-US"/>
          </a:p>
        </p:txBody>
      </p:sp>
    </p:spTree>
    <p:extLst>
      <p:ext uri="{BB962C8B-B14F-4D97-AF65-F5344CB8AC3E}">
        <p14:creationId xmlns:p14="http://schemas.microsoft.com/office/powerpoint/2010/main" val="605022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theme" Target="../theme/theme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theme" Target="../theme/theme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9C93EB-6FAF-4887-9511-1AAB5F480A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928C9C-8358-49A3-8114-487EB6949E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9DE9D9-6CEA-4D2C-AAD9-7DBC2EC409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E3B36D-A19F-4152-837D-8C4BF09C58F5}" type="datetimeFigureOut">
              <a:rPr lang="en-US" smtClean="0"/>
              <a:t>1/15/2022</a:t>
            </a:fld>
            <a:endParaRPr lang="en-US"/>
          </a:p>
        </p:txBody>
      </p:sp>
      <p:sp>
        <p:nvSpPr>
          <p:cNvPr id="5" name="Footer Placeholder 4">
            <a:extLst>
              <a:ext uri="{FF2B5EF4-FFF2-40B4-BE49-F238E27FC236}">
                <a16:creationId xmlns:a16="http://schemas.microsoft.com/office/drawing/2014/main" id="{39B5FD07-26B5-418F-9DF4-727D7CA5F4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536AD4A-63E6-4554-B18C-F533F9C14D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C56D16-AE99-4CA1-9802-CF3657D75C1C}" type="slidenum">
              <a:rPr lang="en-US" smtClean="0"/>
              <a:t>‹#›</a:t>
            </a:fld>
            <a:endParaRPr lang="en-US"/>
          </a:p>
        </p:txBody>
      </p:sp>
    </p:spTree>
    <p:extLst>
      <p:ext uri="{BB962C8B-B14F-4D97-AF65-F5344CB8AC3E}">
        <p14:creationId xmlns:p14="http://schemas.microsoft.com/office/powerpoint/2010/main" val="26511325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2DC24889-DB79-48DA-B144-D4B15DB5220F}"/>
              </a:ext>
            </a:extLst>
          </p:cNvPr>
          <p:cNvSpPr>
            <a:spLocks noGrp="1" noChangeArrowheads="1"/>
          </p:cNvSpPr>
          <p:nvPr>
            <p:ph type="title"/>
          </p:nvPr>
        </p:nvSpPr>
        <p:spPr bwMode="auto">
          <a:xfrm>
            <a:off x="914400" y="4572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33795" name="Rectangle 3">
            <a:extLst>
              <a:ext uri="{FF2B5EF4-FFF2-40B4-BE49-F238E27FC236}">
                <a16:creationId xmlns:a16="http://schemas.microsoft.com/office/drawing/2014/main" id="{BA8C9845-8D72-4242-8AEB-68A9741CC2F6}"/>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  Click to edit Master text styles</a:t>
            </a:r>
          </a:p>
          <a:p>
            <a:pPr lvl="1"/>
            <a:r>
              <a:rPr lang="en-US" altLang="en-US"/>
              <a:t> Second level</a:t>
            </a:r>
          </a:p>
          <a:p>
            <a:pPr lvl="2"/>
            <a:r>
              <a:rPr lang="en-US" altLang="en-US"/>
              <a:t> Third level</a:t>
            </a:r>
          </a:p>
          <a:p>
            <a:pPr lvl="3"/>
            <a:r>
              <a:rPr lang="en-US" altLang="en-US"/>
              <a:t>Fourth level</a:t>
            </a:r>
          </a:p>
          <a:p>
            <a:pPr lvl="4"/>
            <a:r>
              <a:rPr lang="en-US" altLang="en-US"/>
              <a:t>Fifth level</a:t>
            </a:r>
          </a:p>
        </p:txBody>
      </p:sp>
      <p:sp>
        <p:nvSpPr>
          <p:cNvPr id="789508" name="Rectangle 4">
            <a:extLst>
              <a:ext uri="{FF2B5EF4-FFF2-40B4-BE49-F238E27FC236}">
                <a16:creationId xmlns:a16="http://schemas.microsoft.com/office/drawing/2014/main" id="{468AB141-60DC-4352-A9D0-634528BE3CD1}"/>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spcBef>
                <a:spcPct val="50000"/>
              </a:spcBef>
              <a:defRPr sz="1400" b="0" u="none">
                <a:solidFill>
                  <a:schemeClr val="bg2"/>
                </a:solidFill>
                <a:latin typeface="Times New Roman" pitchFamily="18" charset="0"/>
                <a:cs typeface="+mn-cs"/>
              </a:defRPr>
            </a:lvl1pPr>
          </a:lstStyle>
          <a:p>
            <a:pPr>
              <a:defRPr/>
            </a:pPr>
            <a:endParaRPr lang="en-US"/>
          </a:p>
        </p:txBody>
      </p:sp>
      <p:sp>
        <p:nvSpPr>
          <p:cNvPr id="789509" name="Rectangle 5">
            <a:extLst>
              <a:ext uri="{FF2B5EF4-FFF2-40B4-BE49-F238E27FC236}">
                <a16:creationId xmlns:a16="http://schemas.microsoft.com/office/drawing/2014/main" id="{C72D5771-34BA-483E-ABA7-4658BEA658B2}"/>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b="0" u="none">
                <a:solidFill>
                  <a:schemeClr val="bg2"/>
                </a:solidFill>
                <a:latin typeface="Times New Roman" pitchFamily="18" charset="0"/>
                <a:cs typeface="+mn-cs"/>
              </a:defRPr>
            </a:lvl1pPr>
          </a:lstStyle>
          <a:p>
            <a:pPr>
              <a:defRPr/>
            </a:pPr>
            <a:endParaRPr lang="en-US"/>
          </a:p>
        </p:txBody>
      </p:sp>
    </p:spTree>
    <p:extLst>
      <p:ext uri="{BB962C8B-B14F-4D97-AF65-F5344CB8AC3E}">
        <p14:creationId xmlns:p14="http://schemas.microsoft.com/office/powerpoint/2010/main" val="342615697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Calibri" panose="020F0502020204030204" pitchFamily="34" charset="0"/>
        </a:defRPr>
      </a:lvl2pPr>
      <a:lvl3pPr algn="l" rtl="0" eaLnBrk="0" fontAlgn="base" hangingPunct="0">
        <a:spcBef>
          <a:spcPct val="0"/>
        </a:spcBef>
        <a:spcAft>
          <a:spcPct val="0"/>
        </a:spcAft>
        <a:defRPr kumimoji="1" sz="4400">
          <a:solidFill>
            <a:schemeClr val="tx2"/>
          </a:solidFill>
          <a:latin typeface="Calibri" panose="020F0502020204030204" pitchFamily="34" charset="0"/>
        </a:defRPr>
      </a:lvl3pPr>
      <a:lvl4pPr algn="l" rtl="0" eaLnBrk="0" fontAlgn="base" hangingPunct="0">
        <a:spcBef>
          <a:spcPct val="0"/>
        </a:spcBef>
        <a:spcAft>
          <a:spcPct val="0"/>
        </a:spcAft>
        <a:defRPr kumimoji="1" sz="4400">
          <a:solidFill>
            <a:schemeClr val="tx2"/>
          </a:solidFill>
          <a:latin typeface="Calibri" panose="020F0502020204030204" pitchFamily="34" charset="0"/>
        </a:defRPr>
      </a:lvl4pPr>
      <a:lvl5pPr algn="l" rtl="0" eaLnBrk="0" fontAlgn="base" hangingPunct="0">
        <a:spcBef>
          <a:spcPct val="0"/>
        </a:spcBef>
        <a:spcAft>
          <a:spcPct val="0"/>
        </a:spcAft>
        <a:defRPr kumimoji="1" sz="4400">
          <a:solidFill>
            <a:schemeClr val="tx2"/>
          </a:solidFill>
          <a:latin typeface="Calibri" panose="020F0502020204030204" pitchFamily="34" charset="0"/>
        </a:defRPr>
      </a:lvl5pPr>
      <a:lvl6pPr marL="457200" algn="l" rtl="0" fontAlgn="base">
        <a:spcBef>
          <a:spcPct val="0"/>
        </a:spcBef>
        <a:spcAft>
          <a:spcPct val="0"/>
        </a:spcAft>
        <a:defRPr kumimoji="1" sz="4400">
          <a:solidFill>
            <a:schemeClr val="tx2"/>
          </a:solidFill>
          <a:latin typeface="Papyrus" pitchFamily="66" charset="0"/>
        </a:defRPr>
      </a:lvl6pPr>
      <a:lvl7pPr marL="914400" algn="l" rtl="0" fontAlgn="base">
        <a:spcBef>
          <a:spcPct val="0"/>
        </a:spcBef>
        <a:spcAft>
          <a:spcPct val="0"/>
        </a:spcAft>
        <a:defRPr kumimoji="1" sz="4400">
          <a:solidFill>
            <a:schemeClr val="tx2"/>
          </a:solidFill>
          <a:latin typeface="Papyrus" pitchFamily="66" charset="0"/>
        </a:defRPr>
      </a:lvl7pPr>
      <a:lvl8pPr marL="1371600" algn="l" rtl="0" fontAlgn="base">
        <a:spcBef>
          <a:spcPct val="0"/>
        </a:spcBef>
        <a:spcAft>
          <a:spcPct val="0"/>
        </a:spcAft>
        <a:defRPr kumimoji="1" sz="4400">
          <a:solidFill>
            <a:schemeClr val="tx2"/>
          </a:solidFill>
          <a:latin typeface="Papyrus" pitchFamily="66" charset="0"/>
        </a:defRPr>
      </a:lvl8pPr>
      <a:lvl9pPr marL="1828800" algn="l" rtl="0" fontAlgn="base">
        <a:spcBef>
          <a:spcPct val="0"/>
        </a:spcBef>
        <a:spcAft>
          <a:spcPct val="0"/>
        </a:spcAft>
        <a:defRPr kumimoji="1" sz="4400">
          <a:solidFill>
            <a:schemeClr val="tx2"/>
          </a:solidFill>
          <a:latin typeface="Papyrus" pitchFamily="66" charset="0"/>
        </a:defRPr>
      </a:lvl9pPr>
    </p:titleStyle>
    <p:bodyStyle>
      <a:lvl1pPr marL="342900" indent="-342900" algn="l" rtl="0" eaLnBrk="0" fontAlgn="base" hangingPunct="0">
        <a:spcBef>
          <a:spcPct val="20000"/>
        </a:spcBef>
        <a:spcAft>
          <a:spcPct val="0"/>
        </a:spcAft>
        <a:buClr>
          <a:schemeClr val="bg2"/>
        </a:buClr>
        <a:buFont typeface="Wingdings 2" panose="05020102010507070707" pitchFamily="18" charset="2"/>
        <a:buChar char="f"/>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Font typeface="Wingdings 2" panose="05020102010507070707" pitchFamily="18" charset="2"/>
        <a:buChar char="f"/>
        <a:defRPr kumimoji="1" sz="2800">
          <a:solidFill>
            <a:schemeClr val="tx1"/>
          </a:solidFill>
          <a:latin typeface="+mn-lt"/>
        </a:defRPr>
      </a:lvl2pPr>
      <a:lvl3pPr marL="1143000" indent="-228600" algn="l" rtl="0" eaLnBrk="0" fontAlgn="base" hangingPunct="0">
        <a:spcBef>
          <a:spcPct val="20000"/>
        </a:spcBef>
        <a:spcAft>
          <a:spcPct val="0"/>
        </a:spcAft>
        <a:buClr>
          <a:schemeClr val="bg2"/>
        </a:buClr>
        <a:buFont typeface="Wingdings 2" panose="05020102010507070707" pitchFamily="18"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mn-lt"/>
        </a:defRPr>
      </a:lvl5pPr>
      <a:lvl6pPr marL="25146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6pPr>
      <a:lvl7pPr marL="29718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7pPr>
      <a:lvl8pPr marL="34290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8pPr>
      <a:lvl9pPr marL="38862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17375E"/>
        </a:solidFill>
        <a:effectLst/>
      </p:bgPr>
    </p:bg>
    <p:spTree>
      <p:nvGrpSpPr>
        <p:cNvPr id="1" name=""/>
        <p:cNvGrpSpPr/>
        <p:nvPr/>
      </p:nvGrpSpPr>
      <p:grpSpPr>
        <a:xfrm>
          <a:off x="0" y="0"/>
          <a:ext cx="0" cy="0"/>
          <a:chOff x="0" y="0"/>
          <a:chExt cx="0" cy="0"/>
        </a:xfrm>
      </p:grpSpPr>
      <p:sp>
        <p:nvSpPr>
          <p:cNvPr id="48130" name="Title Placeholder 1">
            <a:extLst>
              <a:ext uri="{FF2B5EF4-FFF2-40B4-BE49-F238E27FC236}">
                <a16:creationId xmlns:a16="http://schemas.microsoft.com/office/drawing/2014/main" id="{C07043CF-366E-47F3-9927-197E57ABE357}"/>
              </a:ext>
            </a:extLst>
          </p:cNvPr>
          <p:cNvSpPr>
            <a:spLocks noGrp="1"/>
          </p:cNvSpPr>
          <p:nvPr>
            <p:ph type="title"/>
          </p:nvPr>
        </p:nvSpPr>
        <p:spPr bwMode="auto">
          <a:xfrm>
            <a:off x="285750" y="274638"/>
            <a:ext cx="102282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48131" name="Text Placeholder 2">
            <a:extLst>
              <a:ext uri="{FF2B5EF4-FFF2-40B4-BE49-F238E27FC236}">
                <a16:creationId xmlns:a16="http://schemas.microsoft.com/office/drawing/2014/main" id="{65C8722B-B589-4DBE-A7CB-B80B9BB954F0}"/>
              </a:ext>
            </a:extLst>
          </p:cNvPr>
          <p:cNvSpPr>
            <a:spLocks noGrp="1"/>
          </p:cNvSpPr>
          <p:nvPr>
            <p:ph type="body" idx="1"/>
          </p:nvPr>
        </p:nvSpPr>
        <p:spPr bwMode="auto">
          <a:xfrm>
            <a:off x="285750" y="1600200"/>
            <a:ext cx="11715750" cy="504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endParaRPr lang="en-AU" altLang="en-US"/>
          </a:p>
        </p:txBody>
      </p:sp>
      <p:sp>
        <p:nvSpPr>
          <p:cNvPr id="19" name="Slide Number Placeholder 17">
            <a:extLst>
              <a:ext uri="{FF2B5EF4-FFF2-40B4-BE49-F238E27FC236}">
                <a16:creationId xmlns:a16="http://schemas.microsoft.com/office/drawing/2014/main" id="{652C6B86-8F57-4130-8E5F-F98DE56DDF27}"/>
              </a:ext>
            </a:extLst>
          </p:cNvPr>
          <p:cNvSpPr>
            <a:spLocks noGrp="1"/>
          </p:cNvSpPr>
          <p:nvPr>
            <p:ph type="sldNum" sz="quarter" idx="4"/>
          </p:nvPr>
        </p:nvSpPr>
        <p:spPr>
          <a:xfrm>
            <a:off x="11379200" y="6427788"/>
            <a:ext cx="812800" cy="365125"/>
          </a:xfrm>
          <a:prstGeom prst="rect">
            <a:avLst/>
          </a:prstGeom>
        </p:spPr>
        <p:txBody>
          <a:bodyPr vert="horz" wrap="square" lIns="91440" tIns="45720" rIns="91440" bIns="45720" numCol="1" anchor="ctr" anchorCtr="0" compatLnSpc="1">
            <a:prstTxWarp prst="textNoShape">
              <a:avLst/>
            </a:prstTxWarp>
          </a:bodyPr>
          <a:lstStyle>
            <a:lvl1pPr algn="r">
              <a:defRPr sz="1600" b="1">
                <a:solidFill>
                  <a:srgbClr val="CEA6D6"/>
                </a:solidFill>
                <a:latin typeface="Verdana" panose="020B0604030504040204" pitchFamily="34" charset="0"/>
                <a:cs typeface="Tahoma" panose="020B0604030504040204" pitchFamily="34" charset="0"/>
              </a:defRPr>
            </a:lvl1pPr>
          </a:lstStyle>
          <a:p>
            <a:pPr>
              <a:defRPr/>
            </a:pPr>
            <a:fld id="{F9A43FCF-22B2-4084-9F4D-149A6D2B746D}" type="slidenum">
              <a:rPr lang="en-AU" altLang="en-US"/>
              <a:pPr>
                <a:defRPr/>
              </a:pPr>
              <a:t>‹#›</a:t>
            </a:fld>
            <a:endParaRPr lang="en-AU" altLang="en-US"/>
          </a:p>
        </p:txBody>
      </p:sp>
    </p:spTree>
    <p:extLst>
      <p:ext uri="{BB962C8B-B14F-4D97-AF65-F5344CB8AC3E}">
        <p14:creationId xmlns:p14="http://schemas.microsoft.com/office/powerpoint/2010/main" val="3139785833"/>
      </p:ext>
    </p:extLst>
  </p:cSld>
  <p:clrMap bg1="dk1" tx1="lt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ransition spd="med">
    <p:random/>
  </p:transition>
  <p:hf hdr="0" dt="0"/>
  <p:txStyles>
    <p:titleStyle>
      <a:lvl1pPr algn="l" rtl="0" eaLnBrk="0" fontAlgn="base" hangingPunct="0">
        <a:lnSpc>
          <a:spcPct val="90000"/>
        </a:lnSpc>
        <a:spcBef>
          <a:spcPct val="0"/>
        </a:spcBef>
        <a:spcAft>
          <a:spcPct val="0"/>
        </a:spcAft>
        <a:defRPr sz="3900" b="1" kern="1200">
          <a:solidFill>
            <a:srgbClr val="CEA6D6"/>
          </a:solidFill>
          <a:latin typeface="Verdana" pitchFamily="34" charset="0"/>
          <a:ea typeface="+mj-ea"/>
          <a:cs typeface="Tahoma" pitchFamily="34" charset="0"/>
        </a:defRPr>
      </a:lvl1pPr>
      <a:lvl2pPr algn="l" rtl="0" eaLnBrk="0" fontAlgn="base" hangingPunct="0">
        <a:lnSpc>
          <a:spcPct val="90000"/>
        </a:lnSpc>
        <a:spcBef>
          <a:spcPct val="0"/>
        </a:spcBef>
        <a:spcAft>
          <a:spcPct val="0"/>
        </a:spcAft>
        <a:defRPr sz="3900" b="1">
          <a:solidFill>
            <a:srgbClr val="CEA6D6"/>
          </a:solidFill>
          <a:latin typeface="Verdana" pitchFamily="34" charset="0"/>
          <a:cs typeface="Tahoma" pitchFamily="34" charset="0"/>
        </a:defRPr>
      </a:lvl2pPr>
      <a:lvl3pPr algn="l" rtl="0" eaLnBrk="0" fontAlgn="base" hangingPunct="0">
        <a:lnSpc>
          <a:spcPct val="90000"/>
        </a:lnSpc>
        <a:spcBef>
          <a:spcPct val="0"/>
        </a:spcBef>
        <a:spcAft>
          <a:spcPct val="0"/>
        </a:spcAft>
        <a:defRPr sz="3900" b="1">
          <a:solidFill>
            <a:srgbClr val="CEA6D6"/>
          </a:solidFill>
          <a:latin typeface="Verdana" pitchFamily="34" charset="0"/>
          <a:cs typeface="Tahoma" pitchFamily="34" charset="0"/>
        </a:defRPr>
      </a:lvl3pPr>
      <a:lvl4pPr algn="l" rtl="0" eaLnBrk="0" fontAlgn="base" hangingPunct="0">
        <a:lnSpc>
          <a:spcPct val="90000"/>
        </a:lnSpc>
        <a:spcBef>
          <a:spcPct val="0"/>
        </a:spcBef>
        <a:spcAft>
          <a:spcPct val="0"/>
        </a:spcAft>
        <a:defRPr sz="3900" b="1">
          <a:solidFill>
            <a:srgbClr val="CEA6D6"/>
          </a:solidFill>
          <a:latin typeface="Verdana" pitchFamily="34" charset="0"/>
          <a:cs typeface="Tahoma" pitchFamily="34" charset="0"/>
        </a:defRPr>
      </a:lvl4pPr>
      <a:lvl5pPr algn="l" rtl="0" eaLnBrk="0" fontAlgn="base" hangingPunct="0">
        <a:lnSpc>
          <a:spcPct val="90000"/>
        </a:lnSpc>
        <a:spcBef>
          <a:spcPct val="0"/>
        </a:spcBef>
        <a:spcAft>
          <a:spcPct val="0"/>
        </a:spcAft>
        <a:defRPr sz="3900" b="1">
          <a:solidFill>
            <a:srgbClr val="CEA6D6"/>
          </a:solidFill>
          <a:latin typeface="Verdana" pitchFamily="34" charset="0"/>
          <a:cs typeface="Tahoma" pitchFamily="34" charset="0"/>
        </a:defRPr>
      </a:lvl5pPr>
      <a:lvl6pPr marL="457200" algn="l" rtl="0" eaLnBrk="1" fontAlgn="base" hangingPunct="1">
        <a:spcBef>
          <a:spcPct val="0"/>
        </a:spcBef>
        <a:spcAft>
          <a:spcPct val="0"/>
        </a:spcAft>
        <a:defRPr sz="4000">
          <a:solidFill>
            <a:srgbClr val="DCE6F2"/>
          </a:solidFill>
          <a:latin typeface="Tahoma" pitchFamily="34" charset="0"/>
          <a:cs typeface="Tahoma" pitchFamily="34" charset="0"/>
        </a:defRPr>
      </a:lvl6pPr>
      <a:lvl7pPr marL="914400" algn="l" rtl="0" eaLnBrk="1" fontAlgn="base" hangingPunct="1">
        <a:spcBef>
          <a:spcPct val="0"/>
        </a:spcBef>
        <a:spcAft>
          <a:spcPct val="0"/>
        </a:spcAft>
        <a:defRPr sz="4000">
          <a:solidFill>
            <a:srgbClr val="DCE6F2"/>
          </a:solidFill>
          <a:latin typeface="Tahoma" pitchFamily="34" charset="0"/>
          <a:cs typeface="Tahoma" pitchFamily="34" charset="0"/>
        </a:defRPr>
      </a:lvl7pPr>
      <a:lvl8pPr marL="1371600" algn="l" rtl="0" eaLnBrk="1" fontAlgn="base" hangingPunct="1">
        <a:spcBef>
          <a:spcPct val="0"/>
        </a:spcBef>
        <a:spcAft>
          <a:spcPct val="0"/>
        </a:spcAft>
        <a:defRPr sz="4000">
          <a:solidFill>
            <a:srgbClr val="DCE6F2"/>
          </a:solidFill>
          <a:latin typeface="Tahoma" pitchFamily="34" charset="0"/>
          <a:cs typeface="Tahoma" pitchFamily="34" charset="0"/>
        </a:defRPr>
      </a:lvl8pPr>
      <a:lvl9pPr marL="1828800" algn="l" rtl="0" eaLnBrk="1" fontAlgn="base" hangingPunct="1">
        <a:spcBef>
          <a:spcPct val="0"/>
        </a:spcBef>
        <a:spcAft>
          <a:spcPct val="0"/>
        </a:spcAft>
        <a:defRPr sz="4000">
          <a:solidFill>
            <a:srgbClr val="DCE6F2"/>
          </a:solidFill>
          <a:latin typeface="Tahoma" pitchFamily="34" charset="0"/>
          <a:cs typeface="Tahoma" pitchFamily="34" charset="0"/>
        </a:defRPr>
      </a:lvl9pPr>
    </p:titleStyle>
    <p:bodyStyle>
      <a:lvl1pPr marL="342900" indent="-342900" algn="l" rtl="0" eaLnBrk="0" fontAlgn="base" hangingPunct="0">
        <a:spcBef>
          <a:spcPct val="20000"/>
        </a:spcBef>
        <a:spcAft>
          <a:spcPct val="0"/>
        </a:spcAft>
        <a:buFont typeface="Wingdings" panose="05000000000000000000" pitchFamily="2" charset="2"/>
        <a:buChar char="§"/>
        <a:defRPr lang="en-US" sz="2600" kern="1200" dirty="0">
          <a:solidFill>
            <a:srgbClr val="FFFFCC"/>
          </a:solidFill>
          <a:latin typeface="Verdana" pitchFamily="34" charset="0"/>
          <a:ea typeface="Kozuka Gothic Pro R" pitchFamily="34" charset="-128"/>
          <a:cs typeface="Tahoma" pitchFamily="34" charset="0"/>
        </a:defRPr>
      </a:lvl1pPr>
      <a:lvl2pPr marL="742950" indent="-285750" algn="l" rtl="0" eaLnBrk="0" fontAlgn="base" hangingPunct="0">
        <a:spcBef>
          <a:spcPct val="20000"/>
        </a:spcBef>
        <a:spcAft>
          <a:spcPct val="0"/>
        </a:spcAft>
        <a:buFont typeface="Wingdings" panose="05000000000000000000" pitchFamily="2" charset="2"/>
        <a:buChar char="§"/>
        <a:defRPr lang="en-US" sz="2600" kern="1200" dirty="0">
          <a:solidFill>
            <a:srgbClr val="FFFFCC"/>
          </a:solidFill>
          <a:latin typeface="Verdana" pitchFamily="34" charset="0"/>
          <a:ea typeface="Kozuka Gothic Pro R" pitchFamily="34" charset="-128"/>
          <a:cs typeface="Tahoma" pitchFamily="34" charset="0"/>
        </a:defRPr>
      </a:lvl2pPr>
      <a:lvl3pPr marL="1143000" indent="-228600" algn="l" rtl="0" eaLnBrk="0" fontAlgn="base" hangingPunct="0">
        <a:spcBef>
          <a:spcPct val="20000"/>
        </a:spcBef>
        <a:spcAft>
          <a:spcPct val="0"/>
        </a:spcAft>
        <a:buFont typeface="Wingdings" panose="05000000000000000000" pitchFamily="2" charset="2"/>
        <a:buChar char="§"/>
        <a:defRPr lang="en-US" sz="2600" kern="1200" dirty="0">
          <a:solidFill>
            <a:srgbClr val="FFFFCC"/>
          </a:solidFill>
          <a:latin typeface="Verdana" pitchFamily="34" charset="0"/>
          <a:ea typeface="Kozuka Gothic Pro R" pitchFamily="34" charset="-128"/>
          <a:cs typeface="Tahoma"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FFFF99"/>
          </a:solidFill>
          <a:latin typeface="Verdana" pitchFamily="34" charset="0"/>
          <a:ea typeface="Kozuka Gothic Pro R"/>
          <a:cs typeface="Tahoma"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FFFF99"/>
          </a:solidFill>
          <a:latin typeface="Tahoma" pitchFamily="34" charset="0"/>
          <a:ea typeface="Kozuka Gothic Pro R"/>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EDF18176-0B5C-407B-9486-9A708925D4B9}"/>
              </a:ext>
            </a:extLst>
          </p:cNvPr>
          <p:cNvSpPr>
            <a:spLocks noGrp="1" noChangeArrowheads="1"/>
          </p:cNvSpPr>
          <p:nvPr>
            <p:ph type="title"/>
          </p:nvPr>
        </p:nvSpPr>
        <p:spPr bwMode="auto">
          <a:xfrm>
            <a:off x="914400" y="4572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49155" name="Rectangle 3">
            <a:extLst>
              <a:ext uri="{FF2B5EF4-FFF2-40B4-BE49-F238E27FC236}">
                <a16:creationId xmlns:a16="http://schemas.microsoft.com/office/drawing/2014/main" id="{B014F89A-ABB3-40DC-9C5E-4A33ED9BE8D3}"/>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  Click to edit Master text styles</a:t>
            </a:r>
          </a:p>
          <a:p>
            <a:pPr lvl="1"/>
            <a:r>
              <a:rPr lang="en-US" altLang="en-US"/>
              <a:t> Second level</a:t>
            </a:r>
          </a:p>
          <a:p>
            <a:pPr lvl="2"/>
            <a:r>
              <a:rPr lang="en-US" altLang="en-US"/>
              <a:t> Third level</a:t>
            </a:r>
          </a:p>
          <a:p>
            <a:pPr lvl="3"/>
            <a:r>
              <a:rPr lang="en-US" altLang="en-US"/>
              <a:t>Fourth level</a:t>
            </a:r>
          </a:p>
          <a:p>
            <a:pPr lvl="4"/>
            <a:r>
              <a:rPr lang="en-US" altLang="en-US"/>
              <a:t>Fifth level</a:t>
            </a:r>
          </a:p>
        </p:txBody>
      </p:sp>
      <p:sp>
        <p:nvSpPr>
          <p:cNvPr id="789508" name="Rectangle 4">
            <a:extLst>
              <a:ext uri="{FF2B5EF4-FFF2-40B4-BE49-F238E27FC236}">
                <a16:creationId xmlns:a16="http://schemas.microsoft.com/office/drawing/2014/main" id="{E3A2223E-94DA-4370-84C6-9BB695672EA0}"/>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spcBef>
                <a:spcPct val="50000"/>
              </a:spcBef>
              <a:defRPr sz="1400" b="0" u="none">
                <a:solidFill>
                  <a:schemeClr val="bg2"/>
                </a:solidFill>
                <a:latin typeface="Times New Roman" pitchFamily="18" charset="0"/>
                <a:cs typeface="+mn-cs"/>
              </a:defRPr>
            </a:lvl1pPr>
          </a:lstStyle>
          <a:p>
            <a:pPr>
              <a:defRPr/>
            </a:pPr>
            <a:endParaRPr lang="en-US"/>
          </a:p>
        </p:txBody>
      </p:sp>
      <p:sp>
        <p:nvSpPr>
          <p:cNvPr id="789509" name="Rectangle 5">
            <a:extLst>
              <a:ext uri="{FF2B5EF4-FFF2-40B4-BE49-F238E27FC236}">
                <a16:creationId xmlns:a16="http://schemas.microsoft.com/office/drawing/2014/main" id="{FEC249ED-E89B-437B-9208-47E85383E5DB}"/>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b="0" u="none">
                <a:solidFill>
                  <a:schemeClr val="bg2"/>
                </a:solidFill>
                <a:latin typeface="Times New Roman" pitchFamily="18" charset="0"/>
                <a:cs typeface="+mn-cs"/>
              </a:defRPr>
            </a:lvl1pPr>
          </a:lstStyle>
          <a:p>
            <a:pPr>
              <a:defRPr/>
            </a:pPr>
            <a:endParaRPr lang="en-US"/>
          </a:p>
        </p:txBody>
      </p:sp>
    </p:spTree>
    <p:extLst>
      <p:ext uri="{BB962C8B-B14F-4D97-AF65-F5344CB8AC3E}">
        <p14:creationId xmlns:p14="http://schemas.microsoft.com/office/powerpoint/2010/main" val="2138721602"/>
      </p:ext>
    </p:extLst>
  </p:cSld>
  <p:clrMap bg1="dk1" tx1="lt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Calibri" panose="020F0502020204030204" pitchFamily="34" charset="0"/>
        </a:defRPr>
      </a:lvl2pPr>
      <a:lvl3pPr algn="l" rtl="0" eaLnBrk="0" fontAlgn="base" hangingPunct="0">
        <a:spcBef>
          <a:spcPct val="0"/>
        </a:spcBef>
        <a:spcAft>
          <a:spcPct val="0"/>
        </a:spcAft>
        <a:defRPr kumimoji="1" sz="4400">
          <a:solidFill>
            <a:schemeClr val="tx2"/>
          </a:solidFill>
          <a:latin typeface="Calibri" panose="020F0502020204030204" pitchFamily="34" charset="0"/>
        </a:defRPr>
      </a:lvl3pPr>
      <a:lvl4pPr algn="l" rtl="0" eaLnBrk="0" fontAlgn="base" hangingPunct="0">
        <a:spcBef>
          <a:spcPct val="0"/>
        </a:spcBef>
        <a:spcAft>
          <a:spcPct val="0"/>
        </a:spcAft>
        <a:defRPr kumimoji="1" sz="4400">
          <a:solidFill>
            <a:schemeClr val="tx2"/>
          </a:solidFill>
          <a:latin typeface="Calibri" panose="020F0502020204030204" pitchFamily="34" charset="0"/>
        </a:defRPr>
      </a:lvl4pPr>
      <a:lvl5pPr algn="l" rtl="0" eaLnBrk="0" fontAlgn="base" hangingPunct="0">
        <a:spcBef>
          <a:spcPct val="0"/>
        </a:spcBef>
        <a:spcAft>
          <a:spcPct val="0"/>
        </a:spcAft>
        <a:defRPr kumimoji="1" sz="4400">
          <a:solidFill>
            <a:schemeClr val="tx2"/>
          </a:solidFill>
          <a:latin typeface="Calibri" panose="020F0502020204030204" pitchFamily="34" charset="0"/>
        </a:defRPr>
      </a:lvl5pPr>
      <a:lvl6pPr marL="457200" algn="l" rtl="0" fontAlgn="base">
        <a:spcBef>
          <a:spcPct val="0"/>
        </a:spcBef>
        <a:spcAft>
          <a:spcPct val="0"/>
        </a:spcAft>
        <a:defRPr kumimoji="1" sz="4400">
          <a:solidFill>
            <a:schemeClr val="tx2"/>
          </a:solidFill>
          <a:latin typeface="Papyrus" pitchFamily="66" charset="0"/>
        </a:defRPr>
      </a:lvl6pPr>
      <a:lvl7pPr marL="914400" algn="l" rtl="0" fontAlgn="base">
        <a:spcBef>
          <a:spcPct val="0"/>
        </a:spcBef>
        <a:spcAft>
          <a:spcPct val="0"/>
        </a:spcAft>
        <a:defRPr kumimoji="1" sz="4400">
          <a:solidFill>
            <a:schemeClr val="tx2"/>
          </a:solidFill>
          <a:latin typeface="Papyrus" pitchFamily="66" charset="0"/>
        </a:defRPr>
      </a:lvl7pPr>
      <a:lvl8pPr marL="1371600" algn="l" rtl="0" fontAlgn="base">
        <a:spcBef>
          <a:spcPct val="0"/>
        </a:spcBef>
        <a:spcAft>
          <a:spcPct val="0"/>
        </a:spcAft>
        <a:defRPr kumimoji="1" sz="4400">
          <a:solidFill>
            <a:schemeClr val="tx2"/>
          </a:solidFill>
          <a:latin typeface="Papyrus" pitchFamily="66" charset="0"/>
        </a:defRPr>
      </a:lvl8pPr>
      <a:lvl9pPr marL="1828800" algn="l" rtl="0" fontAlgn="base">
        <a:spcBef>
          <a:spcPct val="0"/>
        </a:spcBef>
        <a:spcAft>
          <a:spcPct val="0"/>
        </a:spcAft>
        <a:defRPr kumimoji="1" sz="4400">
          <a:solidFill>
            <a:schemeClr val="tx2"/>
          </a:solidFill>
          <a:latin typeface="Papyrus" pitchFamily="66" charset="0"/>
        </a:defRPr>
      </a:lvl9pPr>
    </p:titleStyle>
    <p:bodyStyle>
      <a:lvl1pPr marL="342900" indent="-342900" algn="l" rtl="0" eaLnBrk="0" fontAlgn="base" hangingPunct="0">
        <a:spcBef>
          <a:spcPct val="20000"/>
        </a:spcBef>
        <a:spcAft>
          <a:spcPct val="0"/>
        </a:spcAft>
        <a:buClr>
          <a:schemeClr val="bg2"/>
        </a:buClr>
        <a:buFont typeface="Wingdings 2" panose="05020102010507070707" pitchFamily="18" charset="2"/>
        <a:buChar char="f"/>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Font typeface="Wingdings 2" panose="05020102010507070707" pitchFamily="18" charset="2"/>
        <a:buChar char="f"/>
        <a:defRPr kumimoji="1" sz="2800">
          <a:solidFill>
            <a:schemeClr val="tx1"/>
          </a:solidFill>
          <a:latin typeface="+mn-lt"/>
        </a:defRPr>
      </a:lvl2pPr>
      <a:lvl3pPr marL="1143000" indent="-228600" algn="l" rtl="0" eaLnBrk="0" fontAlgn="base" hangingPunct="0">
        <a:spcBef>
          <a:spcPct val="20000"/>
        </a:spcBef>
        <a:spcAft>
          <a:spcPct val="0"/>
        </a:spcAft>
        <a:buClr>
          <a:schemeClr val="bg2"/>
        </a:buClr>
        <a:buFont typeface="Wingdings 2" panose="05020102010507070707" pitchFamily="18"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mn-lt"/>
        </a:defRPr>
      </a:lvl5pPr>
      <a:lvl6pPr marL="25146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6pPr>
      <a:lvl7pPr marL="29718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7pPr>
      <a:lvl8pPr marL="34290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8pPr>
      <a:lvl9pPr marL="38862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www.wholehealthassoc.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9.gif"/><Relationship Id="rId5" Type="http://schemas.openxmlformats.org/officeDocument/2006/relationships/image" Target="../media/image18.svg"/><Relationship Id="rId4" Type="http://schemas.openxmlformats.org/officeDocument/2006/relationships/image" Target="../media/image17.sv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2.gif"/><Relationship Id="rId5" Type="http://schemas.openxmlformats.org/officeDocument/2006/relationships/image" Target="../media/image21.png"/><Relationship Id="rId4" Type="http://schemas.openxmlformats.org/officeDocument/2006/relationships/image" Target="../media/image17.sv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4.gif"/><Relationship Id="rId5" Type="http://schemas.openxmlformats.org/officeDocument/2006/relationships/image" Target="../media/image23.png"/><Relationship Id="rId4" Type="http://schemas.openxmlformats.org/officeDocument/2006/relationships/image" Target="../media/image17.sv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gif"/><Relationship Id="rId4" Type="http://schemas.openxmlformats.org/officeDocument/2006/relationships/image" Target="../media/image17.svg"/></Relationships>
</file>

<file path=ppt/slides/_rels/slide19.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8.gi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hyperlink" Target="https://articles.mercola.com/sites/articles/archive/2020/06/30/can-your-immune-system-fight-off-coronavirus.aspx" TargetMode="Externa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hyperlink" Target="https://creativecommons.org/licenses/by-sa/3.0/" TargetMode="External"/><Relationship Id="rId2" Type="http://schemas.openxmlformats.org/officeDocument/2006/relationships/hyperlink" Target="https://talk.ictvonline.org/ictv-reports/ictv_online_report/dsdna-viruses/w/iridoviridae" TargetMode="Externa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hyperlink" Target="https://creativecommons.org/licenses/by-sa/3.0/" TargetMode="External"/><Relationship Id="rId2" Type="http://schemas.openxmlformats.org/officeDocument/2006/relationships/hyperlink" Target="https://talk.ictvonline.org/ictv-reports/ictv_online_report/dsdna-viruses/w/iridoviridae" TargetMode="External"/><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3" Type="http://schemas.openxmlformats.org/officeDocument/2006/relationships/hyperlink" Target="https://creativecommons.org/licenses/by-sa/3.0/" TargetMode="External"/><Relationship Id="rId2" Type="http://schemas.openxmlformats.org/officeDocument/2006/relationships/hyperlink" Target="https://talk.ictvonline.org/ictv-reports/ictv_online_report/dsdna-viruses/w/iridoviridae" TargetMode="External"/><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frontiersin.org/articles/10.3389/fmed.2018.00121/full" TargetMode="External"/><Relationship Id="rId2" Type="http://schemas.openxmlformats.org/officeDocument/2006/relationships/image" Target="../media/image29.jpeg"/><Relationship Id="rId1" Type="http://schemas.openxmlformats.org/officeDocument/2006/relationships/slideLayout" Target="../slideLayouts/slideLayout59.xml"/><Relationship Id="rId4" Type="http://schemas.openxmlformats.org/officeDocument/2006/relationships/hyperlink" Target="https://creativecommons.org/licenses/by/3.0/"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3" Type="http://schemas.openxmlformats.org/officeDocument/2006/relationships/hyperlink" Target="http://ricochetscience.com/naming-the-2015-2016-influenza-viruses-h3n2-and-h1n1/" TargetMode="External"/><Relationship Id="rId2" Type="http://schemas.openxmlformats.org/officeDocument/2006/relationships/image" Target="../media/image30.png"/><Relationship Id="rId1" Type="http://schemas.openxmlformats.org/officeDocument/2006/relationships/slideLayout" Target="../slideLayouts/slideLayout51.xml"/><Relationship Id="rId4" Type="http://schemas.openxmlformats.org/officeDocument/2006/relationships/hyperlink" Target="https://creativecommons.org/licenses/by-nc-sa/3.0/"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frontiersin.org/articles/10.3389/fimmu.2018.03067/full" TargetMode="External"/><Relationship Id="rId2" Type="http://schemas.openxmlformats.org/officeDocument/2006/relationships/image" Target="../media/image31.jpeg"/><Relationship Id="rId1" Type="http://schemas.openxmlformats.org/officeDocument/2006/relationships/slideLayout" Target="../slideLayouts/slideLayout51.xml"/><Relationship Id="rId4" Type="http://schemas.openxmlformats.org/officeDocument/2006/relationships/hyperlink" Target="https://creativecommons.org/licenses/by/3.0/"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Number Placeholder 3">
            <a:extLst>
              <a:ext uri="{FF2B5EF4-FFF2-40B4-BE49-F238E27FC236}">
                <a16:creationId xmlns:a16="http://schemas.microsoft.com/office/drawing/2014/main" id="{AB3591FA-D870-48B1-B5C9-72E54884C3E3}"/>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Font typeface="Wingdings 2" panose="05020102010507070707" pitchFamily="18" charset="2"/>
              <a:buChar char="f"/>
              <a:defRPr kumimoji="1" sz="3200">
                <a:solidFill>
                  <a:schemeClr val="tx1"/>
                </a:solidFill>
                <a:latin typeface="Papyrus" panose="03070502060502030205" pitchFamily="66"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Papyrus" panose="03070502060502030205" pitchFamily="66"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Papyrus" panose="03070502060502030205" pitchFamily="66"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Papyrus" panose="03070502060502030205" pitchFamily="66"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Papyrus" panose="03070502060502030205" pitchFamily="66"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Papyrus" panose="03070502060502030205" pitchFamily="66"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Papyrus" panose="03070502060502030205" pitchFamily="66"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Papyrus" panose="03070502060502030205" pitchFamily="66"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Papyrus" panose="03070502060502030205" pitchFamily="66" charset="0"/>
              </a:defRPr>
            </a:lvl9pPr>
          </a:lstStyle>
          <a:p>
            <a:pPr>
              <a:spcBef>
                <a:spcPct val="50000"/>
              </a:spcBef>
              <a:buClrTx/>
              <a:buFontTx/>
              <a:buNone/>
            </a:pPr>
            <a:fld id="{93892C0D-DEBA-4992-B830-337E26455393}" type="slidenum">
              <a:rPr kumimoji="0" lang="en-US" altLang="en-US" sz="1400">
                <a:solidFill>
                  <a:srgbClr val="578963"/>
                </a:solidFill>
                <a:latin typeface="Times New Roman" panose="02020603050405020304" pitchFamily="18" charset="0"/>
              </a:rPr>
              <a:pPr>
                <a:spcBef>
                  <a:spcPct val="50000"/>
                </a:spcBef>
                <a:buClrTx/>
                <a:buFontTx/>
                <a:buNone/>
              </a:pPr>
              <a:t>1</a:t>
            </a:fld>
            <a:endParaRPr kumimoji="0" lang="en-US" altLang="en-US" sz="1400" dirty="0">
              <a:solidFill>
                <a:srgbClr val="578963"/>
              </a:solidFill>
              <a:latin typeface="Times New Roman" panose="02020603050405020304" pitchFamily="18" charset="0"/>
            </a:endParaRPr>
          </a:p>
        </p:txBody>
      </p:sp>
      <p:pic>
        <p:nvPicPr>
          <p:cNvPr id="210947" name="Picture 2" descr="no back red">
            <a:extLst>
              <a:ext uri="{FF2B5EF4-FFF2-40B4-BE49-F238E27FC236}">
                <a16:creationId xmlns:a16="http://schemas.microsoft.com/office/drawing/2014/main" id="{20563F28-F9B0-4E5B-AEC5-39B1E2E2E5D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90800" y="0"/>
            <a:ext cx="716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8" name="Text Box 3">
            <a:extLst>
              <a:ext uri="{FF2B5EF4-FFF2-40B4-BE49-F238E27FC236}">
                <a16:creationId xmlns:a16="http://schemas.microsoft.com/office/drawing/2014/main" id="{0F2FEF67-9EBC-4BE0-A7B7-61DCA7AD3898}"/>
              </a:ext>
            </a:extLst>
          </p:cNvPr>
          <p:cNvSpPr txBox="1">
            <a:spLocks noChangeArrowheads="1"/>
          </p:cNvSpPr>
          <p:nvPr/>
        </p:nvSpPr>
        <p:spPr bwMode="auto">
          <a:xfrm>
            <a:off x="2390775" y="1900239"/>
            <a:ext cx="7391400" cy="193899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Clr>
                <a:schemeClr val="bg2"/>
              </a:buClr>
              <a:buFont typeface="Wingdings 2" panose="05020102010507070707" pitchFamily="18" charset="2"/>
              <a:buChar char="f"/>
              <a:defRPr kumimoji="1" sz="3200">
                <a:solidFill>
                  <a:schemeClr val="tx1"/>
                </a:solidFill>
                <a:latin typeface="Papyrus" panose="03070502060502030205" pitchFamily="66"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Papyrus" panose="03070502060502030205" pitchFamily="66"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Papyrus" panose="03070502060502030205" pitchFamily="66"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Papyrus" panose="03070502060502030205" pitchFamily="66"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Papyrus" panose="03070502060502030205" pitchFamily="66"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Papyrus" panose="03070502060502030205" pitchFamily="66"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Papyrus" panose="03070502060502030205" pitchFamily="66"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Papyrus" panose="03070502060502030205" pitchFamily="66"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Papyrus" panose="03070502060502030205" pitchFamily="66" charset="0"/>
              </a:defRPr>
            </a:lvl9pPr>
          </a:lstStyle>
          <a:p>
            <a:pPr algn="ctr" eaLnBrk="1" hangingPunct="1">
              <a:spcBef>
                <a:spcPct val="50000"/>
              </a:spcBef>
              <a:buClrTx/>
              <a:buNone/>
            </a:pPr>
            <a:r>
              <a:rPr kumimoji="0" lang="en-US" altLang="en-US" sz="4800" dirty="0">
                <a:solidFill>
                  <a:srgbClr val="0000FF"/>
                </a:solidFill>
                <a:latin typeface="Arial"/>
                <a:cs typeface="Arial"/>
              </a:rPr>
              <a:t>The Top Ten</a:t>
            </a:r>
            <a:endParaRPr kumimoji="0" lang="en-US" altLang="en-US" sz="4800" dirty="0">
              <a:solidFill>
                <a:srgbClr val="0000FF"/>
              </a:solidFill>
              <a:latin typeface="Arial" panose="020B0604020202020204" pitchFamily="34" charset="0"/>
            </a:endParaRPr>
          </a:p>
          <a:p>
            <a:pPr algn="ctr">
              <a:spcBef>
                <a:spcPct val="50000"/>
              </a:spcBef>
              <a:buClrTx/>
              <a:buNone/>
            </a:pPr>
            <a:r>
              <a:rPr kumimoji="0" lang="en-US" altLang="en-US" sz="4800" dirty="0">
                <a:solidFill>
                  <a:srgbClr val="0000FF"/>
                </a:solidFill>
                <a:latin typeface="Arial"/>
                <a:cs typeface="Arial"/>
              </a:rPr>
              <a:t>Healing Concepts</a:t>
            </a:r>
            <a:endParaRPr lang="en-US" altLang="en-US" sz="4800" dirty="0">
              <a:solidFill>
                <a:srgbClr val="0000FF"/>
              </a:solidFill>
              <a:latin typeface="Arial" panose="020B0604020202020204" pitchFamily="34" charset="0"/>
            </a:endParaRPr>
          </a:p>
        </p:txBody>
      </p:sp>
      <p:sp>
        <p:nvSpPr>
          <p:cNvPr id="210949" name="Rectangle 4">
            <a:extLst>
              <a:ext uri="{FF2B5EF4-FFF2-40B4-BE49-F238E27FC236}">
                <a16:creationId xmlns:a16="http://schemas.microsoft.com/office/drawing/2014/main" id="{EC9ABE2D-4CAA-4BFB-B2E5-4BAE764D5AFE}"/>
              </a:ext>
            </a:extLst>
          </p:cNvPr>
          <p:cNvSpPr>
            <a:spLocks noChangeArrowheads="1"/>
          </p:cNvSpPr>
          <p:nvPr/>
        </p:nvSpPr>
        <p:spPr bwMode="auto">
          <a:xfrm>
            <a:off x="4953000" y="3810001"/>
            <a:ext cx="5562600" cy="3046413"/>
          </a:xfrm>
          <a:prstGeom prst="rect">
            <a:avLst/>
          </a:prstGeom>
          <a:gradFill rotWithShape="1">
            <a:gsLst>
              <a:gs pos="0">
                <a:srgbClr val="FFEBFA"/>
              </a:gs>
              <a:gs pos="14999">
                <a:srgbClr val="C4D6EB"/>
              </a:gs>
              <a:gs pos="30000">
                <a:srgbClr val="85C2FF"/>
              </a:gs>
              <a:gs pos="50000">
                <a:srgbClr val="5E9EFF"/>
              </a:gs>
              <a:gs pos="70000">
                <a:srgbClr val="85C2FF"/>
              </a:gs>
              <a:gs pos="85001">
                <a:srgbClr val="C4D6EB"/>
              </a:gs>
              <a:gs pos="100000">
                <a:srgbClr val="FFEBFA"/>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Clr>
                <a:schemeClr val="bg2"/>
              </a:buClr>
              <a:buFont typeface="Wingdings 2" panose="05020102010507070707" pitchFamily="18" charset="2"/>
              <a:buChar char="f"/>
              <a:defRPr kumimoji="1" sz="3200">
                <a:solidFill>
                  <a:schemeClr val="tx1"/>
                </a:solidFill>
                <a:latin typeface="Papyrus" panose="03070502060502030205" pitchFamily="66"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Papyrus" panose="03070502060502030205" pitchFamily="66"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Papyrus" panose="03070502060502030205" pitchFamily="66"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Papyrus" panose="03070502060502030205" pitchFamily="66"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Papyrus" panose="03070502060502030205" pitchFamily="66"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Papyrus" panose="03070502060502030205" pitchFamily="66"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Papyrus" panose="03070502060502030205" pitchFamily="66"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Papyrus" panose="03070502060502030205" pitchFamily="66"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Papyrus" panose="03070502060502030205" pitchFamily="66" charset="0"/>
              </a:defRPr>
            </a:lvl9pPr>
          </a:lstStyle>
          <a:p>
            <a:pPr eaLnBrk="1" hangingPunct="1">
              <a:spcBef>
                <a:spcPct val="0"/>
              </a:spcBef>
              <a:buClrTx/>
              <a:buNone/>
            </a:pPr>
            <a:r>
              <a:rPr lang="en-US" altLang="en-US" sz="2400" dirty="0">
                <a:solidFill>
                  <a:srgbClr val="0000FF"/>
                </a:solidFill>
                <a:latin typeface="Arial"/>
                <a:cs typeface="Arial"/>
              </a:rPr>
              <a:t>Stuart White, DC, DACBN</a:t>
            </a:r>
          </a:p>
          <a:p>
            <a:pPr eaLnBrk="1" hangingPunct="1">
              <a:spcBef>
                <a:spcPct val="0"/>
              </a:spcBef>
              <a:buClrTx/>
              <a:buFontTx/>
              <a:buNone/>
            </a:pPr>
            <a:r>
              <a:rPr lang="en-US" altLang="en-US" sz="2400" dirty="0">
                <a:solidFill>
                  <a:srgbClr val="0000FF"/>
                </a:solidFill>
                <a:latin typeface="Arial"/>
                <a:cs typeface="Arial"/>
              </a:rPr>
              <a:t>Synergy Holistic</a:t>
            </a:r>
            <a:endParaRPr lang="en-US" altLang="en-US" sz="2400" dirty="0">
              <a:solidFill>
                <a:srgbClr val="0000FF"/>
              </a:solidFill>
              <a:latin typeface="Arial" panose="020B0604020202020204" pitchFamily="34" charset="0"/>
            </a:endParaRPr>
          </a:p>
          <a:p>
            <a:pPr eaLnBrk="1" hangingPunct="1">
              <a:spcBef>
                <a:spcPct val="0"/>
              </a:spcBef>
              <a:buClrTx/>
              <a:buNone/>
            </a:pPr>
            <a:r>
              <a:rPr lang="en-US" altLang="en-US" sz="2400" dirty="0">
                <a:solidFill>
                  <a:srgbClr val="0000FF"/>
                </a:solidFill>
                <a:latin typeface="Arial"/>
                <a:cs typeface="Arial"/>
              </a:rPr>
              <a:t>2300 Randolph Road, Suite B</a:t>
            </a:r>
          </a:p>
          <a:p>
            <a:pPr eaLnBrk="1" hangingPunct="1">
              <a:spcBef>
                <a:spcPct val="0"/>
              </a:spcBef>
              <a:buClrTx/>
              <a:buFontTx/>
              <a:buNone/>
            </a:pPr>
            <a:r>
              <a:rPr lang="en-US" altLang="en-US" sz="2400" dirty="0">
                <a:solidFill>
                  <a:srgbClr val="0000FF"/>
                </a:solidFill>
                <a:latin typeface="Arial"/>
                <a:cs typeface="Arial"/>
              </a:rPr>
              <a:t>Charlotte, NC 28207</a:t>
            </a:r>
            <a:endParaRPr lang="en-US" altLang="en-US" sz="2400" dirty="0">
              <a:solidFill>
                <a:srgbClr val="0000FF"/>
              </a:solidFill>
              <a:latin typeface="Arial" panose="020B0604020202020204" pitchFamily="34" charset="0"/>
            </a:endParaRPr>
          </a:p>
          <a:p>
            <a:pPr eaLnBrk="1" hangingPunct="1">
              <a:spcBef>
                <a:spcPct val="0"/>
              </a:spcBef>
              <a:buClrTx/>
              <a:buFontTx/>
              <a:buNone/>
            </a:pPr>
            <a:r>
              <a:rPr lang="en-US" altLang="en-US" sz="2400" dirty="0">
                <a:solidFill>
                  <a:srgbClr val="0000FF"/>
                </a:solidFill>
                <a:latin typeface="Arial"/>
                <a:cs typeface="Arial"/>
              </a:rPr>
              <a:t>980/355-0842</a:t>
            </a:r>
          </a:p>
          <a:p>
            <a:pPr eaLnBrk="1" hangingPunct="1">
              <a:spcBef>
                <a:spcPct val="0"/>
              </a:spcBef>
              <a:buClrTx/>
              <a:buFontTx/>
              <a:buNone/>
            </a:pPr>
            <a:r>
              <a:rPr lang="en-US" altLang="en-US" sz="2400" dirty="0">
                <a:solidFill>
                  <a:srgbClr val="0000FF"/>
                </a:solidFill>
                <a:latin typeface="Arial"/>
                <a:cs typeface="Arial"/>
              </a:rPr>
              <a:t>stuartwhite@wholehealthassoc.com</a:t>
            </a:r>
          </a:p>
          <a:p>
            <a:pPr eaLnBrk="1" hangingPunct="1">
              <a:spcBef>
                <a:spcPct val="0"/>
              </a:spcBef>
              <a:buClrTx/>
              <a:buFontTx/>
              <a:buNone/>
            </a:pPr>
            <a:r>
              <a:rPr lang="en-US" altLang="en-US" sz="2400" b="1" dirty="0">
                <a:solidFill>
                  <a:srgbClr val="002060"/>
                </a:solidFill>
                <a:latin typeface="Arial"/>
                <a:cs typeface="Arial"/>
                <a:hlinkClick r:id="rId4"/>
              </a:rPr>
              <a:t>www.wholehealthassoc.com</a:t>
            </a:r>
            <a:endParaRPr lang="en-US" altLang="en-US" sz="2400" b="1" dirty="0">
              <a:solidFill>
                <a:srgbClr val="002060"/>
              </a:solidFill>
              <a:latin typeface="Arial"/>
              <a:cs typeface="Arial"/>
            </a:endParaRPr>
          </a:p>
          <a:p>
            <a:pPr eaLnBrk="1" hangingPunct="1">
              <a:spcBef>
                <a:spcPct val="0"/>
              </a:spcBef>
              <a:buClrTx/>
              <a:buFontTx/>
              <a:buNone/>
            </a:pPr>
            <a:r>
              <a:rPr lang="en-US" altLang="en-US" sz="2400" dirty="0">
                <a:solidFill>
                  <a:srgbClr val="0000FF"/>
                </a:solidFill>
                <a:latin typeface="Arial"/>
                <a:cs typeface="Arial"/>
              </a:rPr>
              <a:t>www.doctorofthefuture.org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33D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Chart&#10;&#10;Description automatically generated">
            <a:extLst>
              <a:ext uri="{FF2B5EF4-FFF2-40B4-BE49-F238E27FC236}">
                <a16:creationId xmlns:a16="http://schemas.microsoft.com/office/drawing/2014/main" id="{321EE639-5715-404B-9C2D-B8E8BA396F0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3467" y="852678"/>
            <a:ext cx="10905066" cy="5152642"/>
          </a:xfrm>
          <a:prstGeom prst="rect">
            <a:avLst/>
          </a:prstGeom>
        </p:spPr>
      </p:pic>
    </p:spTree>
    <p:extLst>
      <p:ext uri="{BB962C8B-B14F-4D97-AF65-F5344CB8AC3E}">
        <p14:creationId xmlns:p14="http://schemas.microsoft.com/office/powerpoint/2010/main" val="949380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0A5F4F6-9337-4A58-A469-EAAFF7AB9D57}"/>
              </a:ext>
            </a:extLst>
          </p:cNvPr>
          <p:cNvSpPr txBox="1"/>
          <p:nvPr/>
        </p:nvSpPr>
        <p:spPr>
          <a:xfrm>
            <a:off x="402236" y="-1514007"/>
            <a:ext cx="10722964" cy="5710153"/>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Bahnschrift SemiBold" panose="020B0502040204020203" pitchFamily="34" charset="0"/>
                <a:ea typeface="Calibri" panose="020F0502020204030204" pitchFamily="34" charset="0"/>
                <a:cs typeface="Times New Roman" panose="02020603050405020304" pitchFamily="18" charset="0"/>
              </a:rPr>
              <a:t>Dosage: 4 Capsules per day all at once with a full glass of water</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Bahnschrift SemiBold" panose="020B0502040204020203" pitchFamily="34" charset="0"/>
                <a:ea typeface="Calibri" panose="020F0502020204030204" pitchFamily="34" charset="0"/>
                <a:cs typeface="Times New Roman" panose="02020603050405020304" pitchFamily="18" charset="0"/>
              </a:rPr>
              <a:t>Four capsules per day, prior to a meal with a full glass of water. It is recommended to take your regular medications or other supplements one hour before or after taking this product. After 28 days of continual use, discontinue for at least 2 days before starting your next regimen. </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Bahnschrift SemiBold" panose="020B0502040204020203" pitchFamily="34" charset="0"/>
                <a:ea typeface="Calibri" panose="020F0502020204030204" pitchFamily="34" charset="0"/>
                <a:cs typeface="Times New Roman" panose="02020603050405020304" pitchFamily="18"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Bahnschrift SemiBold" panose="020B0502040204020203" pitchFamily="34" charset="0"/>
                <a:ea typeface="Calibri" panose="020F0502020204030204" pitchFamily="34" charset="0"/>
                <a:cs typeface="Times New Roman" panose="02020603050405020304" pitchFamily="18"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Bahnschrift SemiBold" panose="020B0502040204020203" pitchFamily="34" charset="0"/>
                <a:ea typeface="Calibri" panose="020F0502020204030204" pitchFamily="34" charset="0"/>
                <a:cs typeface="Calibri" panose="020F0502020204030204" pitchFamily="34" charset="0"/>
              </a:rPr>
              <a:t>Considerations for Standard Process GI Adsorb</a:t>
            </a:r>
            <a:r>
              <a:rPr kumimoji="0" lang="en-US" sz="1800" b="1" i="0" u="sng" strike="noStrike" kern="1200" cap="none" spc="0" normalizeH="0" baseline="30000" noProof="0" dirty="0">
                <a:ln>
                  <a:noFill/>
                </a:ln>
                <a:solidFill>
                  <a:prstClr val="black"/>
                </a:solidFill>
                <a:effectLst/>
                <a:uLnTx/>
                <a:uFillTx/>
                <a:latin typeface="Bahnschrift SemiBold" panose="020B0502040204020203" pitchFamily="34" charset="0"/>
                <a:ea typeface="Calibri" panose="020F0502020204030204" pitchFamily="34" charset="0"/>
                <a:cs typeface="Calibri" panose="020F0502020204030204" pitchFamily="34" charset="0"/>
              </a:rPr>
              <a:t>TM</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Proxima Nova"/>
                <a:cs typeface="Arial" panose="020B0604020202020204" pitchFamily="34" charset="0"/>
              </a:rPr>
              <a:t>Heavy metal removal				</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Proxima Nova"/>
                <a:cs typeface="Calibri" panose="020F0502020204030204" pitchFamily="34" charset="0"/>
                <a:sym typeface="Symbol" panose="05050102010706020507" pitchFamily="18" charset="2"/>
              </a:rPr>
              <a:t></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Proxima Nova"/>
                <a:cs typeface="Arial" panose="020B0604020202020204" pitchFamily="34" charset="0"/>
              </a:rPr>
              <a:t>  Mycotoxin removal  </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Proxima Nova"/>
                <a:cs typeface="Arial" panose="020B0604020202020204" pitchFamily="34" charset="0"/>
              </a:rPr>
              <a:t>Bacterial exotoxin removal			</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Proxima Nova"/>
                <a:cs typeface="Calibri" panose="020F0502020204030204" pitchFamily="34" charset="0"/>
                <a:sym typeface="Symbol" panose="05050102010706020507" pitchFamily="18" charset="2"/>
              </a:rPr>
              <a:t></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Proxima Nova"/>
                <a:cs typeface="Arial" panose="020B0604020202020204" pitchFamily="34" charset="0"/>
              </a:rPr>
              <a:t>  Leaky gut </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Proxima Nova"/>
                <a:cs typeface="Arial" panose="020B0604020202020204" pitchFamily="34" charset="0"/>
              </a:rPr>
              <a:t>Alleviates intestinal breakdown		             </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Proxima Nova"/>
                <a:cs typeface="Calibri" panose="020F0502020204030204" pitchFamily="34" charset="0"/>
                <a:sym typeface="Symbol" panose="05050102010706020507" pitchFamily="18" charset="2"/>
              </a:rPr>
              <a:t></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Proxima Nova"/>
                <a:cs typeface="Arial" panose="020B0604020202020204" pitchFamily="34" charset="0"/>
              </a:rPr>
              <a:t>  Microbial dysbiosis	</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Proxima Nova"/>
                <a:cs typeface="Arial" panose="020B0604020202020204" pitchFamily="34" charset="0"/>
              </a:rPr>
              <a:t>Travel 						</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Proxima Nova"/>
                <a:cs typeface="Calibri" panose="020F0502020204030204" pitchFamily="34" charset="0"/>
                <a:sym typeface="Symbol" panose="05050102010706020507" pitchFamily="18" charset="2"/>
              </a:rPr>
              <a:t></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Proxima Nova"/>
                <a:cs typeface="Arial" panose="020B0604020202020204" pitchFamily="34" charset="0"/>
              </a:rPr>
              <a:t>  Metabolic detoxification</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Proxima Nova"/>
                <a:cs typeface="Arial" panose="020B0604020202020204" pitchFamily="34" charset="0"/>
              </a:rPr>
              <a:t>Contaminated food or water			</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Proxima Nova"/>
                <a:cs typeface="Calibri" panose="020F0502020204030204" pitchFamily="34" charset="0"/>
                <a:sym typeface="Symbol" panose="05050102010706020507" pitchFamily="18" charset="2"/>
              </a:rPr>
              <a:t></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Proxima Nova"/>
                <a:cs typeface="Arial" panose="020B0604020202020204" pitchFamily="34" charset="0"/>
              </a:rPr>
              <a:t>  Normal elimination		</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Proxima Nova"/>
                <a:cs typeface="Arial" panose="020B0604020202020204" pitchFamily="34" charset="0"/>
              </a:rPr>
              <a:t>IBS symptoms / diarrhea 		</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14F54027-94B3-4F25-9514-0F595FA67D29}"/>
              </a:ext>
            </a:extLst>
          </p:cNvPr>
          <p:cNvSpPr/>
          <p:nvPr/>
        </p:nvSpPr>
        <p:spPr>
          <a:xfrm>
            <a:off x="609600" y="224853"/>
            <a:ext cx="10722964" cy="59960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39612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2CA28-8CC0-4579-833A-0AD285070641}"/>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DB2C69A8-8619-47B6-8A10-0862507B7DD4}"/>
              </a:ext>
            </a:extLst>
          </p:cNvPr>
          <p:cNvPicPr>
            <a:picLocks noGrp="1" noChangeAspect="1"/>
          </p:cNvPicPr>
          <p:nvPr>
            <p:ph idx="1"/>
          </p:nvPr>
        </p:nvPicPr>
        <p:blipFill>
          <a:blip r:embed="rId3"/>
          <a:stretch>
            <a:fillRect/>
          </a:stretch>
        </p:blipFill>
        <p:spPr>
          <a:xfrm>
            <a:off x="0" y="143434"/>
            <a:ext cx="12066494" cy="6714565"/>
          </a:xfrm>
        </p:spPr>
      </p:pic>
    </p:spTree>
    <p:extLst>
      <p:ext uri="{BB962C8B-B14F-4D97-AF65-F5344CB8AC3E}">
        <p14:creationId xmlns:p14="http://schemas.microsoft.com/office/powerpoint/2010/main" val="3446849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E01A0-047A-406D-BDA8-CD8E5F353949}"/>
              </a:ext>
            </a:extLst>
          </p:cNvPr>
          <p:cNvSpPr>
            <a:spLocks noGrp="1"/>
          </p:cNvSpPr>
          <p:nvPr>
            <p:ph type="title"/>
          </p:nvPr>
        </p:nvSpPr>
        <p:spPr/>
        <p:txBody>
          <a:bodyPr/>
          <a:lstStyle/>
          <a:p>
            <a:r>
              <a:rPr lang="en-US" dirty="0"/>
              <a:t>Dosing Instructions for GI Adsorb</a:t>
            </a:r>
          </a:p>
        </p:txBody>
      </p:sp>
      <p:pic>
        <p:nvPicPr>
          <p:cNvPr id="5" name="Content Placeholder 4">
            <a:extLst>
              <a:ext uri="{FF2B5EF4-FFF2-40B4-BE49-F238E27FC236}">
                <a16:creationId xmlns:a16="http://schemas.microsoft.com/office/drawing/2014/main" id="{5C61173F-65E7-4882-8573-75D71A847BC0}"/>
              </a:ext>
            </a:extLst>
          </p:cNvPr>
          <p:cNvPicPr>
            <a:picLocks noGrp="1" noChangeAspect="1"/>
          </p:cNvPicPr>
          <p:nvPr>
            <p:ph idx="1"/>
          </p:nvPr>
        </p:nvPicPr>
        <p:blipFill>
          <a:blip r:embed="rId2"/>
          <a:stretch>
            <a:fillRect/>
          </a:stretch>
        </p:blipFill>
        <p:spPr>
          <a:xfrm>
            <a:off x="290286" y="1825624"/>
            <a:ext cx="11756571" cy="5032375"/>
          </a:xfrm>
        </p:spPr>
      </p:pic>
      <p:sp>
        <p:nvSpPr>
          <p:cNvPr id="6" name="Rectangle 5">
            <a:extLst>
              <a:ext uri="{FF2B5EF4-FFF2-40B4-BE49-F238E27FC236}">
                <a16:creationId xmlns:a16="http://schemas.microsoft.com/office/drawing/2014/main" id="{6522AB56-580C-4C6D-B012-AC04E73739C1}"/>
              </a:ext>
            </a:extLst>
          </p:cNvPr>
          <p:cNvSpPr/>
          <p:nvPr/>
        </p:nvSpPr>
        <p:spPr>
          <a:xfrm>
            <a:off x="1" y="1690688"/>
            <a:ext cx="12119428" cy="11541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78031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06898C8-BDF3-40B3-A413-D780BBC4163F}"/>
              </a:ext>
            </a:extLst>
          </p:cNvPr>
          <p:cNvSpPr>
            <a:spLocks noGrp="1"/>
          </p:cNvSpPr>
          <p:nvPr>
            <p:ph type="title"/>
          </p:nvPr>
        </p:nvSpPr>
        <p:spPr>
          <a:xfrm>
            <a:off x="572493" y="384048"/>
            <a:ext cx="11018520" cy="1288906"/>
          </a:xfrm>
        </p:spPr>
        <p:txBody>
          <a:bodyPr anchor="b">
            <a:normAutofit/>
          </a:bodyPr>
          <a:lstStyle/>
          <a:p>
            <a:r>
              <a:rPr lang="en-US" sz="4600" b="1" dirty="0">
                <a:effectLst/>
                <a:latin typeface="Bahnschrift SemiBold" panose="020B0502040204020203" pitchFamily="34" charset="0"/>
                <a:ea typeface="Calibri" panose="020F0502020204030204" pitchFamily="34" charset="0"/>
                <a:cs typeface="Calibri" panose="020F0502020204030204" pitchFamily="34" charset="0"/>
              </a:rPr>
              <a:t>Powerful Combinations</a:t>
            </a:r>
            <a:endParaRPr lang="en-US" sz="4600" dirty="0"/>
          </a:p>
        </p:txBody>
      </p:sp>
      <p:sp>
        <p:nvSpPr>
          <p:cNvPr id="2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3" name="Content Placeholder 2">
            <a:extLst>
              <a:ext uri="{FF2B5EF4-FFF2-40B4-BE49-F238E27FC236}">
                <a16:creationId xmlns:a16="http://schemas.microsoft.com/office/drawing/2014/main" id="{94F8B195-1A8D-4FA3-9D85-E2A3A3E1D060}"/>
              </a:ext>
            </a:extLst>
          </p:cNvPr>
          <p:cNvGraphicFramePr>
            <a:graphicFrameLocks noGrp="1"/>
          </p:cNvGraphicFramePr>
          <p:nvPr>
            <p:ph idx="1"/>
          </p:nvPr>
        </p:nvGraphicFramePr>
        <p:xfrm>
          <a:off x="572492" y="2071316"/>
          <a:ext cx="11018520" cy="4119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1158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29388E4E-62C2-44E1-BF79-2FD3500C9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9" name="Group 138">
            <a:extLst>
              <a:ext uri="{FF2B5EF4-FFF2-40B4-BE49-F238E27FC236}">
                <a16:creationId xmlns:a16="http://schemas.microsoft.com/office/drawing/2014/main" id="{9C8EE7CA-2667-4595-9D9F-1312D84801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8" cy="6858000"/>
            <a:chOff x="0" y="-1"/>
            <a:chExt cx="12150168" cy="6858001"/>
          </a:xfrm>
          <a:solidFill>
            <a:schemeClr val="bg1">
              <a:lumMod val="95000"/>
              <a:alpha val="50000"/>
            </a:schemeClr>
          </a:solidFill>
        </p:grpSpPr>
        <p:pic>
          <p:nvPicPr>
            <p:cNvPr id="140" name="Graphic 139">
              <a:extLst>
                <a:ext uri="{FF2B5EF4-FFF2-40B4-BE49-F238E27FC236}">
                  <a16:creationId xmlns:a16="http://schemas.microsoft.com/office/drawing/2014/main" id="{DC78D0B3-F1E8-4B4B-B764-1E40D06FDDB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34555" y="-1"/>
              <a:ext cx="3052480" cy="6858001"/>
            </a:xfrm>
            <a:prstGeom prst="rect">
              <a:avLst/>
            </a:prstGeom>
          </p:spPr>
        </p:pic>
        <p:pic>
          <p:nvPicPr>
            <p:cNvPr id="141" name="Graphic 140">
              <a:extLst>
                <a:ext uri="{FF2B5EF4-FFF2-40B4-BE49-F238E27FC236}">
                  <a16:creationId xmlns:a16="http://schemas.microsoft.com/office/drawing/2014/main" id="{886309BE-2E90-40A5-BF91-70F0402C73A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1"/>
              <a:ext cx="3052480" cy="6858001"/>
            </a:xfrm>
            <a:prstGeom prst="rect">
              <a:avLst/>
            </a:prstGeom>
          </p:spPr>
        </p:pic>
        <p:pic>
          <p:nvPicPr>
            <p:cNvPr id="142" name="Graphic 141">
              <a:extLst>
                <a:ext uri="{FF2B5EF4-FFF2-40B4-BE49-F238E27FC236}">
                  <a16:creationId xmlns:a16="http://schemas.microsoft.com/office/drawing/2014/main" id="{44C950C8-232C-4FEE-9DF9-D2E33F30690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97688" y="-1"/>
              <a:ext cx="3052480" cy="6858001"/>
            </a:xfrm>
            <a:prstGeom prst="rect">
              <a:avLst/>
            </a:prstGeom>
          </p:spPr>
        </p:pic>
        <p:pic>
          <p:nvPicPr>
            <p:cNvPr id="143" name="Graphic 142">
              <a:extLst>
                <a:ext uri="{FF2B5EF4-FFF2-40B4-BE49-F238E27FC236}">
                  <a16:creationId xmlns:a16="http://schemas.microsoft.com/office/drawing/2014/main" id="{0B78C261-10A0-4843-A7CF-F66CF2EB192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63134" y="-1"/>
              <a:ext cx="3052480" cy="6858001"/>
            </a:xfrm>
            <a:prstGeom prst="rect">
              <a:avLst/>
            </a:prstGeom>
          </p:spPr>
        </p:pic>
      </p:grpSp>
      <p:sp>
        <p:nvSpPr>
          <p:cNvPr id="145" name="Rectangle 144">
            <a:extLst>
              <a:ext uri="{FF2B5EF4-FFF2-40B4-BE49-F238E27FC236}">
                <a16:creationId xmlns:a16="http://schemas.microsoft.com/office/drawing/2014/main" id="{7ABB85E1-2CD2-44C3-8DFB-3AC755F30A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133600" y="685800"/>
            <a:ext cx="10058400" cy="5486400"/>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0000"/>
              </a:solidFill>
              <a:effectLst/>
              <a:uLnTx/>
              <a:uFillTx/>
              <a:latin typeface="Helvetica Neue Medium"/>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9B5A5AC6-62DA-47D3-B0AC-58286ADCB051}"/>
              </a:ext>
            </a:extLst>
          </p:cNvPr>
          <p:cNvSpPr>
            <a:spLocks noGrp="1"/>
          </p:cNvSpPr>
          <p:nvPr>
            <p:ph type="title"/>
          </p:nvPr>
        </p:nvSpPr>
        <p:spPr>
          <a:xfrm>
            <a:off x="1297173" y="685797"/>
            <a:ext cx="4768297" cy="2824166"/>
          </a:xfrm>
        </p:spPr>
        <p:txBody>
          <a:bodyPr vert="horz" lIns="91440" tIns="45720" rIns="91440" bIns="45720" rtlCol="0" anchor="t">
            <a:normAutofit fontScale="90000"/>
          </a:bodyPr>
          <a:lstStyle/>
          <a:p>
            <a:r>
              <a:rPr lang="en-US" sz="5000" kern="1200" dirty="0">
                <a:solidFill>
                  <a:schemeClr val="tx1"/>
                </a:solidFill>
                <a:latin typeface="+mj-lt"/>
                <a:ea typeface="+mj-ea"/>
                <a:cs typeface="+mj-cs"/>
              </a:rPr>
              <a:t>Combine GI Adsorb with GI Stability and Okra Pepsin</a:t>
            </a:r>
          </a:p>
        </p:txBody>
      </p:sp>
      <p:sp>
        <p:nvSpPr>
          <p:cNvPr id="147" name="Rectangle 146">
            <a:extLst>
              <a:ext uri="{FF2B5EF4-FFF2-40B4-BE49-F238E27FC236}">
                <a16:creationId xmlns:a16="http://schemas.microsoft.com/office/drawing/2014/main" id="{09E615A5-845A-453B-A579-418A260E7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764" y="685797"/>
            <a:ext cx="118872" cy="15504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a:extLst>
              <a:ext uri="{FF2B5EF4-FFF2-40B4-BE49-F238E27FC236}">
                <a16:creationId xmlns:a16="http://schemas.microsoft.com/office/drawing/2014/main" id="{62EB3ECA-2E9E-4116-939E-70AC7F2473E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024" r="5" b="5"/>
          <a:stretch/>
        </p:blipFill>
        <p:spPr bwMode="auto">
          <a:xfrm>
            <a:off x="5934735" y="685799"/>
            <a:ext cx="3084092" cy="5486400"/>
          </a:xfrm>
          <a:prstGeom prst="rect">
            <a:avLst/>
          </a:prstGeom>
          <a:extLst>
            <a:ext uri="{909E8E84-426E-40DD-AFC4-6F175D3DCCD1}">
              <a14:hiddenFill xmlns:a14="http://schemas.microsoft.com/office/drawing/2010/main">
                <a:solidFill>
                  <a:srgbClr val="FFFFFF"/>
                </a:solidFill>
              </a14:hiddenFill>
            </a:ext>
          </a:extLst>
        </p:spPr>
      </p:pic>
      <p:pic>
        <p:nvPicPr>
          <p:cNvPr id="4" name="Picture 3" descr="Text, whiteboard&#10;&#10;Description automatically generated">
            <a:extLst>
              <a:ext uri="{FF2B5EF4-FFF2-40B4-BE49-F238E27FC236}">
                <a16:creationId xmlns:a16="http://schemas.microsoft.com/office/drawing/2014/main" id="{2565ED95-FD2D-420A-A40D-FEAD13DA27F1}"/>
              </a:ext>
            </a:extLst>
          </p:cNvPr>
          <p:cNvPicPr>
            <a:picLocks noChangeAspect="1"/>
          </p:cNvPicPr>
          <p:nvPr/>
        </p:nvPicPr>
        <p:blipFill rotWithShape="1">
          <a:blip r:embed="rId7">
            <a:extLst>
              <a:ext uri="{28A0092B-C50C-407E-A947-70E740481C1C}">
                <a14:useLocalDpi xmlns:a14="http://schemas.microsoft.com/office/drawing/2010/main" val="0"/>
              </a:ext>
            </a:extLst>
          </a:blip>
          <a:srcRect t="5556" r="4" b="5130"/>
          <a:stretch/>
        </p:blipFill>
        <p:spPr>
          <a:xfrm>
            <a:off x="9110472" y="685796"/>
            <a:ext cx="3081528" cy="5486400"/>
          </a:xfrm>
          <a:prstGeom prst="rect">
            <a:avLst/>
          </a:prstGeom>
        </p:spPr>
      </p:pic>
      <p:sp>
        <p:nvSpPr>
          <p:cNvPr id="149" name="Rectangle 148">
            <a:extLst>
              <a:ext uri="{FF2B5EF4-FFF2-40B4-BE49-F238E27FC236}">
                <a16:creationId xmlns:a16="http://schemas.microsoft.com/office/drawing/2014/main" id="{B1110874-8B31-4C29-9A75-38E946D246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6172201"/>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itle 1">
            <a:extLst>
              <a:ext uri="{FF2B5EF4-FFF2-40B4-BE49-F238E27FC236}">
                <a16:creationId xmlns:a16="http://schemas.microsoft.com/office/drawing/2014/main" id="{5F4751B9-EE87-4964-8D3A-B55EBE5935E8}"/>
              </a:ext>
            </a:extLst>
          </p:cNvPr>
          <p:cNvSpPr txBox="1">
            <a:spLocks/>
          </p:cNvSpPr>
          <p:nvPr/>
        </p:nvSpPr>
        <p:spPr>
          <a:xfrm>
            <a:off x="969146" y="3711157"/>
            <a:ext cx="5690043" cy="2277321"/>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a:ea typeface="+mj-ea"/>
                <a:cs typeface="+mj-cs"/>
              </a:rPr>
              <a:t>GI Tract Health</a:t>
            </a:r>
            <a:endParaRPr kumimoji="0" lang="en-US" sz="5400" b="0" i="0" u="none" strike="noStrike" kern="1200" cap="none" spc="0" normalizeH="0" baseline="0" noProof="0">
              <a:ln>
                <a:noFill/>
              </a:ln>
              <a:solidFill>
                <a:prstClr val="black"/>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32092211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 name="Rectangle 91">
            <a:extLst>
              <a:ext uri="{FF2B5EF4-FFF2-40B4-BE49-F238E27FC236}">
                <a16:creationId xmlns:a16="http://schemas.microsoft.com/office/drawing/2014/main" id="{F225567B-E114-46F0-8CF0-0279C898D7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4" name="Graphic 93">
            <a:extLst>
              <a:ext uri="{FF2B5EF4-FFF2-40B4-BE49-F238E27FC236}">
                <a16:creationId xmlns:a16="http://schemas.microsoft.com/office/drawing/2014/main" id="{908FD149-E766-40B9-A1BE-106F9D0D4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3354324" y="-2665475"/>
            <a:ext cx="5486400" cy="12188952"/>
          </a:xfrm>
          <a:prstGeom prst="rect">
            <a:avLst/>
          </a:prstGeom>
        </p:spPr>
      </p:pic>
      <p:sp>
        <p:nvSpPr>
          <p:cNvPr id="2" name="Title 1">
            <a:extLst>
              <a:ext uri="{FF2B5EF4-FFF2-40B4-BE49-F238E27FC236}">
                <a16:creationId xmlns:a16="http://schemas.microsoft.com/office/drawing/2014/main" id="{9B5A5AC6-62DA-47D3-B0AC-58286ADCB051}"/>
              </a:ext>
            </a:extLst>
          </p:cNvPr>
          <p:cNvSpPr>
            <a:spLocks noGrp="1"/>
          </p:cNvSpPr>
          <p:nvPr>
            <p:ph type="title"/>
          </p:nvPr>
        </p:nvSpPr>
        <p:spPr>
          <a:xfrm>
            <a:off x="1278636" y="685797"/>
            <a:ext cx="5168398" cy="2263779"/>
          </a:xfrm>
        </p:spPr>
        <p:txBody>
          <a:bodyPr vert="horz" lIns="91440" tIns="45720" rIns="91440" bIns="45720" rtlCol="0" anchor="t">
            <a:normAutofit/>
          </a:bodyPr>
          <a:lstStyle/>
          <a:p>
            <a:r>
              <a:rPr lang="en-US" sz="5000" kern="1200" dirty="0">
                <a:solidFill>
                  <a:schemeClr val="tx1"/>
                </a:solidFill>
                <a:latin typeface="+mj-lt"/>
                <a:ea typeface="+mj-ea"/>
                <a:cs typeface="+mj-cs"/>
              </a:rPr>
              <a:t>Combine GI Adsorb with </a:t>
            </a:r>
            <a:r>
              <a:rPr lang="en-US" sz="5000" kern="1200" dirty="0" err="1">
                <a:solidFill>
                  <a:schemeClr val="tx1"/>
                </a:solidFill>
                <a:latin typeface="+mj-lt"/>
                <a:ea typeface="+mj-ea"/>
                <a:cs typeface="+mj-cs"/>
              </a:rPr>
              <a:t>Zypan</a:t>
            </a:r>
            <a:r>
              <a:rPr lang="en-US" sz="5000" kern="1200" dirty="0">
                <a:solidFill>
                  <a:schemeClr val="tx1"/>
                </a:solidFill>
                <a:latin typeface="+mj-lt"/>
                <a:ea typeface="+mj-ea"/>
                <a:cs typeface="+mj-cs"/>
              </a:rPr>
              <a:t> and </a:t>
            </a:r>
            <a:r>
              <a:rPr lang="en-US" sz="5000" kern="1200" dirty="0" err="1">
                <a:solidFill>
                  <a:schemeClr val="tx1"/>
                </a:solidFill>
                <a:latin typeface="+mj-lt"/>
                <a:ea typeface="+mj-ea"/>
                <a:cs typeface="+mj-cs"/>
              </a:rPr>
              <a:t>Enzycore</a:t>
            </a:r>
            <a:endParaRPr lang="en-US" sz="5000" kern="1200" dirty="0">
              <a:solidFill>
                <a:schemeClr val="tx1"/>
              </a:solidFill>
              <a:latin typeface="+mj-lt"/>
              <a:ea typeface="+mj-ea"/>
              <a:cs typeface="+mj-cs"/>
            </a:endParaRPr>
          </a:p>
        </p:txBody>
      </p:sp>
      <p:sp>
        <p:nvSpPr>
          <p:cNvPr id="96" name="Rectangle 95">
            <a:extLst>
              <a:ext uri="{FF2B5EF4-FFF2-40B4-BE49-F238E27FC236}">
                <a16:creationId xmlns:a16="http://schemas.microsoft.com/office/drawing/2014/main" id="{BDD7D857-3669-4A00-841C-A76022B89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764" y="685797"/>
            <a:ext cx="118872" cy="15504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itle 1">
            <a:extLst>
              <a:ext uri="{FF2B5EF4-FFF2-40B4-BE49-F238E27FC236}">
                <a16:creationId xmlns:a16="http://schemas.microsoft.com/office/drawing/2014/main" id="{5F4751B9-EE87-4964-8D3A-B55EBE5935E8}"/>
              </a:ext>
            </a:extLst>
          </p:cNvPr>
          <p:cNvSpPr txBox="1">
            <a:spLocks/>
          </p:cNvSpPr>
          <p:nvPr/>
        </p:nvSpPr>
        <p:spPr>
          <a:xfrm>
            <a:off x="1463040" y="3133724"/>
            <a:ext cx="4983994" cy="2746621"/>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j-ea"/>
                <a:cs typeface="+mj-cs"/>
              </a:rPr>
              <a:t>Travel</a:t>
            </a:r>
          </a:p>
        </p:txBody>
      </p:sp>
      <p:pic>
        <p:nvPicPr>
          <p:cNvPr id="12" name="Picture 2">
            <a:extLst>
              <a:ext uri="{FF2B5EF4-FFF2-40B4-BE49-F238E27FC236}">
                <a16:creationId xmlns:a16="http://schemas.microsoft.com/office/drawing/2014/main" id="{4CA6834E-AF89-4DB8-BBB9-226BFA545A63}"/>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l="1699" r="20524" b="1"/>
          <a:stretch/>
        </p:blipFill>
        <p:spPr bwMode="auto">
          <a:xfrm>
            <a:off x="6598696" y="719139"/>
            <a:ext cx="2635866" cy="54007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D1E1E387-8728-432B-9B90-5CF116F5E2C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791" r="2178" b="-4"/>
          <a:stretch/>
        </p:blipFill>
        <p:spPr bwMode="auto">
          <a:xfrm>
            <a:off x="9300395" y="725893"/>
            <a:ext cx="2635866" cy="5394014"/>
          </a:xfrm>
          <a:prstGeom prst="rect">
            <a:avLst/>
          </a:prstGeom>
          <a:noFill/>
          <a:extLst>
            <a:ext uri="{909E8E84-426E-40DD-AFC4-6F175D3DCCD1}">
              <a14:hiddenFill xmlns:a14="http://schemas.microsoft.com/office/drawing/2010/main">
                <a:solidFill>
                  <a:srgbClr val="FFFFFF"/>
                </a:solidFill>
              </a14:hiddenFill>
            </a:ext>
          </a:extLst>
        </p:spPr>
      </p:pic>
      <p:sp>
        <p:nvSpPr>
          <p:cNvPr id="98" name="Rectangle 97">
            <a:extLst>
              <a:ext uri="{FF2B5EF4-FFF2-40B4-BE49-F238E27FC236}">
                <a16:creationId xmlns:a16="http://schemas.microsoft.com/office/drawing/2014/main" id="{1F4F01AD-63CD-4D72-B088-D0BAA62C3B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6172201"/>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399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4" name="Rectangle 93">
            <a:extLst>
              <a:ext uri="{FF2B5EF4-FFF2-40B4-BE49-F238E27FC236}">
                <a16:creationId xmlns:a16="http://schemas.microsoft.com/office/drawing/2014/main" id="{CFD75F08-9686-41B2-80B5-2B3A55C4D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6" name="Graphic 95">
            <a:extLst>
              <a:ext uri="{FF2B5EF4-FFF2-40B4-BE49-F238E27FC236}">
                <a16:creationId xmlns:a16="http://schemas.microsoft.com/office/drawing/2014/main" id="{908FD149-E766-40B9-A1BE-106F9D0D4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3354324" y="-2665475"/>
            <a:ext cx="5486400" cy="12188952"/>
          </a:xfrm>
          <a:prstGeom prst="rect">
            <a:avLst/>
          </a:prstGeom>
        </p:spPr>
      </p:pic>
      <p:sp>
        <p:nvSpPr>
          <p:cNvPr id="2" name="Title 1">
            <a:extLst>
              <a:ext uri="{FF2B5EF4-FFF2-40B4-BE49-F238E27FC236}">
                <a16:creationId xmlns:a16="http://schemas.microsoft.com/office/drawing/2014/main" id="{9B5A5AC6-62DA-47D3-B0AC-58286ADCB051}"/>
              </a:ext>
            </a:extLst>
          </p:cNvPr>
          <p:cNvSpPr>
            <a:spLocks noGrp="1"/>
          </p:cNvSpPr>
          <p:nvPr>
            <p:ph type="title"/>
          </p:nvPr>
        </p:nvSpPr>
        <p:spPr>
          <a:xfrm>
            <a:off x="1463039" y="685797"/>
            <a:ext cx="5196149" cy="2263779"/>
          </a:xfrm>
        </p:spPr>
        <p:txBody>
          <a:bodyPr vert="horz" lIns="91440" tIns="45720" rIns="91440" bIns="45720" rtlCol="0" anchor="t">
            <a:normAutofit fontScale="90000"/>
          </a:bodyPr>
          <a:lstStyle/>
          <a:p>
            <a:r>
              <a:rPr lang="en-US" sz="3900" dirty="0"/>
              <a:t>Combine GI Adsorb with the 21-Day Purification Program or the10-Day Programs Consider </a:t>
            </a:r>
            <a:r>
              <a:rPr lang="en-US" sz="3900" dirty="0" err="1"/>
              <a:t>ChelaCo</a:t>
            </a:r>
            <a:r>
              <a:rPr lang="en-US" sz="3900" dirty="0"/>
              <a:t> </a:t>
            </a:r>
          </a:p>
        </p:txBody>
      </p:sp>
      <p:sp>
        <p:nvSpPr>
          <p:cNvPr id="98" name="Rectangle 97">
            <a:extLst>
              <a:ext uri="{FF2B5EF4-FFF2-40B4-BE49-F238E27FC236}">
                <a16:creationId xmlns:a16="http://schemas.microsoft.com/office/drawing/2014/main" id="{BDD7D857-3669-4A00-841C-A76022B89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764" y="685797"/>
            <a:ext cx="118872" cy="15504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4262E84-254C-4076-965B-78BDC3324F87}"/>
              </a:ext>
            </a:extLst>
          </p:cNvPr>
          <p:cNvPicPr>
            <a:picLocks noChangeAspect="1"/>
          </p:cNvPicPr>
          <p:nvPr/>
        </p:nvPicPr>
        <p:blipFill>
          <a:blip r:embed="rId5"/>
          <a:stretch>
            <a:fillRect/>
          </a:stretch>
        </p:blipFill>
        <p:spPr>
          <a:xfrm>
            <a:off x="8561116" y="4208373"/>
            <a:ext cx="1725907" cy="2306727"/>
          </a:xfrm>
          <a:prstGeom prst="rect">
            <a:avLst/>
          </a:prstGeom>
        </p:spPr>
      </p:pic>
      <p:pic>
        <p:nvPicPr>
          <p:cNvPr id="14" name="Picture 2">
            <a:extLst>
              <a:ext uri="{FF2B5EF4-FFF2-40B4-BE49-F238E27FC236}">
                <a16:creationId xmlns:a16="http://schemas.microsoft.com/office/drawing/2014/main" id="{324C4E5E-8099-49FD-98E2-029645AC4B16}"/>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843593" y="810516"/>
            <a:ext cx="4890996" cy="3241963"/>
          </a:xfrm>
          <a:prstGeom prst="rect">
            <a:avLst/>
          </a:prstGeom>
          <a:noFill/>
          <a:extLst>
            <a:ext uri="{909E8E84-426E-40DD-AFC4-6F175D3DCCD1}">
              <a14:hiddenFill xmlns:a14="http://schemas.microsoft.com/office/drawing/2010/main">
                <a:solidFill>
                  <a:srgbClr val="FFFFFF"/>
                </a:solidFill>
              </a14:hiddenFill>
            </a:ext>
          </a:extLst>
        </p:spPr>
      </p:pic>
      <p:sp>
        <p:nvSpPr>
          <p:cNvPr id="100" name="Rectangle 99">
            <a:extLst>
              <a:ext uri="{FF2B5EF4-FFF2-40B4-BE49-F238E27FC236}">
                <a16:creationId xmlns:a16="http://schemas.microsoft.com/office/drawing/2014/main" id="{1F4F01AD-63CD-4D72-B088-D0BAA62C3B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6172201"/>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itle 1">
            <a:extLst>
              <a:ext uri="{FF2B5EF4-FFF2-40B4-BE49-F238E27FC236}">
                <a16:creationId xmlns:a16="http://schemas.microsoft.com/office/drawing/2014/main" id="{5F4751B9-EE87-4964-8D3A-B55EBE5935E8}"/>
              </a:ext>
            </a:extLst>
          </p:cNvPr>
          <p:cNvSpPr txBox="1">
            <a:spLocks/>
          </p:cNvSpPr>
          <p:nvPr/>
        </p:nvSpPr>
        <p:spPr>
          <a:xfrm>
            <a:off x="969146" y="3711157"/>
            <a:ext cx="5690043" cy="2277321"/>
          </a:xfrm>
          <a:prstGeom prst="rect">
            <a:avLst/>
          </a:prstGeom>
        </p:spPr>
        <p:txBody>
          <a:bodyPr vert="horz" lIns="91440" tIns="45720" rIns="91440" bIns="45720" rtlCol="0">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a:ea typeface="+mj-ea"/>
                <a:cs typeface="+mj-cs"/>
              </a:rPr>
              <a:t>Detoxification</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a:ea typeface="+mj-ea"/>
                <a:cs typeface="+mj-cs"/>
              </a:rPr>
              <a:t>         &amp;</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a:ea typeface="+mj-ea"/>
                <a:cs typeface="+mj-cs"/>
              </a:rPr>
              <a:t>Purification</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54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32551937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3F1FC1EF-943F-4F52-B2DB-74493F65ED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7" name="Graphic 136">
            <a:extLst>
              <a:ext uri="{FF2B5EF4-FFF2-40B4-BE49-F238E27FC236}">
                <a16:creationId xmlns:a16="http://schemas.microsoft.com/office/drawing/2014/main" id="{D3C17D34-F9B7-42F6-B9A8-C576C8AAD9B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3354324" y="-2665475"/>
            <a:ext cx="5486400" cy="12188952"/>
          </a:xfrm>
          <a:prstGeom prst="rect">
            <a:avLst/>
          </a:prstGeom>
        </p:spPr>
      </p:pic>
      <p:sp>
        <p:nvSpPr>
          <p:cNvPr id="2" name="Title 1">
            <a:extLst>
              <a:ext uri="{FF2B5EF4-FFF2-40B4-BE49-F238E27FC236}">
                <a16:creationId xmlns:a16="http://schemas.microsoft.com/office/drawing/2014/main" id="{9B5A5AC6-62DA-47D3-B0AC-58286ADCB051}"/>
              </a:ext>
            </a:extLst>
          </p:cNvPr>
          <p:cNvSpPr>
            <a:spLocks noGrp="1"/>
          </p:cNvSpPr>
          <p:nvPr>
            <p:ph type="title"/>
          </p:nvPr>
        </p:nvSpPr>
        <p:spPr>
          <a:xfrm>
            <a:off x="1278636" y="685797"/>
            <a:ext cx="4653050" cy="2824166"/>
          </a:xfrm>
        </p:spPr>
        <p:txBody>
          <a:bodyPr vert="horz" lIns="91440" tIns="45720" rIns="91440" bIns="45720" rtlCol="0" anchor="t">
            <a:normAutofit fontScale="90000"/>
          </a:bodyPr>
          <a:lstStyle/>
          <a:p>
            <a:r>
              <a:rPr lang="en-US" sz="5000" kern="1200" dirty="0">
                <a:solidFill>
                  <a:schemeClr val="tx1"/>
                </a:solidFill>
                <a:latin typeface="+mj-lt"/>
                <a:ea typeface="+mj-ea"/>
                <a:cs typeface="+mj-cs"/>
              </a:rPr>
              <a:t>Combine GI Adsorb with Spanish Black Radish / </a:t>
            </a:r>
            <a:r>
              <a:rPr lang="en-US" sz="5000" kern="1200" dirty="0" err="1">
                <a:solidFill>
                  <a:schemeClr val="tx1"/>
                </a:solidFill>
                <a:latin typeface="+mj-lt"/>
                <a:ea typeface="+mj-ea"/>
                <a:cs typeface="+mj-cs"/>
              </a:rPr>
              <a:t>LivCo</a:t>
            </a:r>
            <a:r>
              <a:rPr lang="en-US" sz="5000" kern="1200" dirty="0">
                <a:solidFill>
                  <a:schemeClr val="tx1"/>
                </a:solidFill>
                <a:latin typeface="+mj-lt"/>
                <a:ea typeface="+mj-ea"/>
                <a:cs typeface="+mj-cs"/>
              </a:rPr>
              <a:t>®</a:t>
            </a:r>
          </a:p>
        </p:txBody>
      </p:sp>
      <p:sp>
        <p:nvSpPr>
          <p:cNvPr id="139" name="Rectangle 138">
            <a:extLst>
              <a:ext uri="{FF2B5EF4-FFF2-40B4-BE49-F238E27FC236}">
                <a16:creationId xmlns:a16="http://schemas.microsoft.com/office/drawing/2014/main" id="{30EE753D-A778-4139-8BFE-F0A4F6FE6F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764" y="685797"/>
            <a:ext cx="118872" cy="15504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a:extLst>
              <a:ext uri="{FF2B5EF4-FFF2-40B4-BE49-F238E27FC236}">
                <a16:creationId xmlns:a16="http://schemas.microsoft.com/office/drawing/2014/main" id="{45E49FA0-F4BF-4319-96BC-AD18C1BEFE0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323" r="-4" b="-4"/>
          <a:stretch/>
        </p:blipFill>
        <p:spPr bwMode="auto">
          <a:xfrm>
            <a:off x="5934735" y="1009403"/>
            <a:ext cx="3084092" cy="51627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9A4C9B2-B1FB-489C-B777-C19EE9E9BD1B}"/>
              </a:ext>
            </a:extLst>
          </p:cNvPr>
          <p:cNvPicPr>
            <a:picLocks noChangeAspect="1"/>
          </p:cNvPicPr>
          <p:nvPr/>
        </p:nvPicPr>
        <p:blipFill rotWithShape="1">
          <a:blip r:embed="rId6"/>
          <a:srcRect r="2" b="3763"/>
          <a:stretch/>
        </p:blipFill>
        <p:spPr>
          <a:xfrm>
            <a:off x="9110472" y="685796"/>
            <a:ext cx="3081528" cy="5486405"/>
          </a:xfrm>
          <a:prstGeom prst="rect">
            <a:avLst/>
          </a:prstGeom>
        </p:spPr>
      </p:pic>
      <p:sp>
        <p:nvSpPr>
          <p:cNvPr id="141" name="Rectangle 140">
            <a:extLst>
              <a:ext uri="{FF2B5EF4-FFF2-40B4-BE49-F238E27FC236}">
                <a16:creationId xmlns:a16="http://schemas.microsoft.com/office/drawing/2014/main" id="{8BD0CDA2-2E5B-4A2D-A132-A6C6E3134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6172201"/>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itle 1">
            <a:extLst>
              <a:ext uri="{FF2B5EF4-FFF2-40B4-BE49-F238E27FC236}">
                <a16:creationId xmlns:a16="http://schemas.microsoft.com/office/drawing/2014/main" id="{5F4751B9-EE87-4964-8D3A-B55EBE5935E8}"/>
              </a:ext>
            </a:extLst>
          </p:cNvPr>
          <p:cNvSpPr txBox="1">
            <a:spLocks/>
          </p:cNvSpPr>
          <p:nvPr/>
        </p:nvSpPr>
        <p:spPr>
          <a:xfrm>
            <a:off x="969146" y="3711157"/>
            <a:ext cx="5690043" cy="2277321"/>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a:ea typeface="+mj-ea"/>
                <a:cs typeface="+mj-cs"/>
              </a:rPr>
              <a:t>Liver Support</a:t>
            </a:r>
            <a:endParaRPr kumimoji="0" lang="en-US" sz="5400" b="1" i="0" u="none" strike="noStrike" kern="1200" cap="none" spc="0" normalizeH="0" baseline="0" noProof="0">
              <a:ln>
                <a:noFill/>
              </a:ln>
              <a:solidFill>
                <a:prstClr val="black"/>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244967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3F188B2F-6880-4332-9DD9-90DCB51FE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Rectangle 136">
            <a:extLst>
              <a:ext uri="{FF2B5EF4-FFF2-40B4-BE49-F238E27FC236}">
                <a16:creationId xmlns:a16="http://schemas.microsoft.com/office/drawing/2014/main" id="{CB8DAE60-897D-416A-9044-1EBA3BDAEC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133600" y="685800"/>
            <a:ext cx="10058400" cy="5486400"/>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0000"/>
              </a:solidFill>
              <a:effectLst/>
              <a:uLnTx/>
              <a:uFillTx/>
              <a:latin typeface="Helvetica Neue Medium"/>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9B5A5AC6-62DA-47D3-B0AC-58286ADCB051}"/>
              </a:ext>
            </a:extLst>
          </p:cNvPr>
          <p:cNvSpPr>
            <a:spLocks noGrp="1"/>
          </p:cNvSpPr>
          <p:nvPr>
            <p:ph type="title"/>
          </p:nvPr>
        </p:nvSpPr>
        <p:spPr>
          <a:xfrm>
            <a:off x="1159764" y="685797"/>
            <a:ext cx="5499425" cy="2824165"/>
          </a:xfrm>
        </p:spPr>
        <p:txBody>
          <a:bodyPr vert="horz" lIns="91440" tIns="45720" rIns="91440" bIns="45720" rtlCol="0" anchor="t">
            <a:normAutofit fontScale="90000"/>
          </a:bodyPr>
          <a:lstStyle/>
          <a:p>
            <a:pPr lvl="0"/>
            <a:r>
              <a:rPr lang="en-US" sz="5000" dirty="0"/>
              <a:t>C</a:t>
            </a:r>
            <a:r>
              <a:rPr lang="en-US" sz="5000" kern="1200" dirty="0">
                <a:solidFill>
                  <a:schemeClr val="tx1"/>
                </a:solidFill>
                <a:latin typeface="+mj-lt"/>
                <a:ea typeface="+mj-ea"/>
                <a:cs typeface="+mj-cs"/>
              </a:rPr>
              <a:t>ombine GI AD </a:t>
            </a:r>
            <a:r>
              <a:rPr lang="en-US" sz="5000" kern="1200" dirty="0" err="1">
                <a:solidFill>
                  <a:schemeClr val="tx1"/>
                </a:solidFill>
                <a:latin typeface="+mj-lt"/>
                <a:ea typeface="+mj-ea"/>
                <a:cs typeface="+mj-cs"/>
              </a:rPr>
              <a:t>Asorb</a:t>
            </a:r>
            <a:r>
              <a:rPr lang="en-US" sz="5000" kern="1200" dirty="0">
                <a:solidFill>
                  <a:schemeClr val="tx1"/>
                </a:solidFill>
                <a:latin typeface="+mj-lt"/>
                <a:ea typeface="+mj-ea"/>
                <a:cs typeface="+mj-cs"/>
              </a:rPr>
              <a:t> with </a:t>
            </a:r>
            <a:r>
              <a:rPr lang="en-US" sz="5000" kern="1200" dirty="0" err="1">
                <a:solidFill>
                  <a:schemeClr val="tx1"/>
                </a:solidFill>
                <a:latin typeface="+mj-lt"/>
                <a:ea typeface="+mj-ea"/>
                <a:cs typeface="+mj-cs"/>
              </a:rPr>
              <a:t>Cholacol</a:t>
            </a:r>
            <a:r>
              <a:rPr lang="en-US" sz="5000" kern="1200" dirty="0">
                <a:solidFill>
                  <a:schemeClr val="tx1"/>
                </a:solidFill>
                <a:latin typeface="+mj-lt"/>
                <a:ea typeface="+mj-ea"/>
                <a:cs typeface="+mj-cs"/>
              </a:rPr>
              <a:t>® and </a:t>
            </a:r>
            <a:r>
              <a:rPr lang="en-US" sz="5000" kern="1200" dirty="0" err="1">
                <a:solidFill>
                  <a:schemeClr val="tx1"/>
                </a:solidFill>
                <a:latin typeface="+mj-lt"/>
                <a:ea typeface="+mj-ea"/>
                <a:cs typeface="+mj-cs"/>
              </a:rPr>
              <a:t>Betafood</a:t>
            </a:r>
            <a:r>
              <a:rPr lang="en-US" sz="5000" kern="1200" dirty="0">
                <a:solidFill>
                  <a:schemeClr val="tx1"/>
                </a:solidFill>
                <a:latin typeface="+mj-lt"/>
                <a:ea typeface="+mj-ea"/>
                <a:cs typeface="+mj-cs"/>
              </a:rPr>
              <a:t>®</a:t>
            </a:r>
          </a:p>
        </p:txBody>
      </p:sp>
      <p:sp>
        <p:nvSpPr>
          <p:cNvPr id="139" name="Rectangle 138">
            <a:extLst>
              <a:ext uri="{FF2B5EF4-FFF2-40B4-BE49-F238E27FC236}">
                <a16:creationId xmlns:a16="http://schemas.microsoft.com/office/drawing/2014/main" id="{B1584BCF-B0B5-4BC7-9F87-4FB78C817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764" y="685797"/>
            <a:ext cx="118872" cy="15504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4C51CF69-DC98-4EE3-9447-62777BABFC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87" r="9" b="9"/>
          <a:stretch/>
        </p:blipFill>
        <p:spPr bwMode="auto">
          <a:xfrm>
            <a:off x="5940712" y="685800"/>
            <a:ext cx="3084092" cy="54863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bottle, indoor, food, sweet&#10;&#10;Description automatically generated">
            <a:extLst>
              <a:ext uri="{FF2B5EF4-FFF2-40B4-BE49-F238E27FC236}">
                <a16:creationId xmlns:a16="http://schemas.microsoft.com/office/drawing/2014/main" id="{2AA60FE1-A8DA-457F-8142-5B1951277000}"/>
              </a:ext>
            </a:extLst>
          </p:cNvPr>
          <p:cNvPicPr>
            <a:picLocks noChangeAspect="1"/>
          </p:cNvPicPr>
          <p:nvPr/>
        </p:nvPicPr>
        <p:blipFill rotWithShape="1">
          <a:blip r:embed="rId4">
            <a:extLst>
              <a:ext uri="{28A0092B-C50C-407E-A947-70E740481C1C}">
                <a14:useLocalDpi xmlns:a14="http://schemas.microsoft.com/office/drawing/2010/main" val="0"/>
              </a:ext>
            </a:extLst>
          </a:blip>
          <a:srcRect l="7953" r="16189" b="-7"/>
          <a:stretch/>
        </p:blipFill>
        <p:spPr>
          <a:xfrm>
            <a:off x="9110472" y="685797"/>
            <a:ext cx="3081528" cy="5486402"/>
          </a:xfrm>
          <a:prstGeom prst="rect">
            <a:avLst/>
          </a:prstGeom>
        </p:spPr>
      </p:pic>
      <p:sp>
        <p:nvSpPr>
          <p:cNvPr id="141" name="Rectangle 140">
            <a:extLst>
              <a:ext uri="{FF2B5EF4-FFF2-40B4-BE49-F238E27FC236}">
                <a16:creationId xmlns:a16="http://schemas.microsoft.com/office/drawing/2014/main" id="{E55A70ED-45BA-4459-A805-25896DBEB2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6172201"/>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itle 1">
            <a:extLst>
              <a:ext uri="{FF2B5EF4-FFF2-40B4-BE49-F238E27FC236}">
                <a16:creationId xmlns:a16="http://schemas.microsoft.com/office/drawing/2014/main" id="{5F4751B9-EE87-4964-8D3A-B55EBE5935E8}"/>
              </a:ext>
            </a:extLst>
          </p:cNvPr>
          <p:cNvSpPr txBox="1">
            <a:spLocks/>
          </p:cNvSpPr>
          <p:nvPr/>
        </p:nvSpPr>
        <p:spPr>
          <a:xfrm>
            <a:off x="969146" y="3711157"/>
            <a:ext cx="5690043" cy="2277321"/>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a:ea typeface="+mj-ea"/>
                <a:cs typeface="+mj-cs"/>
              </a:rPr>
              <a:t>Fat Digestion</a:t>
            </a:r>
            <a:endParaRPr kumimoji="0" lang="en-US" sz="5400" b="1" i="0" u="none" strike="noStrike" kern="1200" cap="none" spc="0" normalizeH="0" baseline="0" noProof="0">
              <a:ln>
                <a:noFill/>
              </a:ln>
              <a:solidFill>
                <a:prstClr val="black"/>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2078118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C2329-AC10-4AED-BB6C-1B9D1E6EA821}"/>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CC6637B2-92F3-4867-97E6-A4EF0340E86B}"/>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2CB7DBE0-B8C1-4976-BF0E-125D803418F5}"/>
              </a:ext>
            </a:extLst>
          </p:cNvPr>
          <p:cNvPicPr>
            <a:picLocks noChangeAspect="1"/>
          </p:cNvPicPr>
          <p:nvPr/>
        </p:nvPicPr>
        <p:blipFill>
          <a:blip r:embed="rId3"/>
          <a:stretch>
            <a:fillRect/>
          </a:stretch>
        </p:blipFill>
        <p:spPr>
          <a:xfrm>
            <a:off x="0" y="-1"/>
            <a:ext cx="12192000" cy="6700345"/>
          </a:xfrm>
          <a:prstGeom prst="rect">
            <a:avLst/>
          </a:prstGeom>
        </p:spPr>
      </p:pic>
      <p:sp>
        <p:nvSpPr>
          <p:cNvPr id="4" name="Rectangle 3">
            <a:extLst>
              <a:ext uri="{FF2B5EF4-FFF2-40B4-BE49-F238E27FC236}">
                <a16:creationId xmlns:a16="http://schemas.microsoft.com/office/drawing/2014/main" id="{6962F491-C8BA-4F39-AF0C-DC78B4C35B47}"/>
              </a:ext>
            </a:extLst>
          </p:cNvPr>
          <p:cNvSpPr/>
          <p:nvPr/>
        </p:nvSpPr>
        <p:spPr>
          <a:xfrm>
            <a:off x="85725" y="94610"/>
            <a:ext cx="9245600" cy="1003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1603152E-6CFF-4288-970E-D8B62EFA3B7B}"/>
              </a:ext>
            </a:extLst>
          </p:cNvPr>
          <p:cNvPicPr>
            <a:picLocks noChangeAspect="1"/>
          </p:cNvPicPr>
          <p:nvPr/>
        </p:nvPicPr>
        <p:blipFill>
          <a:blip r:embed="rId4"/>
          <a:stretch>
            <a:fillRect/>
          </a:stretch>
        </p:blipFill>
        <p:spPr>
          <a:xfrm>
            <a:off x="7378937" y="2577854"/>
            <a:ext cx="2718308" cy="3860800"/>
          </a:xfrm>
          <a:prstGeom prst="rect">
            <a:avLst/>
          </a:prstGeom>
        </p:spPr>
      </p:pic>
    </p:spTree>
    <p:extLst>
      <p:ext uri="{BB962C8B-B14F-4D97-AF65-F5344CB8AC3E}">
        <p14:creationId xmlns:p14="http://schemas.microsoft.com/office/powerpoint/2010/main" val="3207612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6" name="Title 1">
            <a:extLst>
              <a:ext uri="{FF2B5EF4-FFF2-40B4-BE49-F238E27FC236}">
                <a16:creationId xmlns:a16="http://schemas.microsoft.com/office/drawing/2014/main" id="{19E4E6E0-8E82-4CD7-B5C4-94689DDD0539}"/>
              </a:ext>
            </a:extLst>
          </p:cNvPr>
          <p:cNvSpPr>
            <a:spLocks noGrp="1" noChangeArrowheads="1"/>
          </p:cNvSpPr>
          <p:nvPr>
            <p:ph type="title"/>
          </p:nvPr>
        </p:nvSpPr>
        <p:spPr>
          <a:xfrm>
            <a:off x="1066800" y="2759075"/>
            <a:ext cx="10363200" cy="685800"/>
          </a:xfrm>
        </p:spPr>
        <p:txBody>
          <a:bodyPr/>
          <a:lstStyle/>
          <a:p>
            <a:pPr algn="ctr"/>
            <a:r>
              <a:rPr lang="en-US" altLang="en-US" sz="7200">
                <a:solidFill>
                  <a:srgbClr val="FFFF00"/>
                </a:solidFill>
              </a:rPr>
              <a:t>Covid 19 Characteristics</a:t>
            </a:r>
            <a:br>
              <a:rPr lang="en-US" altLang="en-US" sz="7200">
                <a:solidFill>
                  <a:srgbClr val="FFFF00"/>
                </a:solidFill>
              </a:rPr>
            </a:br>
            <a:r>
              <a:rPr lang="en-US" altLang="en-US" sz="3200">
                <a:solidFill>
                  <a:srgbClr val="FFFF00"/>
                </a:solidFill>
              </a:rPr>
              <a:t>Understanding dictates action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850" name="Title 4">
            <a:extLst>
              <a:ext uri="{FF2B5EF4-FFF2-40B4-BE49-F238E27FC236}">
                <a16:creationId xmlns:a16="http://schemas.microsoft.com/office/drawing/2014/main" id="{9A2F6165-4322-463A-A898-6CD486253941}"/>
              </a:ext>
            </a:extLst>
          </p:cNvPr>
          <p:cNvSpPr>
            <a:spLocks noGrp="1"/>
          </p:cNvSpPr>
          <p:nvPr>
            <p:ph type="title"/>
          </p:nvPr>
        </p:nvSpPr>
        <p:spPr/>
        <p:txBody>
          <a:bodyPr/>
          <a:lstStyle/>
          <a:p>
            <a:r>
              <a:rPr lang="en-US" altLang="en-US"/>
              <a:t>Herd Immunity is happening</a:t>
            </a:r>
          </a:p>
        </p:txBody>
      </p:sp>
      <p:sp>
        <p:nvSpPr>
          <p:cNvPr id="846851" name="Content Placeholder 6">
            <a:extLst>
              <a:ext uri="{FF2B5EF4-FFF2-40B4-BE49-F238E27FC236}">
                <a16:creationId xmlns:a16="http://schemas.microsoft.com/office/drawing/2014/main" id="{DED051DF-6818-46BB-BF18-E220C0930627}"/>
              </a:ext>
            </a:extLst>
          </p:cNvPr>
          <p:cNvSpPr>
            <a:spLocks noGrp="1"/>
          </p:cNvSpPr>
          <p:nvPr>
            <p:ph sz="half" idx="2"/>
          </p:nvPr>
        </p:nvSpPr>
        <p:spPr>
          <a:xfrm>
            <a:off x="457200" y="1600200"/>
            <a:ext cx="11125200" cy="4525963"/>
          </a:xfrm>
        </p:spPr>
        <p:txBody>
          <a:bodyPr/>
          <a:lstStyle/>
          <a:p>
            <a:r>
              <a:rPr altLang="en-US">
                <a:ea typeface="Kozuka Gothic Pro R"/>
              </a:rPr>
              <a:t>COVID-19 mortality — which had declined for the last 10 weeks straight — is currently at the epidemic threshold, meaning if it slides down just a little more, COVID-19 will no longer meet the CDC's criteria for "epidemic" status.</a:t>
            </a:r>
          </a:p>
          <a:p>
            <a:r>
              <a:rPr altLang="en-US">
                <a:ea typeface="Kozuka Gothic Pro R"/>
              </a:rPr>
              <a:t>In other words, the fact that young and middle-aged adults are testing positive in droves is not a warning sign of an impending onslaught of deaths, as the risk of death in these age groups is minuscule. If anything, it seems to show </a:t>
            </a:r>
            <a:r>
              <a:rPr altLang="en-US">
                <a:ea typeface="Kozuka Gothic Pro R"/>
                <a:hlinkClick r:id="rId2"/>
              </a:rPr>
              <a:t>herd immunity</a:t>
            </a:r>
            <a:r>
              <a:rPr altLang="en-US">
                <a:ea typeface="Kozuka Gothic Pro R"/>
              </a:rPr>
              <a:t> is building which, ultimately, will help protect the most vulnerable among us.</a:t>
            </a:r>
          </a:p>
          <a:p>
            <a:endParaRPr altLang="en-US">
              <a:ea typeface="Kozuka Gothic Pro 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Title 4">
            <a:extLst>
              <a:ext uri="{FF2B5EF4-FFF2-40B4-BE49-F238E27FC236}">
                <a16:creationId xmlns:a16="http://schemas.microsoft.com/office/drawing/2014/main" id="{DE16F089-8872-4E80-A87E-DBCCE10D40EF}"/>
              </a:ext>
            </a:extLst>
          </p:cNvPr>
          <p:cNvSpPr>
            <a:spLocks noGrp="1"/>
          </p:cNvSpPr>
          <p:nvPr>
            <p:ph type="title"/>
          </p:nvPr>
        </p:nvSpPr>
        <p:spPr>
          <a:xfrm>
            <a:off x="304800" y="-117475"/>
            <a:ext cx="10228263" cy="1143000"/>
          </a:xfrm>
        </p:spPr>
        <p:txBody>
          <a:bodyPr/>
          <a:lstStyle/>
          <a:p>
            <a:r>
              <a:rPr lang="en-US" altLang="en-US"/>
              <a:t>Viral Replication</a:t>
            </a:r>
          </a:p>
        </p:txBody>
      </p:sp>
      <p:sp>
        <p:nvSpPr>
          <p:cNvPr id="847875" name="Content Placeholder 1">
            <a:extLst>
              <a:ext uri="{FF2B5EF4-FFF2-40B4-BE49-F238E27FC236}">
                <a16:creationId xmlns:a16="http://schemas.microsoft.com/office/drawing/2014/main" id="{35A6E8B3-A227-4444-8C7D-7C82E569B111}"/>
              </a:ext>
            </a:extLst>
          </p:cNvPr>
          <p:cNvSpPr>
            <a:spLocks noGrp="1"/>
          </p:cNvSpPr>
          <p:nvPr>
            <p:ph sz="half" idx="1"/>
          </p:nvPr>
        </p:nvSpPr>
        <p:spPr>
          <a:xfrm>
            <a:off x="304800" y="1600200"/>
            <a:ext cx="11430000" cy="4525963"/>
          </a:xfrm>
        </p:spPr>
        <p:txBody>
          <a:bodyPr/>
          <a:lstStyle/>
          <a:p>
            <a:r>
              <a:rPr altLang="en-US" sz="2000">
                <a:ea typeface="Kozuka Gothic Pro R"/>
              </a:rPr>
              <a:t>   Even though the COVID-19 curve has been flattened, mainstream media outlets continue to push doomsday predictions of an impending explosion of deaths</a:t>
            </a:r>
          </a:p>
          <a:p>
            <a:r>
              <a:rPr altLang="en-US" sz="2000">
                <a:ea typeface="Kozuka Gothic Pro R"/>
              </a:rPr>
              <a:t>·       According to Stanford University's disease prevention chairman Dr. John Ioannidis, the COVID-19 fatality rate for those under the age of 45 is “almost zero,” and between the ages of 45 and 70, it’s somewhere between 0.05% and 0.3%</a:t>
            </a:r>
          </a:p>
          <a:p>
            <a:r>
              <a:rPr altLang="en-US" sz="2000">
                <a:ea typeface="Kozuka Gothic Pro R"/>
              </a:rPr>
              <a:t>·       So, the fact that young and middle-aged adults are testing positive in droves is not a warning sign of an impending onslaught of deaths, as the risk of death in these age groups is minuscule</a:t>
            </a:r>
          </a:p>
          <a:p>
            <a:r>
              <a:rPr altLang="en-US" sz="2000">
                <a:ea typeface="Kozuka Gothic Pro R"/>
              </a:rPr>
              <a:t>·       According to the Centers for Disease Control and Prevention, the COVID-19 mortality — which had declined for the last 10 weeks straight — “is currently at the epidemic threshold,” meaning if it declines just a little more, COVID-19 will no longer be considered an epidemic</a:t>
            </a:r>
          </a:p>
        </p:txBody>
      </p:sp>
      <p:sp>
        <p:nvSpPr>
          <p:cNvPr id="847876" name="TextBox 9">
            <a:extLst>
              <a:ext uri="{FF2B5EF4-FFF2-40B4-BE49-F238E27FC236}">
                <a16:creationId xmlns:a16="http://schemas.microsoft.com/office/drawing/2014/main" id="{9F3604AD-9319-4F21-BE02-668F6A53A7F4}"/>
              </a:ext>
            </a:extLst>
          </p:cNvPr>
          <p:cNvSpPr txBox="1">
            <a:spLocks noChangeArrowheads="1"/>
          </p:cNvSpPr>
          <p:nvPr/>
        </p:nvSpPr>
        <p:spPr bwMode="auto">
          <a:xfrm>
            <a:off x="4114800" y="6324600"/>
            <a:ext cx="38100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600">
                <a:solidFill>
                  <a:srgbClr val="FFFFCC"/>
                </a:solidFill>
                <a:latin typeface="Verdana" panose="020B0604030504040204" pitchFamily="34" charset="0"/>
                <a:ea typeface="Kozuka Gothic Pro R"/>
                <a:cs typeface="Tahoma" panose="020B0604030504040204" pitchFamily="34" charset="0"/>
              </a:defRPr>
            </a:lvl1pPr>
            <a:lvl2pPr marL="742950" indent="-285750">
              <a:spcBef>
                <a:spcPct val="20000"/>
              </a:spcBef>
              <a:buFont typeface="Wingdings" panose="05000000000000000000" pitchFamily="2" charset="2"/>
              <a:buChar char="§"/>
              <a:defRPr sz="2600">
                <a:solidFill>
                  <a:srgbClr val="FFFFCC"/>
                </a:solidFill>
                <a:latin typeface="Verdana" panose="020B0604030504040204" pitchFamily="34" charset="0"/>
                <a:ea typeface="Kozuka Gothic Pro R"/>
                <a:cs typeface="Tahoma" panose="020B0604030504040204" pitchFamily="34" charset="0"/>
              </a:defRPr>
            </a:lvl2pPr>
            <a:lvl3pPr marL="1143000" indent="-228600">
              <a:spcBef>
                <a:spcPct val="20000"/>
              </a:spcBef>
              <a:buFont typeface="Wingdings" panose="05000000000000000000" pitchFamily="2" charset="2"/>
              <a:buChar char="§"/>
              <a:defRPr sz="2600">
                <a:solidFill>
                  <a:srgbClr val="FFFFCC"/>
                </a:solidFill>
                <a:latin typeface="Verdana" panose="020B0604030504040204" pitchFamily="34" charset="0"/>
                <a:ea typeface="Kozuka Gothic Pro R"/>
                <a:cs typeface="Tahoma" panose="020B0604030504040204" pitchFamily="34" charset="0"/>
              </a:defRPr>
            </a:lvl3pPr>
            <a:lvl4pPr marL="1600200" indent="-228600">
              <a:spcBef>
                <a:spcPct val="20000"/>
              </a:spcBef>
              <a:buFont typeface="Arial" panose="020B0604020202020204" pitchFamily="34" charset="0"/>
              <a:buChar char="–"/>
              <a:defRPr sz="2000">
                <a:solidFill>
                  <a:srgbClr val="FFFF99"/>
                </a:solidFill>
                <a:latin typeface="Verdana" panose="020B0604030504040204" pitchFamily="34" charset="0"/>
                <a:ea typeface="Kozuka Gothic Pro R"/>
                <a:cs typeface="Tahoma" panose="020B0604030504040204" pitchFamily="34" charset="0"/>
              </a:defRPr>
            </a:lvl4pPr>
            <a:lvl5pPr marL="2057400" indent="-228600">
              <a:spcBef>
                <a:spcPct val="20000"/>
              </a:spcBef>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900" b="0" i="0" u="none" strike="noStrike" kern="1200" cap="none" spc="0" normalizeH="0" baseline="0" noProof="0">
                <a:ln>
                  <a:noFill/>
                </a:ln>
                <a:solidFill>
                  <a:srgbClr val="FFFFFF"/>
                </a:solidFill>
                <a:effectLst/>
                <a:uLnTx/>
                <a:uFillTx/>
                <a:latin typeface="Arial" panose="020B0604020202020204" pitchFamily="34" charset="0"/>
                <a:cs typeface="Tahoma" panose="020B0604030504040204" pitchFamily="34" charset="0"/>
                <a:hlinkClick r:id="rId2" tooltip="https://talk.ictvonline.org/ictv-reports/ictv_online_report/dsdna-viruses/w/iridoviridae"/>
              </a:rPr>
              <a:t>This Photo</a:t>
            </a:r>
            <a:r>
              <a:rPr kumimoji="0" lang="en-US" altLang="en-US" sz="900" b="0" i="0" u="none" strike="noStrike" kern="1200" cap="none" spc="0" normalizeH="0" baseline="0" noProof="0">
                <a:ln>
                  <a:noFill/>
                </a:ln>
                <a:solidFill>
                  <a:srgbClr val="FFFFFF"/>
                </a:solidFill>
                <a:effectLst/>
                <a:uLnTx/>
                <a:uFillTx/>
                <a:latin typeface="Arial" panose="020B0604020202020204" pitchFamily="34" charset="0"/>
                <a:cs typeface="Tahoma" panose="020B0604030504040204" pitchFamily="34" charset="0"/>
              </a:rPr>
              <a:t> by Unknown Author is licensed under </a:t>
            </a:r>
            <a:r>
              <a:rPr kumimoji="0" lang="en-US" altLang="en-US" sz="900" b="0" i="0" u="none" strike="noStrike" kern="1200" cap="none" spc="0" normalizeH="0" baseline="0" noProof="0">
                <a:ln>
                  <a:noFill/>
                </a:ln>
                <a:solidFill>
                  <a:srgbClr val="FFFFFF"/>
                </a:solidFill>
                <a:effectLst/>
                <a:uLnTx/>
                <a:uFillTx/>
                <a:latin typeface="Arial" panose="020B0604020202020204" pitchFamily="34" charset="0"/>
                <a:cs typeface="Tahoma" panose="020B0604030504040204" pitchFamily="34" charset="0"/>
                <a:hlinkClick r:id="rId3" tooltip="https://creativecommons.org/licenses/by-sa/3.0/"/>
              </a:rPr>
              <a:t>CC BY-SA</a:t>
            </a:r>
            <a:endParaRPr kumimoji="0" lang="en-US" altLang="en-US" sz="900" b="0" i="0" u="none" strike="noStrike" kern="1200" cap="none" spc="0" normalizeH="0" baseline="0" noProof="0">
              <a:ln>
                <a:noFill/>
              </a:ln>
              <a:solidFill>
                <a:srgbClr val="FFFFFF"/>
              </a:solidFill>
              <a:effectLst/>
              <a:uLnTx/>
              <a:uFillTx/>
              <a:latin typeface="Arial" panose="020B0604020202020204" pitchFamily="34" charset="0"/>
              <a:cs typeface="Tahoma" panose="020B060403050404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898" name="Title 4">
            <a:extLst>
              <a:ext uri="{FF2B5EF4-FFF2-40B4-BE49-F238E27FC236}">
                <a16:creationId xmlns:a16="http://schemas.microsoft.com/office/drawing/2014/main" id="{6DA7851B-107D-4B59-B555-8C3F5898D323}"/>
              </a:ext>
            </a:extLst>
          </p:cNvPr>
          <p:cNvSpPr>
            <a:spLocks noGrp="1" noChangeArrowheads="1"/>
          </p:cNvSpPr>
          <p:nvPr>
            <p:ph type="title"/>
          </p:nvPr>
        </p:nvSpPr>
        <p:spPr>
          <a:xfrm>
            <a:off x="914400" y="-26988"/>
            <a:ext cx="10363200" cy="1143001"/>
          </a:xfrm>
        </p:spPr>
        <p:txBody>
          <a:bodyPr/>
          <a:lstStyle/>
          <a:p>
            <a:r>
              <a:rPr lang="en-US" altLang="en-US"/>
              <a:t>Testing to flatten the curve -</a:t>
            </a:r>
          </a:p>
        </p:txBody>
      </p:sp>
      <p:sp>
        <p:nvSpPr>
          <p:cNvPr id="848899" name="Content Placeholder 1">
            <a:extLst>
              <a:ext uri="{FF2B5EF4-FFF2-40B4-BE49-F238E27FC236}">
                <a16:creationId xmlns:a16="http://schemas.microsoft.com/office/drawing/2014/main" id="{00387AF9-B48F-4C18-9DBE-67CB2CBB975A}"/>
              </a:ext>
            </a:extLst>
          </p:cNvPr>
          <p:cNvSpPr>
            <a:spLocks noGrp="1" noChangeArrowheads="1"/>
          </p:cNvSpPr>
          <p:nvPr>
            <p:ph sz="half" idx="1"/>
          </p:nvPr>
        </p:nvSpPr>
        <p:spPr>
          <a:xfrm>
            <a:off x="419100" y="1585913"/>
            <a:ext cx="11353800" cy="4114800"/>
          </a:xfrm>
        </p:spPr>
        <p:txBody>
          <a:bodyPr/>
          <a:lstStyle/>
          <a:p>
            <a:r>
              <a:rPr lang="en-US" altLang="en-US" sz="2000"/>
              <a:t>Why Did They Want to Flatten the Curve?</a:t>
            </a:r>
          </a:p>
          <a:p>
            <a:r>
              <a:rPr lang="en-US" altLang="en-US" sz="2000"/>
              <a:t>The primary justification for the tyrannical governmental interventions of COVID-19 was to slow the spread of the infection so that hospital resources would not be overwhelmed, causing people to die due to lack of medical care. These interventions were not about stopping the spread or reducing the number of people that would eventually get infected.</a:t>
            </a:r>
          </a:p>
          <a:p>
            <a:r>
              <a:rPr lang="en-US" altLang="en-US" sz="2000"/>
              <a:t>It was only intended to slow it down so, eventually, naturally-acquired herd immunity — the best kind — would prevent its spread. Well guess what? They have changed the narrative. That is why you now do not hear anything about flattening the curve. Instead they transitioned the fear-mongering to alarm the public that the number of “cases” are increasing.</a:t>
            </a:r>
          </a:p>
          <a:p>
            <a:r>
              <a:rPr lang="en-US" altLang="en-US" sz="2000"/>
              <a:t>Bear in mind that you do NOT need any test to be classified as a COVID case. All you need is a simple upper respiratory infection and you can legally be classified as a COVID-19 case to artificially inflate the totals.</a:t>
            </a:r>
          </a:p>
          <a:p>
            <a:endParaRPr lang="en-US" altLang="en-US"/>
          </a:p>
        </p:txBody>
      </p:sp>
      <p:sp>
        <p:nvSpPr>
          <p:cNvPr id="848900" name="TextBox 9">
            <a:extLst>
              <a:ext uri="{FF2B5EF4-FFF2-40B4-BE49-F238E27FC236}">
                <a16:creationId xmlns:a16="http://schemas.microsoft.com/office/drawing/2014/main" id="{AEBCE201-80E3-4989-A4C1-F4F3E3C15ACB}"/>
              </a:ext>
            </a:extLst>
          </p:cNvPr>
          <p:cNvSpPr txBox="1">
            <a:spLocks noChangeArrowheads="1"/>
          </p:cNvSpPr>
          <p:nvPr/>
        </p:nvSpPr>
        <p:spPr bwMode="auto">
          <a:xfrm>
            <a:off x="4191000" y="6172200"/>
            <a:ext cx="38100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2" panose="05020102010507070707" pitchFamily="18" charset="2"/>
              <a:buNone/>
              <a:tabLst/>
              <a:defRPr/>
            </a:pPr>
            <a:r>
              <a:rPr kumimoji="0" lang="en-US" alt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hlinkClick r:id="rId2" tooltip="https://talk.ictvonline.org/ictv-reports/ictv_online_report/dsdna-viruses/w/iridoviridae"/>
              </a:rPr>
              <a:t>This Photo</a:t>
            </a:r>
            <a:r>
              <a:rPr kumimoji="0" lang="en-US" alt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by Unknown Author is licensed under </a:t>
            </a:r>
            <a:r>
              <a:rPr kumimoji="0" lang="en-US" alt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hlinkClick r:id="rId3" tooltip="https://creativecommons.org/licenses/by-sa/3.0/"/>
              </a:rPr>
              <a:t>CC BY-SA</a:t>
            </a:r>
            <a:endParaRPr kumimoji="0" lang="en-US" alt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22" name="Title 4">
            <a:extLst>
              <a:ext uri="{FF2B5EF4-FFF2-40B4-BE49-F238E27FC236}">
                <a16:creationId xmlns:a16="http://schemas.microsoft.com/office/drawing/2014/main" id="{99B6EC54-54F5-4725-9387-E7EBF0D616DE}"/>
              </a:ext>
            </a:extLst>
          </p:cNvPr>
          <p:cNvSpPr>
            <a:spLocks noGrp="1" noChangeArrowheads="1"/>
          </p:cNvSpPr>
          <p:nvPr>
            <p:ph type="title"/>
          </p:nvPr>
        </p:nvSpPr>
        <p:spPr>
          <a:xfrm>
            <a:off x="609600" y="-228600"/>
            <a:ext cx="10363200" cy="1143000"/>
          </a:xfrm>
        </p:spPr>
        <p:txBody>
          <a:bodyPr/>
          <a:lstStyle/>
          <a:p>
            <a:r>
              <a:rPr lang="en-US" altLang="en-US"/>
              <a:t>Immunity – 81% Resistant</a:t>
            </a:r>
          </a:p>
        </p:txBody>
      </p:sp>
      <p:sp>
        <p:nvSpPr>
          <p:cNvPr id="849923" name="Content Placeholder 1">
            <a:extLst>
              <a:ext uri="{FF2B5EF4-FFF2-40B4-BE49-F238E27FC236}">
                <a16:creationId xmlns:a16="http://schemas.microsoft.com/office/drawing/2014/main" id="{D8297632-6FCE-4075-AA4E-B0FB76599147}"/>
              </a:ext>
            </a:extLst>
          </p:cNvPr>
          <p:cNvSpPr>
            <a:spLocks noGrp="1" noChangeArrowheads="1"/>
          </p:cNvSpPr>
          <p:nvPr>
            <p:ph sz="half" idx="1"/>
          </p:nvPr>
        </p:nvSpPr>
        <p:spPr>
          <a:xfrm>
            <a:off x="228600" y="1035050"/>
            <a:ext cx="11582400" cy="4114800"/>
          </a:xfrm>
        </p:spPr>
        <p:txBody>
          <a:bodyPr/>
          <a:lstStyle/>
          <a:p>
            <a:r>
              <a:rPr lang="en-US" altLang="en-US" sz="1400"/>
              <a:t>Majority of People Appear Resistant to COVID-19</a:t>
            </a:r>
          </a:p>
          <a:p>
            <a:endParaRPr lang="en-US" altLang="en-US" sz="1400"/>
          </a:p>
          <a:p>
            <a:r>
              <a:rPr lang="en-US" altLang="en-US" sz="1400"/>
              <a:t>Another study28,29 published in the journal Cell found 70% of samples from patients who had recovered from mild cases of COVID-19 had resistance to SARS-CoV-2 on the T-cell level. Curiously, 40% to 60% of people who had not been exposed to SARS-CoV-2 also had resistance to the virus on the T-cell level.</a:t>
            </a:r>
          </a:p>
          <a:p>
            <a:endParaRPr lang="en-US" altLang="en-US" sz="1400"/>
          </a:p>
          <a:p>
            <a:r>
              <a:rPr lang="en-US" altLang="en-US" sz="1400"/>
              <a:t>According to the authors, this suggests there's "cross-reactive T cell recognition between circulating 'common cold' coronaviruses and SARS-CoV-2." In other words, if you've recovered from a common cold caused by a particular coronavirus, your humoral immune system may activate when you encounter SARS-CoV-2, thus rendering you resistant to COVID-19.</a:t>
            </a:r>
          </a:p>
          <a:p>
            <a:r>
              <a:rPr lang="en-US" altLang="en-US" sz="1400"/>
              <a:t>May 14, 2020, Science magazine reported30 these Cell findings, drawing parallels to another earlier paper31 by German investigators that had come to a similar conclusion. That German paper,32 the preprint of which was posted April 22, 2020, on Medrxiv, found helper T cells that targeted the SARS-CoV-2 spike protein in 15 of 18 patients hospitalized with COVID-19.</a:t>
            </a:r>
          </a:p>
          <a:p>
            <a:r>
              <a:rPr lang="en-US" altLang="en-US" sz="1400"/>
              <a:t>Yet another study,33,34,35 this one by researchers in Singapore, found common colds caused by the betacoronaviruses OC43 and HKU1 might make you more resistant to SARS-CoV-2 infection, and that the resulting immunity might last as long as 17 years.</a:t>
            </a:r>
          </a:p>
          <a:p>
            <a:r>
              <a:rPr lang="en-US" altLang="en-US" sz="1400"/>
              <a:t>The authors suggest that if you've beat a common cold caused by a OC43 or HKU1 betacoronavirus in the past, you may have a 50/50 chance of having defensive T-cells that can recognize and help defend against SARS-CoV-2.</a:t>
            </a:r>
          </a:p>
          <a:p>
            <a:endParaRPr lang="en-US" altLang="en-US" sz="1400"/>
          </a:p>
          <a:p>
            <a:r>
              <a:rPr lang="en-US" altLang="en-US" sz="1400"/>
              <a:t>81% of Unexposed Individuals May Be Resistant to SARS-CoV-2</a:t>
            </a:r>
          </a:p>
          <a:p>
            <a:r>
              <a:rPr lang="en-US" altLang="en-US" sz="1400"/>
              <a:t>Two additional studies suggesting herd immunity is near were reported36 by Reason, July 1, 2020. These include a Swedish study,37,38 which found "SARS-CoV-2 elicits robust memory T cell responses akin to those observed in the context of successful vaccines, suggesting that natural exposure or infection may prevent recurrent episodes of severe COVID-19 also in seronegative individual." Similarly, a German study39 concluded:</a:t>
            </a:r>
          </a:p>
          <a:p>
            <a:r>
              <a:rPr lang="en-US" altLang="en-US" sz="1400"/>
              <a:t>"SARS-CoV-2-specific T-cell epitopes enabled detection of post-infectious T-cell immunity, even in seronegative convalescents. Cross-reactive SARS-CoV-2 T-cell epitopes revealed preexisting T-cell responses in 81% of unexposed individuals, and validation of similarity to common cold human coronaviruses provided a functional basis for postulated heterologous immunity in SARS-CoV-2 infection."</a:t>
            </a:r>
          </a:p>
          <a:p>
            <a:endParaRPr lang="en-US" altLang="en-US"/>
          </a:p>
        </p:txBody>
      </p:sp>
      <p:sp>
        <p:nvSpPr>
          <p:cNvPr id="849924" name="TextBox 9">
            <a:extLst>
              <a:ext uri="{FF2B5EF4-FFF2-40B4-BE49-F238E27FC236}">
                <a16:creationId xmlns:a16="http://schemas.microsoft.com/office/drawing/2014/main" id="{51DB3225-D649-4D07-BD68-84F2210EC13B}"/>
              </a:ext>
            </a:extLst>
          </p:cNvPr>
          <p:cNvSpPr txBox="1">
            <a:spLocks noChangeArrowheads="1"/>
          </p:cNvSpPr>
          <p:nvPr/>
        </p:nvSpPr>
        <p:spPr bwMode="auto">
          <a:xfrm>
            <a:off x="2209800" y="5568950"/>
            <a:ext cx="38100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2" panose="05020102010507070707" pitchFamily="18" charset="2"/>
              <a:buNone/>
              <a:tabLst/>
              <a:defRPr/>
            </a:pPr>
            <a:r>
              <a:rPr kumimoji="0" lang="en-US" alt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hlinkClick r:id="rId2" tooltip="https://talk.ictvonline.org/ictv-reports/ictv_online_report/dsdna-viruses/w/iridoviridae"/>
              </a:rPr>
              <a:t>This Photo</a:t>
            </a:r>
            <a:r>
              <a:rPr kumimoji="0" lang="en-US" alt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by Unknown Author is licensed under </a:t>
            </a:r>
            <a:r>
              <a:rPr kumimoji="0" lang="en-US" alt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hlinkClick r:id="rId3" tooltip="https://creativecommons.org/licenses/by-sa/3.0/"/>
              </a:rPr>
              <a:t>CC BY-SA</a:t>
            </a:r>
            <a:endParaRPr kumimoji="0" lang="en-US" alt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946" name="Title 1">
            <a:extLst>
              <a:ext uri="{FF2B5EF4-FFF2-40B4-BE49-F238E27FC236}">
                <a16:creationId xmlns:a16="http://schemas.microsoft.com/office/drawing/2014/main" id="{EA47D67B-4348-4A64-857F-49E4A9007A50}"/>
              </a:ext>
            </a:extLst>
          </p:cNvPr>
          <p:cNvSpPr>
            <a:spLocks noGrp="1" noChangeArrowheads="1"/>
          </p:cNvSpPr>
          <p:nvPr>
            <p:ph type="title"/>
          </p:nvPr>
        </p:nvSpPr>
        <p:spPr/>
        <p:txBody>
          <a:bodyPr/>
          <a:lstStyle/>
          <a:p>
            <a:r>
              <a:rPr lang="en-US" altLang="en-US"/>
              <a:t>Complexity and Potency</a:t>
            </a:r>
          </a:p>
        </p:txBody>
      </p:sp>
      <p:sp>
        <p:nvSpPr>
          <p:cNvPr id="850947" name="Content Placeholder 2">
            <a:extLst>
              <a:ext uri="{FF2B5EF4-FFF2-40B4-BE49-F238E27FC236}">
                <a16:creationId xmlns:a16="http://schemas.microsoft.com/office/drawing/2014/main" id="{52A3B033-F294-4814-AF02-5AC10C52080E}"/>
              </a:ext>
            </a:extLst>
          </p:cNvPr>
          <p:cNvSpPr>
            <a:spLocks noGrp="1" noChangeArrowheads="1"/>
          </p:cNvSpPr>
          <p:nvPr>
            <p:ph sz="half" idx="1"/>
          </p:nvPr>
        </p:nvSpPr>
        <p:spPr/>
        <p:txBody>
          <a:bodyPr/>
          <a:lstStyle/>
          <a:p>
            <a:r>
              <a:rPr lang="en-US" altLang="en-US"/>
              <a:t>Complexity –</a:t>
            </a:r>
          </a:p>
          <a:p>
            <a:endParaRPr lang="en-US" altLang="en-US"/>
          </a:p>
          <a:p>
            <a:r>
              <a:rPr lang="en-US" altLang="en-US"/>
              <a:t>Covid 19 – is it manmade (functional augmentation of a bat virus)</a:t>
            </a:r>
          </a:p>
          <a:p>
            <a:endParaRPr lang="en-US" altLang="en-US"/>
          </a:p>
          <a:p>
            <a:r>
              <a:rPr lang="en-US" altLang="en-US"/>
              <a:t>5G network conversion</a:t>
            </a:r>
          </a:p>
          <a:p>
            <a:endParaRPr lang="en-US" altLang="en-US"/>
          </a:p>
          <a:p>
            <a:r>
              <a:rPr lang="en-US" altLang="en-US"/>
              <a:t>Mandatory vaccine and data chipping issues</a:t>
            </a:r>
          </a:p>
        </p:txBody>
      </p:sp>
      <p:sp>
        <p:nvSpPr>
          <p:cNvPr id="850948" name="Content Placeholder 3">
            <a:extLst>
              <a:ext uri="{FF2B5EF4-FFF2-40B4-BE49-F238E27FC236}">
                <a16:creationId xmlns:a16="http://schemas.microsoft.com/office/drawing/2014/main" id="{D5F02851-A899-4C4C-945D-48C6F3F3932D}"/>
              </a:ext>
            </a:extLst>
          </p:cNvPr>
          <p:cNvSpPr>
            <a:spLocks noGrp="1" noChangeArrowheads="1"/>
          </p:cNvSpPr>
          <p:nvPr>
            <p:ph sz="half" idx="2"/>
          </p:nvPr>
        </p:nvSpPr>
        <p:spPr/>
        <p:txBody>
          <a:bodyPr/>
          <a:lstStyle/>
          <a:p>
            <a:r>
              <a:rPr lang="en-US" altLang="en-US"/>
              <a:t>Potency –</a:t>
            </a:r>
          </a:p>
          <a:p>
            <a:endParaRPr lang="en-US" altLang="en-US"/>
          </a:p>
          <a:p>
            <a:r>
              <a:rPr lang="en-US" altLang="en-US"/>
              <a:t>Innate immune and complement system</a:t>
            </a:r>
          </a:p>
          <a:p>
            <a:endParaRPr lang="en-US" altLang="en-US"/>
          </a:p>
          <a:p>
            <a:r>
              <a:rPr lang="en-US" altLang="en-US"/>
              <a:t>Acquired immune learning/activation with antibody and prepared immune response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970" name="Title 1">
            <a:extLst>
              <a:ext uri="{FF2B5EF4-FFF2-40B4-BE49-F238E27FC236}">
                <a16:creationId xmlns:a16="http://schemas.microsoft.com/office/drawing/2014/main" id="{BD304BEC-D324-4A50-B624-59BBE783EF4C}"/>
              </a:ext>
            </a:extLst>
          </p:cNvPr>
          <p:cNvSpPr>
            <a:spLocks noGrp="1" noChangeArrowheads="1"/>
          </p:cNvSpPr>
          <p:nvPr>
            <p:ph type="title"/>
          </p:nvPr>
        </p:nvSpPr>
        <p:spPr>
          <a:xfrm>
            <a:off x="457200" y="-228600"/>
            <a:ext cx="10363200" cy="1143000"/>
          </a:xfrm>
        </p:spPr>
        <p:txBody>
          <a:bodyPr/>
          <a:lstStyle/>
          <a:p>
            <a:r>
              <a:rPr lang="en-US" altLang="en-US"/>
              <a:t>Covid 19 Characteristics</a:t>
            </a:r>
          </a:p>
        </p:txBody>
      </p:sp>
      <p:sp>
        <p:nvSpPr>
          <p:cNvPr id="851971" name="Content Placeholder 2">
            <a:extLst>
              <a:ext uri="{FF2B5EF4-FFF2-40B4-BE49-F238E27FC236}">
                <a16:creationId xmlns:a16="http://schemas.microsoft.com/office/drawing/2014/main" id="{63310663-6ED0-4999-8DF6-E2C430E349E4}"/>
              </a:ext>
            </a:extLst>
          </p:cNvPr>
          <p:cNvSpPr>
            <a:spLocks noGrp="1" noChangeArrowheads="1"/>
          </p:cNvSpPr>
          <p:nvPr>
            <p:ph sz="half" idx="1"/>
          </p:nvPr>
        </p:nvSpPr>
        <p:spPr>
          <a:xfrm>
            <a:off x="152400" y="1143000"/>
            <a:ext cx="6248400" cy="4114800"/>
          </a:xfrm>
        </p:spPr>
        <p:txBody>
          <a:bodyPr/>
          <a:lstStyle/>
          <a:p>
            <a:r>
              <a:rPr lang="en-US" altLang="en-US" sz="2000"/>
              <a:t>What we know (we learn more daily)</a:t>
            </a:r>
          </a:p>
          <a:p>
            <a:endParaRPr lang="en-US" altLang="en-US" sz="2000"/>
          </a:p>
          <a:p>
            <a:r>
              <a:rPr lang="en-US" altLang="en-US" sz="2000"/>
              <a:t>Covid 19 – is it man altered bat virus (it would take approximately 800 years for natural selection to allow a bat virus to develop that could jump between species) </a:t>
            </a:r>
          </a:p>
          <a:p>
            <a:r>
              <a:rPr lang="en-US" altLang="en-US" sz="2000"/>
              <a:t>- Augmentation of function is a scientific term to describe the steps taken in a laboratory to increase the virulence of a virus in order to amplify its characteristics and better see ways to prepare therapies in advance</a:t>
            </a:r>
          </a:p>
          <a:p>
            <a:r>
              <a:rPr lang="en-US" altLang="en-US" sz="2000"/>
              <a:t>- the genome sequence of the virus is unique to the horseshoe bat (Living in caves 600 miles south of Wuhan in China)</a:t>
            </a:r>
          </a:p>
          <a:p>
            <a:r>
              <a:rPr lang="en-US" altLang="en-US" sz="2000"/>
              <a:t>- the virus is optimized for human transmission – an uncommon event in nature</a:t>
            </a:r>
          </a:p>
        </p:txBody>
      </p:sp>
      <p:sp>
        <p:nvSpPr>
          <p:cNvPr id="851972" name="Content Placeholder 3">
            <a:extLst>
              <a:ext uri="{FF2B5EF4-FFF2-40B4-BE49-F238E27FC236}">
                <a16:creationId xmlns:a16="http://schemas.microsoft.com/office/drawing/2014/main" id="{672C0357-F1BE-4867-A132-4E04D87A8E8E}"/>
              </a:ext>
            </a:extLst>
          </p:cNvPr>
          <p:cNvSpPr>
            <a:spLocks noGrp="1" noChangeArrowheads="1"/>
          </p:cNvSpPr>
          <p:nvPr>
            <p:ph sz="half" idx="2"/>
          </p:nvPr>
        </p:nvSpPr>
        <p:spPr>
          <a:xfrm>
            <a:off x="6423025" y="1143000"/>
            <a:ext cx="5616575" cy="4114800"/>
          </a:xfrm>
        </p:spPr>
        <p:txBody>
          <a:bodyPr/>
          <a:lstStyle/>
          <a:p>
            <a:r>
              <a:rPr lang="en-US" altLang="en-US" sz="2000"/>
              <a:t>- the S proteins on he surface of the viral particles are what make it dangerous and contagious and so able to infect humans</a:t>
            </a:r>
          </a:p>
          <a:p>
            <a:r>
              <a:rPr lang="en-US" altLang="en-US" sz="2000"/>
              <a:t>- In 2008 the covid 19 virus was augmented in function with HIV homology, bio-engineered for augmentation to predict and develop therapeutics</a:t>
            </a:r>
          </a:p>
          <a:p>
            <a:r>
              <a:rPr lang="en-US" altLang="en-US" sz="2000"/>
              <a:t>-  Gain of function for the bat ACE II receptor to the human ACE II receptor</a:t>
            </a:r>
          </a:p>
          <a:p>
            <a:r>
              <a:rPr lang="en-US" altLang="en-US" sz="2000"/>
              <a:t>-  Subsequently the gain of function continued (weaponized) at Fort Dietrich and UNC allowedaccess to receptors CD147, CD209, CD299 and GRP 78</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994" name="Title 1">
            <a:extLst>
              <a:ext uri="{FF2B5EF4-FFF2-40B4-BE49-F238E27FC236}">
                <a16:creationId xmlns:a16="http://schemas.microsoft.com/office/drawing/2014/main" id="{EFA771F7-F977-40F4-85BA-1A39785470B1}"/>
              </a:ext>
            </a:extLst>
          </p:cNvPr>
          <p:cNvSpPr>
            <a:spLocks noGrp="1" noChangeArrowheads="1"/>
          </p:cNvSpPr>
          <p:nvPr>
            <p:ph type="title"/>
          </p:nvPr>
        </p:nvSpPr>
        <p:spPr/>
        <p:txBody>
          <a:bodyPr/>
          <a:lstStyle/>
          <a:p>
            <a:r>
              <a:rPr lang="en-AU" altLang="en-US"/>
              <a:t>Getting to know Covid 19 -</a:t>
            </a:r>
          </a:p>
        </p:txBody>
      </p:sp>
      <p:sp>
        <p:nvSpPr>
          <p:cNvPr id="852995" name="Content Placeholder 2">
            <a:extLst>
              <a:ext uri="{FF2B5EF4-FFF2-40B4-BE49-F238E27FC236}">
                <a16:creationId xmlns:a16="http://schemas.microsoft.com/office/drawing/2014/main" id="{4ED9BDC1-3111-42EF-B62C-0DAE6FFDDC91}"/>
              </a:ext>
            </a:extLst>
          </p:cNvPr>
          <p:cNvSpPr>
            <a:spLocks noGrp="1" noChangeArrowheads="1"/>
          </p:cNvSpPr>
          <p:nvPr>
            <p:ph idx="1"/>
          </p:nvPr>
        </p:nvSpPr>
        <p:spPr/>
        <p:txBody>
          <a:bodyPr/>
          <a:lstStyle/>
          <a:p>
            <a:endParaRPr lang="en-US" altLang="en-US"/>
          </a:p>
        </p:txBody>
      </p:sp>
      <p:sp>
        <p:nvSpPr>
          <p:cNvPr id="852996" name="TextBox 5">
            <a:extLst>
              <a:ext uri="{FF2B5EF4-FFF2-40B4-BE49-F238E27FC236}">
                <a16:creationId xmlns:a16="http://schemas.microsoft.com/office/drawing/2014/main" id="{C9B9A251-3F22-4673-8D4C-FB77BDE76C7E}"/>
              </a:ext>
            </a:extLst>
          </p:cNvPr>
          <p:cNvSpPr txBox="1">
            <a:spLocks noChangeArrowheads="1"/>
          </p:cNvSpPr>
          <p:nvPr/>
        </p:nvSpPr>
        <p:spPr bwMode="auto">
          <a:xfrm>
            <a:off x="1905000" y="1600200"/>
            <a:ext cx="8382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a:ln>
                  <a:noFill/>
                </a:ln>
                <a:solidFill>
                  <a:srgbClr val="FFFFCC"/>
                </a:solidFill>
                <a:effectLst/>
                <a:uLnTx/>
                <a:uFillTx/>
                <a:latin typeface="Arial" panose="020B0604020202020204" pitchFamily="34" charset="0"/>
                <a:ea typeface="+mn-ea"/>
                <a:cs typeface="Arial" panose="020B0604020202020204" pitchFamily="34" charset="0"/>
              </a:rPr>
              <a:t> Unique characteristics of Covid 19: </a:t>
            </a:r>
          </a:p>
          <a:p>
            <a:pPr marL="457200" marR="0" lvl="1"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a:ln>
                  <a:noFill/>
                </a:ln>
                <a:solidFill>
                  <a:srgbClr val="FFFFCC"/>
                </a:solidFill>
                <a:effectLst/>
                <a:uLnTx/>
                <a:uFillTx/>
                <a:latin typeface="Arial" panose="020B0604020202020204" pitchFamily="34" charset="0"/>
                <a:ea typeface="+mn-ea"/>
                <a:cs typeface="Arial" panose="020B0604020202020204" pitchFamily="34" charset="0"/>
              </a:rPr>
              <a:t>Lives for 2 hours on stainless steel</a:t>
            </a:r>
          </a:p>
          <a:p>
            <a:pPr marL="457200" marR="0" lvl="1"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a:ln>
                  <a:noFill/>
                </a:ln>
                <a:solidFill>
                  <a:srgbClr val="FFFFCC"/>
                </a:solidFill>
                <a:effectLst/>
                <a:uLnTx/>
                <a:uFillTx/>
                <a:latin typeface="Arial" panose="020B0604020202020204" pitchFamily="34" charset="0"/>
                <a:ea typeface="+mn-ea"/>
                <a:cs typeface="Arial" panose="020B0604020202020204" pitchFamily="34" charset="0"/>
              </a:rPr>
              <a:t>Lives for 3 hours on plastic</a:t>
            </a:r>
          </a:p>
          <a:p>
            <a:pPr marL="457200" marR="0" lvl="1"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a:ln>
                  <a:noFill/>
                </a:ln>
                <a:solidFill>
                  <a:srgbClr val="FFFFCC"/>
                </a:solidFill>
                <a:effectLst/>
                <a:uLnTx/>
                <a:uFillTx/>
                <a:latin typeface="Arial" panose="020B0604020202020204" pitchFamily="34" charset="0"/>
                <a:ea typeface="+mn-ea"/>
                <a:cs typeface="Arial" panose="020B0604020202020204" pitchFamily="34" charset="0"/>
              </a:rPr>
              <a:t>Lives for 24 hours on cardboard</a:t>
            </a:r>
          </a:p>
          <a:p>
            <a:pPr marL="457200" marR="0" lvl="1"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a:ln>
                  <a:noFill/>
                </a:ln>
                <a:solidFill>
                  <a:srgbClr val="FFFFCC"/>
                </a:solidFill>
                <a:effectLst/>
                <a:uLnTx/>
                <a:uFillTx/>
                <a:latin typeface="Arial" panose="020B0604020202020204" pitchFamily="34" charset="0"/>
                <a:ea typeface="+mn-ea"/>
                <a:cs typeface="Arial" panose="020B0604020202020204" pitchFamily="34" charset="0"/>
              </a:rPr>
              <a:t>Stays suspended floating the air for three hours</a:t>
            </a:r>
          </a:p>
          <a:p>
            <a:pPr marL="457200" marR="0" lvl="1"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a:ln>
                  <a:noFill/>
                </a:ln>
                <a:solidFill>
                  <a:srgbClr val="FFFFCC"/>
                </a:solidFill>
                <a:effectLst/>
                <a:uLnTx/>
                <a:uFillTx/>
                <a:latin typeface="Arial" panose="020B0604020202020204" pitchFamily="34" charset="0"/>
                <a:ea typeface="+mn-ea"/>
                <a:cs typeface="Arial" panose="020B0604020202020204" pitchFamily="34" charset="0"/>
              </a:rPr>
              <a:t>In proper conditions (heat and hydration) virus can live ou tside the body for up to  7 weeks</a:t>
            </a:r>
          </a:p>
          <a:p>
            <a:pPr marL="457200" marR="0" lvl="1"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altLang="en-US" sz="2000" b="0" i="0" u="none" strike="noStrike" kern="1200" cap="none" spc="0" normalizeH="0" baseline="0" noProof="0">
              <a:ln>
                <a:noFill/>
              </a:ln>
              <a:solidFill>
                <a:srgbClr val="FFFFCC"/>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a:ln>
                  <a:noFill/>
                </a:ln>
                <a:solidFill>
                  <a:srgbClr val="FFFFCC"/>
                </a:solidFill>
                <a:effectLst/>
                <a:uLnTx/>
                <a:uFillTx/>
                <a:latin typeface="Arial" panose="020B0604020202020204" pitchFamily="34" charset="0"/>
                <a:ea typeface="+mn-ea"/>
                <a:cs typeface="Arial" panose="020B0604020202020204" pitchFamily="34" charset="0"/>
              </a:rPr>
              <a:t> The unique protein spike of this corona virus acts like the key to fit the receptor lock on numerous cells – namely lung cells, nerve tissue and RBC/T cells effecting the functionality of these cells and, when invaded, commandeering and killing these cells</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altLang="en-US" sz="2400" b="0" i="0" u="none" strike="noStrike" kern="1200" cap="none" spc="0" normalizeH="0" baseline="0" noProof="0">
              <a:ln>
                <a:noFill/>
              </a:ln>
              <a:solidFill>
                <a:srgbClr val="FFFFCC"/>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endParaRPr kumimoji="0" lang="en-US" altLang="en-US" sz="2000" b="0" i="0" u="none" strike="noStrike" kern="1200" cap="none" spc="0" normalizeH="0" baseline="0" noProof="0">
              <a:ln>
                <a:noFill/>
              </a:ln>
              <a:solidFill>
                <a:srgbClr val="FFFFCC"/>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042" name="Title 1">
            <a:extLst>
              <a:ext uri="{FF2B5EF4-FFF2-40B4-BE49-F238E27FC236}">
                <a16:creationId xmlns:a16="http://schemas.microsoft.com/office/drawing/2014/main" id="{46FC10FB-31E1-44DC-B3F4-6EA9A0F3128C}"/>
              </a:ext>
            </a:extLst>
          </p:cNvPr>
          <p:cNvSpPr>
            <a:spLocks noGrp="1" noChangeArrowheads="1"/>
          </p:cNvSpPr>
          <p:nvPr>
            <p:ph type="title"/>
          </p:nvPr>
        </p:nvSpPr>
        <p:spPr/>
        <p:txBody>
          <a:bodyPr/>
          <a:lstStyle/>
          <a:p>
            <a:r>
              <a:rPr lang="en-AU" altLang="en-US"/>
              <a:t>Clinical Findings of Covid 19 -</a:t>
            </a:r>
          </a:p>
        </p:txBody>
      </p:sp>
      <p:sp>
        <p:nvSpPr>
          <p:cNvPr id="855043" name="Content Placeholder 2">
            <a:extLst>
              <a:ext uri="{FF2B5EF4-FFF2-40B4-BE49-F238E27FC236}">
                <a16:creationId xmlns:a16="http://schemas.microsoft.com/office/drawing/2014/main" id="{436735E1-501F-46C3-90B5-05E6E07BB155}"/>
              </a:ext>
            </a:extLst>
          </p:cNvPr>
          <p:cNvSpPr>
            <a:spLocks noGrp="1" noChangeArrowheads="1"/>
          </p:cNvSpPr>
          <p:nvPr>
            <p:ph idx="1"/>
          </p:nvPr>
        </p:nvSpPr>
        <p:spPr/>
        <p:txBody>
          <a:bodyPr/>
          <a:lstStyle/>
          <a:p>
            <a:endParaRPr lang="en-US" altLang="en-US"/>
          </a:p>
        </p:txBody>
      </p:sp>
      <p:sp>
        <p:nvSpPr>
          <p:cNvPr id="855044" name="TextBox 5">
            <a:extLst>
              <a:ext uri="{FF2B5EF4-FFF2-40B4-BE49-F238E27FC236}">
                <a16:creationId xmlns:a16="http://schemas.microsoft.com/office/drawing/2014/main" id="{DF9842EF-E08A-42B6-8134-C3861A338D0A}"/>
              </a:ext>
            </a:extLst>
          </p:cNvPr>
          <p:cNvSpPr txBox="1">
            <a:spLocks noChangeArrowheads="1"/>
          </p:cNvSpPr>
          <p:nvPr/>
        </p:nvSpPr>
        <p:spPr bwMode="auto">
          <a:xfrm>
            <a:off x="1905000" y="1600200"/>
            <a:ext cx="83820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a:ln>
                  <a:noFill/>
                </a:ln>
                <a:solidFill>
                  <a:srgbClr val="FFFFCC"/>
                </a:solidFill>
                <a:effectLst/>
                <a:uLnTx/>
                <a:uFillTx/>
                <a:latin typeface="Arial" panose="020B0604020202020204" pitchFamily="34" charset="0"/>
                <a:ea typeface="+mn-ea"/>
                <a:cs typeface="Arial" panose="020B0604020202020204" pitchFamily="34" charset="0"/>
              </a:rPr>
              <a:t> Symptoms typically include: fever, neck stiffness, severe headache, loss of smell/taste, heavy sensation in the chest (fibrosis), fatigue, malaise and loss of limbic wellbeing</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a:ln>
                  <a:noFill/>
                </a:ln>
                <a:solidFill>
                  <a:srgbClr val="FFFFCC"/>
                </a:solidFill>
                <a:effectLst/>
                <a:uLnTx/>
                <a:uFillTx/>
                <a:latin typeface="Arial" panose="020B0604020202020204" pitchFamily="34" charset="0"/>
                <a:ea typeface="+mn-ea"/>
                <a:cs typeface="Arial" panose="020B0604020202020204" pitchFamily="34" charset="0"/>
              </a:rPr>
              <a:t> further observation reveals that the virus also can attack the heart and reduce output (ejection fraction reduced)</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a:ln>
                  <a:noFill/>
                </a:ln>
                <a:solidFill>
                  <a:srgbClr val="FFFFCC"/>
                </a:solidFill>
                <a:effectLst/>
                <a:uLnTx/>
                <a:uFillTx/>
                <a:latin typeface="Arial" panose="020B0604020202020204" pitchFamily="34" charset="0"/>
                <a:ea typeface="+mn-ea"/>
                <a:cs typeface="Arial" panose="020B0604020202020204" pitchFamily="34" charset="0"/>
              </a:rPr>
              <a:t> Can also penetrate the central nervous system and create aphasia and memory impairment and activate latent neuroviral activity which produces neuritis and extension neuralgias and paresthesias</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a:ln>
                  <a:noFill/>
                </a:ln>
                <a:solidFill>
                  <a:srgbClr val="FFFFCC"/>
                </a:solidFill>
                <a:effectLst/>
                <a:uLnTx/>
                <a:uFillTx/>
                <a:latin typeface="Arial" panose="020B0604020202020204" pitchFamily="34" charset="0"/>
                <a:ea typeface="+mn-ea"/>
                <a:cs typeface="Arial" panose="020B0604020202020204" pitchFamily="34" charset="0"/>
              </a:rPr>
              <a:t>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090" name="Title 1">
            <a:extLst>
              <a:ext uri="{FF2B5EF4-FFF2-40B4-BE49-F238E27FC236}">
                <a16:creationId xmlns:a16="http://schemas.microsoft.com/office/drawing/2014/main" id="{2804B354-7F1F-4E9A-A0EF-C895AF7C7958}"/>
              </a:ext>
            </a:extLst>
          </p:cNvPr>
          <p:cNvSpPr>
            <a:spLocks noGrp="1" noChangeArrowheads="1"/>
          </p:cNvSpPr>
          <p:nvPr>
            <p:ph type="title"/>
          </p:nvPr>
        </p:nvSpPr>
        <p:spPr/>
        <p:txBody>
          <a:bodyPr/>
          <a:lstStyle/>
          <a:p>
            <a:r>
              <a:rPr lang="en-AU" altLang="en-US"/>
              <a:t>Rumors of Covid 19 -</a:t>
            </a:r>
          </a:p>
        </p:txBody>
      </p:sp>
      <p:sp>
        <p:nvSpPr>
          <p:cNvPr id="857091" name="Content Placeholder 2">
            <a:extLst>
              <a:ext uri="{FF2B5EF4-FFF2-40B4-BE49-F238E27FC236}">
                <a16:creationId xmlns:a16="http://schemas.microsoft.com/office/drawing/2014/main" id="{A2BCEBC8-D684-41B3-8AD9-62A848FE8CC2}"/>
              </a:ext>
            </a:extLst>
          </p:cNvPr>
          <p:cNvSpPr>
            <a:spLocks noGrp="1" noChangeArrowheads="1"/>
          </p:cNvSpPr>
          <p:nvPr>
            <p:ph idx="1"/>
          </p:nvPr>
        </p:nvSpPr>
        <p:spPr/>
        <p:txBody>
          <a:bodyPr/>
          <a:lstStyle/>
          <a:p>
            <a:endParaRPr lang="en-US" altLang="en-US"/>
          </a:p>
        </p:txBody>
      </p:sp>
      <p:sp>
        <p:nvSpPr>
          <p:cNvPr id="857092" name="TextBox 5">
            <a:extLst>
              <a:ext uri="{FF2B5EF4-FFF2-40B4-BE49-F238E27FC236}">
                <a16:creationId xmlns:a16="http://schemas.microsoft.com/office/drawing/2014/main" id="{4BE132B6-3D4E-406E-A635-19479DFB7786}"/>
              </a:ext>
            </a:extLst>
          </p:cNvPr>
          <p:cNvSpPr txBox="1">
            <a:spLocks noChangeArrowheads="1"/>
          </p:cNvSpPr>
          <p:nvPr/>
        </p:nvSpPr>
        <p:spPr bwMode="auto">
          <a:xfrm>
            <a:off x="1905000" y="1600200"/>
            <a:ext cx="83820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a:ln>
                  <a:noFill/>
                </a:ln>
                <a:solidFill>
                  <a:srgbClr val="FFFFCC"/>
                </a:solidFill>
                <a:effectLst/>
                <a:uLnTx/>
                <a:uFillTx/>
                <a:latin typeface="Arial" panose="020B0604020202020204" pitchFamily="34" charset="0"/>
                <a:ea typeface="+mn-ea"/>
                <a:cs typeface="Arial" panose="020B0604020202020204" pitchFamily="34" charset="0"/>
              </a:rPr>
              <a:t> Manmade virus which has been augmented to study its characteristics</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a:ln>
                  <a:noFill/>
                </a:ln>
                <a:solidFill>
                  <a:srgbClr val="FFFFCC"/>
                </a:solidFill>
                <a:effectLst/>
                <a:uLnTx/>
                <a:uFillTx/>
                <a:latin typeface="Arial" panose="020B0604020202020204" pitchFamily="34" charset="0"/>
                <a:ea typeface="+mn-ea"/>
                <a:cs typeface="Arial" panose="020B0604020202020204" pitchFamily="34" charset="0"/>
              </a:rPr>
              <a:t> May have genetic strands from HIV, Ebola, SARS grafted into it</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a:ln>
                  <a:noFill/>
                </a:ln>
                <a:solidFill>
                  <a:srgbClr val="FFFFCC"/>
                </a:solidFill>
                <a:effectLst/>
                <a:uLnTx/>
                <a:uFillTx/>
                <a:latin typeface="Arial" panose="020B0604020202020204" pitchFamily="34" charset="0"/>
                <a:ea typeface="+mn-ea"/>
                <a:cs typeface="Arial" panose="020B0604020202020204" pitchFamily="34" charset="0"/>
              </a:rPr>
              <a:t> May have been accidentally or deliberately released on the public</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a:ln>
                  <a:noFill/>
                </a:ln>
                <a:solidFill>
                  <a:srgbClr val="FFFFCC"/>
                </a:solidFill>
                <a:effectLst/>
                <a:uLnTx/>
                <a:uFillTx/>
                <a:latin typeface="Arial" panose="020B0604020202020204" pitchFamily="34" charset="0"/>
                <a:ea typeface="+mn-ea"/>
                <a:cs typeface="Arial" panose="020B0604020202020204" pitchFamily="34" charset="0"/>
              </a:rPr>
              <a:t> May have been funded in China by the NIH ($3.7 million) after research of this sort was banned in the USA</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a:ln>
                  <a:noFill/>
                </a:ln>
                <a:solidFill>
                  <a:srgbClr val="FFFFCC"/>
                </a:solidFill>
                <a:effectLst/>
                <a:uLnTx/>
                <a:uFillTx/>
                <a:latin typeface="Arial" panose="020B0604020202020204" pitchFamily="34" charset="0"/>
                <a:ea typeface="+mn-ea"/>
                <a:cs typeface="Arial" panose="020B0604020202020204" pitchFamily="34" charset="0"/>
              </a:rPr>
              <a:t> Poor public health data management has inflated the morbidity of the virus </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a:ln>
                  <a:noFill/>
                </a:ln>
                <a:solidFill>
                  <a:srgbClr val="FFFFCC"/>
                </a:solidFill>
                <a:effectLst/>
                <a:uLnTx/>
                <a:uFillTx/>
                <a:latin typeface="Arial" panose="020B0604020202020204" pitchFamily="34" charset="0"/>
                <a:ea typeface="+mn-ea"/>
                <a:cs typeface="Arial" panose="020B0604020202020204" pitchFamily="34" charset="0"/>
              </a:rPr>
              <a:t> Some say there are 700,000 more people infected in American than has been estimated, which would then reduce the morbidity quotient against the number of deaths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418E5-C875-4CD4-B8F0-B9B8ABDF66A7}"/>
              </a:ext>
            </a:extLst>
          </p:cNvPr>
          <p:cNvSpPr>
            <a:spLocks noGrp="1"/>
          </p:cNvSpPr>
          <p:nvPr>
            <p:ph type="title"/>
          </p:nvPr>
        </p:nvSpPr>
        <p:spPr>
          <a:xfrm>
            <a:off x="5756222" y="365125"/>
            <a:ext cx="5597577" cy="1325563"/>
          </a:xfrm>
        </p:spPr>
        <p:txBody>
          <a:bodyPr/>
          <a:lstStyle/>
          <a:p>
            <a:endParaRPr lang="en-US" dirty="0"/>
          </a:p>
        </p:txBody>
      </p:sp>
      <p:pic>
        <p:nvPicPr>
          <p:cNvPr id="5" name="Content Placeholder 4">
            <a:extLst>
              <a:ext uri="{FF2B5EF4-FFF2-40B4-BE49-F238E27FC236}">
                <a16:creationId xmlns:a16="http://schemas.microsoft.com/office/drawing/2014/main" id="{96051EED-FFDD-4F86-8B0E-9571797D549D}"/>
              </a:ext>
            </a:extLst>
          </p:cNvPr>
          <p:cNvPicPr>
            <a:picLocks noGrp="1" noChangeAspect="1"/>
          </p:cNvPicPr>
          <p:nvPr>
            <p:ph idx="1"/>
          </p:nvPr>
        </p:nvPicPr>
        <p:blipFill>
          <a:blip r:embed="rId3"/>
          <a:stretch>
            <a:fillRect/>
          </a:stretch>
        </p:blipFill>
        <p:spPr>
          <a:xfrm>
            <a:off x="0" y="0"/>
            <a:ext cx="12192000" cy="6858000"/>
          </a:xfrm>
        </p:spPr>
      </p:pic>
      <p:sp>
        <p:nvSpPr>
          <p:cNvPr id="3" name="Rectangle 2">
            <a:extLst>
              <a:ext uri="{FF2B5EF4-FFF2-40B4-BE49-F238E27FC236}">
                <a16:creationId xmlns:a16="http://schemas.microsoft.com/office/drawing/2014/main" id="{710A86DC-11CF-4759-80F4-7CD35104F0A2}"/>
              </a:ext>
            </a:extLst>
          </p:cNvPr>
          <p:cNvSpPr/>
          <p:nvPr/>
        </p:nvSpPr>
        <p:spPr>
          <a:xfrm>
            <a:off x="5989819" y="1186903"/>
            <a:ext cx="5597577" cy="2713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343F733-EB5E-4C6C-A7A2-5603E02D37FC}"/>
              </a:ext>
            </a:extLst>
          </p:cNvPr>
          <p:cNvSpPr/>
          <p:nvPr/>
        </p:nvSpPr>
        <p:spPr>
          <a:xfrm>
            <a:off x="8589364" y="365125"/>
            <a:ext cx="3372787" cy="1643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61685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138" name="Title 1">
            <a:extLst>
              <a:ext uri="{FF2B5EF4-FFF2-40B4-BE49-F238E27FC236}">
                <a16:creationId xmlns:a16="http://schemas.microsoft.com/office/drawing/2014/main" id="{33870EF4-6C08-4E65-A6BD-6657E063A7C2}"/>
              </a:ext>
            </a:extLst>
          </p:cNvPr>
          <p:cNvSpPr>
            <a:spLocks noGrp="1" noChangeArrowheads="1"/>
          </p:cNvSpPr>
          <p:nvPr>
            <p:ph type="title"/>
          </p:nvPr>
        </p:nvSpPr>
        <p:spPr/>
        <p:txBody>
          <a:bodyPr/>
          <a:lstStyle/>
          <a:p>
            <a:r>
              <a:rPr lang="en-US" altLang="en-US"/>
              <a:t>Concept of Co-Infection</a:t>
            </a:r>
          </a:p>
        </p:txBody>
      </p:sp>
      <p:sp>
        <p:nvSpPr>
          <p:cNvPr id="859139" name="Text Placeholder 2">
            <a:extLst>
              <a:ext uri="{FF2B5EF4-FFF2-40B4-BE49-F238E27FC236}">
                <a16:creationId xmlns:a16="http://schemas.microsoft.com/office/drawing/2014/main" id="{EF17F147-5CEB-47FE-81E0-C7EE655EA542}"/>
              </a:ext>
            </a:extLst>
          </p:cNvPr>
          <p:cNvSpPr>
            <a:spLocks noGrp="1" noChangeArrowheads="1"/>
          </p:cNvSpPr>
          <p:nvPr>
            <p:ph type="body" sz="half" idx="1"/>
          </p:nvPr>
        </p:nvSpPr>
        <p:spPr/>
        <p:txBody>
          <a:bodyPr/>
          <a:lstStyle/>
          <a:p>
            <a:r>
              <a:rPr lang="en-US" altLang="en-US"/>
              <a:t>* The latest explanation of the Covid 19 dynamic is that infection of this carries a diverse complexity of many retroviruses and co-virus components.</a:t>
            </a:r>
          </a:p>
          <a:p>
            <a:r>
              <a:rPr lang="en-US" altLang="en-US"/>
              <a:t>* It also acts in the host to upset the latent viral balance which is being maintained in a state of suppression by immune tolerant mechanisms</a:t>
            </a:r>
          </a:p>
          <a:p>
            <a:r>
              <a:rPr lang="en-US" altLang="en-US"/>
              <a:t>* Which means the balanced seesaw can be upset</a:t>
            </a:r>
          </a:p>
        </p:txBody>
      </p:sp>
      <p:pic>
        <p:nvPicPr>
          <p:cNvPr id="859140" name="Content Placeholder 5">
            <a:extLst>
              <a:ext uri="{FF2B5EF4-FFF2-40B4-BE49-F238E27FC236}">
                <a16:creationId xmlns:a16="http://schemas.microsoft.com/office/drawing/2014/main" id="{3075E420-1EF5-40B2-A753-0125E2779F8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729538" y="3122613"/>
            <a:ext cx="2016125" cy="1831975"/>
          </a:xfrm>
        </p:spPr>
      </p:pic>
      <p:sp>
        <p:nvSpPr>
          <p:cNvPr id="859141" name="TextBox 6">
            <a:extLst>
              <a:ext uri="{FF2B5EF4-FFF2-40B4-BE49-F238E27FC236}">
                <a16:creationId xmlns:a16="http://schemas.microsoft.com/office/drawing/2014/main" id="{7C2FD5BB-D8E8-437C-8430-C51F1CB299D5}"/>
              </a:ext>
            </a:extLst>
          </p:cNvPr>
          <p:cNvSpPr txBox="1">
            <a:spLocks noChangeArrowheads="1"/>
          </p:cNvSpPr>
          <p:nvPr/>
        </p:nvSpPr>
        <p:spPr bwMode="auto">
          <a:xfrm>
            <a:off x="6396038" y="4724400"/>
            <a:ext cx="312896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2" panose="05020102010507070707" pitchFamily="18" charset="2"/>
              <a:buNone/>
              <a:tabLst/>
              <a:defRPr/>
            </a:pPr>
            <a:r>
              <a:rPr kumimoji="0" lang="en-US" alt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hlinkClick r:id="rId3" tooltip="https://www.frontiersin.org/articles/10.3389/fmed.2018.00121/full"/>
              </a:rPr>
              <a:t>This Photo</a:t>
            </a:r>
            <a:r>
              <a:rPr kumimoji="0" lang="en-US" alt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by Unknown Author is licensed under </a:t>
            </a:r>
            <a:r>
              <a:rPr kumimoji="0" lang="en-US" alt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hlinkClick r:id="rId4" tooltip="https://creativecommons.org/licenses/by/3.0/"/>
              </a:rPr>
              <a:t>CC BY</a:t>
            </a:r>
            <a:endParaRPr kumimoji="0" lang="en-US" alt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2" name="Title 4">
            <a:extLst>
              <a:ext uri="{FF2B5EF4-FFF2-40B4-BE49-F238E27FC236}">
                <a16:creationId xmlns:a16="http://schemas.microsoft.com/office/drawing/2014/main" id="{EB01FC82-E178-4320-8FC9-1C5C8C2EFB33}"/>
              </a:ext>
            </a:extLst>
          </p:cNvPr>
          <p:cNvSpPr>
            <a:spLocks noGrp="1" noChangeArrowheads="1"/>
          </p:cNvSpPr>
          <p:nvPr>
            <p:ph type="title"/>
          </p:nvPr>
        </p:nvSpPr>
        <p:spPr/>
        <p:txBody>
          <a:bodyPr/>
          <a:lstStyle/>
          <a:p>
            <a:r>
              <a:rPr lang="en-US" altLang="en-US"/>
              <a:t>Flattening the curve …</a:t>
            </a:r>
          </a:p>
        </p:txBody>
      </p:sp>
      <p:sp>
        <p:nvSpPr>
          <p:cNvPr id="860163" name="Content Placeholder 1">
            <a:extLst>
              <a:ext uri="{FF2B5EF4-FFF2-40B4-BE49-F238E27FC236}">
                <a16:creationId xmlns:a16="http://schemas.microsoft.com/office/drawing/2014/main" id="{33F68BDF-FA1B-4498-AB89-325771F978F1}"/>
              </a:ext>
            </a:extLst>
          </p:cNvPr>
          <p:cNvSpPr>
            <a:spLocks noGrp="1" noChangeArrowheads="1"/>
          </p:cNvSpPr>
          <p:nvPr>
            <p:ph sz="half" idx="1"/>
          </p:nvPr>
        </p:nvSpPr>
        <p:spPr/>
        <p:txBody>
          <a:bodyPr/>
          <a:lstStyle/>
          <a:p>
            <a:r>
              <a:rPr lang="en-US" altLang="en-US"/>
              <a:t>The total all-cause mortality is not significantly different than in previous years as discussed by my interview with Denis Rancourt. Many other deaths have been shifted to COVID-19, bringing a high spike in deaths, but when you look at the area under the curve for total deaths, it really doesn't differ from previous years.</a:t>
            </a:r>
          </a:p>
          <a:p>
            <a:endParaRPr lang="en-US" altLang="en-US"/>
          </a:p>
          <a:p>
            <a:r>
              <a:rPr lang="en-US" altLang="en-US"/>
              <a:t>This was also echoed by the American Institute for Economic Research.44 Back in April 2020 they referred to the COVID-19 pandemic as "An egregious statistical horror story" that resulted in "a vandalistic lockdown on the economy," which:</a:t>
            </a:r>
          </a:p>
          <a:p>
            <a:r>
              <a:rPr lang="en-US" altLang="en-US"/>
              <a:t>"… would have been an outrage even if the assumptions were not wildly astronomically wrong. Flattening the curve was always a fool's errand that widened the damage …</a:t>
            </a:r>
          </a:p>
          <a:p>
            <a:r>
              <a:rPr lang="en-US" altLang="en-US"/>
              <a:t>The latest figures on overall death rates from all causes show no increase at all. Deaths are lower than in 2019, 2018, 2017 and 2015, slightly higher than in 2016. Any upward bias is imparted by population growth.</a:t>
            </a:r>
          </a:p>
          <a:p>
            <a:r>
              <a:rPr lang="en-US" altLang="en-US"/>
              <a:t>Now writing a book on the crisis with bestselling author Jay Richards, [statistician William] Briggs concludes: 'Since pneumonia deaths are up, yet all deaths are down, it must mean people are being recorded as dying from other things at smaller rates than usual.' Deaths from other causes are simply being ascribed to the coronavirus.</a:t>
            </a:r>
          </a:p>
          <a:p>
            <a:r>
              <a:rPr lang="en-US" altLang="en-US"/>
              <a:t>As usual every year, deaths began trending downward in January. It's an annual pattern. Look it up. Since the lockdown began in mid-March, the politicians cannot claim that their policies had anything to do with the declining death rate.</a:t>
            </a:r>
          </a:p>
          <a:p>
            <a:endParaRPr lang="en-US" altLang="en-US"/>
          </a:p>
          <a:p>
            <a:r>
              <a:rPr lang="en-US" altLang="en-US"/>
              <a:t>A global study45 published in Israel by Professor Isaac Ben-Israel, chairman of the Israeli Space Agency and Council on Research and Development, shows that 'the spread of the coronavirus declines to almost zero after 70 days — no matter where it strikes, and no matter what measures governments impose to try to thwart it.'</a:t>
            </a:r>
          </a:p>
          <a:p>
            <a:r>
              <a:rPr lang="en-US" altLang="en-US"/>
              <a:t>In fact, by impeding herd immunity, particularly among students and other non-susceptible young people, the lockdown in the U.S. has prolonged and exacerbated the medical problem. As Briggs concludes, 'People need to get out into virus-killing sunshine and germicidal air.'"</a:t>
            </a:r>
          </a:p>
          <a:p>
            <a:endParaRPr lang="en-US" altLang="en-US"/>
          </a:p>
        </p:txBody>
      </p:sp>
      <p:sp>
        <p:nvSpPr>
          <p:cNvPr id="860164" name="Content Placeholder 3">
            <a:extLst>
              <a:ext uri="{FF2B5EF4-FFF2-40B4-BE49-F238E27FC236}">
                <a16:creationId xmlns:a16="http://schemas.microsoft.com/office/drawing/2014/main" id="{65A78749-4D93-413B-B490-66357744C471}"/>
              </a:ext>
            </a:extLst>
          </p:cNvPr>
          <p:cNvSpPr>
            <a:spLocks noGrp="1" noChangeArrowheads="1"/>
          </p:cNvSpPr>
          <p:nvPr>
            <p:ph sz="half" idx="2"/>
          </p:nvPr>
        </p:nvSpPr>
        <p:spPr/>
        <p:txBody>
          <a:bodyPr/>
          <a:lstStyle/>
          <a:p>
            <a:endParaRPr lang="en-US"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186" name="Title 1">
            <a:extLst>
              <a:ext uri="{FF2B5EF4-FFF2-40B4-BE49-F238E27FC236}">
                <a16:creationId xmlns:a16="http://schemas.microsoft.com/office/drawing/2014/main" id="{23247451-9435-43DC-9FE1-FBC0EAFEDEEE}"/>
              </a:ext>
            </a:extLst>
          </p:cNvPr>
          <p:cNvSpPr>
            <a:spLocks noGrp="1" noChangeArrowheads="1"/>
          </p:cNvSpPr>
          <p:nvPr>
            <p:ph type="title"/>
          </p:nvPr>
        </p:nvSpPr>
        <p:spPr>
          <a:xfrm>
            <a:off x="609600" y="273050"/>
            <a:ext cx="4011613" cy="1162050"/>
          </a:xfrm>
        </p:spPr>
        <p:txBody>
          <a:bodyPr/>
          <a:lstStyle/>
          <a:p>
            <a:r>
              <a:rPr lang="en-US" altLang="en-US"/>
              <a:t>Synthetic Virus attacks immune compromised systems</a:t>
            </a:r>
          </a:p>
        </p:txBody>
      </p:sp>
      <p:pic>
        <p:nvPicPr>
          <p:cNvPr id="861187" name="Content Placeholder 5">
            <a:extLst>
              <a:ext uri="{FF2B5EF4-FFF2-40B4-BE49-F238E27FC236}">
                <a16:creationId xmlns:a16="http://schemas.microsoft.com/office/drawing/2014/main" id="{4B9304B5-2596-4CE3-BE03-C7E9D6535E0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251450" y="273050"/>
            <a:ext cx="5846763" cy="5853113"/>
          </a:xfrm>
        </p:spPr>
      </p:pic>
      <p:sp>
        <p:nvSpPr>
          <p:cNvPr id="861188" name="Text Placeholder 3">
            <a:extLst>
              <a:ext uri="{FF2B5EF4-FFF2-40B4-BE49-F238E27FC236}">
                <a16:creationId xmlns:a16="http://schemas.microsoft.com/office/drawing/2014/main" id="{B74B4392-C168-4698-8354-E5843B4A445F}"/>
              </a:ext>
            </a:extLst>
          </p:cNvPr>
          <p:cNvSpPr>
            <a:spLocks noGrp="1" noChangeArrowheads="1"/>
          </p:cNvSpPr>
          <p:nvPr>
            <p:ph type="body" sz="half" idx="2"/>
          </p:nvPr>
        </p:nvSpPr>
        <p:spPr>
          <a:xfrm>
            <a:off x="609600" y="1435100"/>
            <a:ext cx="4011613" cy="4691063"/>
          </a:xfrm>
        </p:spPr>
        <p:txBody>
          <a:bodyPr/>
          <a:lstStyle/>
          <a:p>
            <a:r>
              <a:rPr lang="en-US" altLang="en-US"/>
              <a:t>Absence of Interferon 1 in the fermenter that grows virus means there is no suppression of viral activity</a:t>
            </a:r>
          </a:p>
          <a:p>
            <a:endParaRPr lang="en-US" altLang="en-US"/>
          </a:p>
          <a:p>
            <a:r>
              <a:rPr lang="en-US" altLang="en-US"/>
              <a:t>So there is an exponential increase of viral replication and adaptation including ‘accelerated evolution’ wherein the virus being grown picks up and combines with all the unnamed viral strains that are co-present</a:t>
            </a:r>
          </a:p>
          <a:p>
            <a:endParaRPr lang="en-US" altLang="en-US"/>
          </a:p>
          <a:p>
            <a:r>
              <a:rPr lang="en-US" altLang="en-US"/>
              <a:t>Virus is not allowed  to replicate and mutate like that in the human body and nature because of the present of Interferon 1, which suppresses viral activity</a:t>
            </a:r>
          </a:p>
          <a:p>
            <a:endParaRPr lang="en-US" altLang="en-US"/>
          </a:p>
          <a:p>
            <a:endParaRPr lang="en-US" altLang="en-US"/>
          </a:p>
        </p:txBody>
      </p:sp>
      <p:sp>
        <p:nvSpPr>
          <p:cNvPr id="861189" name="TextBox 6">
            <a:extLst>
              <a:ext uri="{FF2B5EF4-FFF2-40B4-BE49-F238E27FC236}">
                <a16:creationId xmlns:a16="http://schemas.microsoft.com/office/drawing/2014/main" id="{17B7AB16-7C42-426F-A439-FE3F3881CA60}"/>
              </a:ext>
            </a:extLst>
          </p:cNvPr>
          <p:cNvSpPr txBox="1">
            <a:spLocks noChangeArrowheads="1"/>
          </p:cNvSpPr>
          <p:nvPr/>
        </p:nvSpPr>
        <p:spPr bwMode="auto">
          <a:xfrm>
            <a:off x="5099050" y="5757863"/>
            <a:ext cx="51117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2" panose="05020102010507070707" pitchFamily="18" charset="2"/>
              <a:buNone/>
              <a:tabLst/>
              <a:defRPr/>
            </a:pPr>
            <a:r>
              <a:rPr kumimoji="0" lang="en-US" alt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hlinkClick r:id="rId3" tooltip="http://ricochetscience.com/naming-the-2015-2016-influenza-viruses-h3n2-and-h1n1/"/>
              </a:rPr>
              <a:t>This Photo</a:t>
            </a:r>
            <a:r>
              <a:rPr kumimoji="0" lang="en-US" alt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by Unknown Author is licensed under </a:t>
            </a:r>
            <a:r>
              <a:rPr kumimoji="0" lang="en-US" alt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hlinkClick r:id="rId4" tooltip="https://creativecommons.org/licenses/by-nc-sa/3.0/"/>
              </a:rPr>
              <a:t>CC BY-SA-NC</a:t>
            </a:r>
            <a:endParaRPr kumimoji="0" lang="en-US" alt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210" name="Title 1">
            <a:extLst>
              <a:ext uri="{FF2B5EF4-FFF2-40B4-BE49-F238E27FC236}">
                <a16:creationId xmlns:a16="http://schemas.microsoft.com/office/drawing/2014/main" id="{038FABB1-59CC-4839-8204-CBBBCCF39B02}"/>
              </a:ext>
            </a:extLst>
          </p:cNvPr>
          <p:cNvSpPr>
            <a:spLocks noGrp="1" noChangeArrowheads="1"/>
          </p:cNvSpPr>
          <p:nvPr>
            <p:ph type="title"/>
          </p:nvPr>
        </p:nvSpPr>
        <p:spPr>
          <a:xfrm>
            <a:off x="609600" y="273050"/>
            <a:ext cx="4011613" cy="1162050"/>
          </a:xfrm>
        </p:spPr>
        <p:txBody>
          <a:bodyPr/>
          <a:lstStyle/>
          <a:p>
            <a:r>
              <a:rPr lang="en-US" altLang="en-US"/>
              <a:t>No Single Virus </a:t>
            </a:r>
          </a:p>
        </p:txBody>
      </p:sp>
      <p:sp>
        <p:nvSpPr>
          <p:cNvPr id="862211" name="Text Placeholder 3">
            <a:extLst>
              <a:ext uri="{FF2B5EF4-FFF2-40B4-BE49-F238E27FC236}">
                <a16:creationId xmlns:a16="http://schemas.microsoft.com/office/drawing/2014/main" id="{1F1CF908-FB29-4671-B42C-3ECB80AAE957}"/>
              </a:ext>
            </a:extLst>
          </p:cNvPr>
          <p:cNvSpPr>
            <a:spLocks noGrp="1" noChangeArrowheads="1"/>
          </p:cNvSpPr>
          <p:nvPr>
            <p:ph type="body" sz="half" idx="2"/>
          </p:nvPr>
        </p:nvSpPr>
        <p:spPr>
          <a:xfrm>
            <a:off x="609600" y="1435100"/>
            <a:ext cx="4011613" cy="4691063"/>
          </a:xfrm>
        </p:spPr>
        <p:txBody>
          <a:bodyPr/>
          <a:lstStyle/>
          <a:p>
            <a:r>
              <a:rPr lang="en-US" altLang="en-US"/>
              <a:t>Viruses don’t travel alone </a:t>
            </a:r>
          </a:p>
          <a:p>
            <a:endParaRPr lang="en-US" altLang="en-US"/>
          </a:p>
          <a:p>
            <a:r>
              <a:rPr lang="en-US" altLang="en-US"/>
              <a:t>HIV doesn’t cause AIDS because there is a multiplicity of interacting viruses all activating and spreading throughout the host</a:t>
            </a:r>
          </a:p>
          <a:p>
            <a:endParaRPr lang="en-US" altLang="en-US"/>
          </a:p>
          <a:p>
            <a:r>
              <a:rPr lang="en-US" altLang="en-US"/>
              <a:t>The answer always lies in host immune competence to interrupt viral spread and suppress viral activity</a:t>
            </a:r>
          </a:p>
          <a:p>
            <a:endParaRPr lang="en-US" altLang="en-US"/>
          </a:p>
          <a:p>
            <a:r>
              <a:rPr lang="en-US" altLang="en-US"/>
              <a:t>Be strong – Be prepared – this is the answer</a:t>
            </a:r>
          </a:p>
          <a:p>
            <a:endParaRPr lang="en-US" altLang="en-US"/>
          </a:p>
          <a:p>
            <a:r>
              <a:rPr lang="en-US" altLang="en-US"/>
              <a:t>The anti viral antidote is the potentiated human</a:t>
            </a:r>
          </a:p>
          <a:p>
            <a:endParaRPr lang="en-US" altLang="en-US"/>
          </a:p>
          <a:p>
            <a:endParaRPr lang="en-US" altLang="en-US"/>
          </a:p>
        </p:txBody>
      </p:sp>
      <p:pic>
        <p:nvPicPr>
          <p:cNvPr id="862212" name="Picture 11">
            <a:extLst>
              <a:ext uri="{FF2B5EF4-FFF2-40B4-BE49-F238E27FC236}">
                <a16:creationId xmlns:a16="http://schemas.microsoft.com/office/drawing/2014/main" id="{9C361146-7C37-4974-9E4F-9FB0569865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3288" y="1066800"/>
            <a:ext cx="7258050" cy="469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2213" name="TextBox 12">
            <a:extLst>
              <a:ext uri="{FF2B5EF4-FFF2-40B4-BE49-F238E27FC236}">
                <a16:creationId xmlns:a16="http://schemas.microsoft.com/office/drawing/2014/main" id="{384D8BCC-1AA9-4159-8BE3-9014ADDA790E}"/>
              </a:ext>
            </a:extLst>
          </p:cNvPr>
          <p:cNvSpPr txBox="1">
            <a:spLocks noChangeArrowheads="1"/>
          </p:cNvSpPr>
          <p:nvPr/>
        </p:nvSpPr>
        <p:spPr bwMode="auto">
          <a:xfrm>
            <a:off x="5181600" y="6748463"/>
            <a:ext cx="51117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2" panose="05020102010507070707" pitchFamily="18" charset="2"/>
              <a:buNone/>
              <a:tabLst/>
              <a:defRPr/>
            </a:pPr>
            <a:r>
              <a:rPr kumimoji="0" lang="en-US" alt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hlinkClick r:id="rId3" tooltip="https://www.frontiersin.org/articles/10.3389/fimmu.2018.03067/full"/>
              </a:rPr>
              <a:t>This Photo</a:t>
            </a:r>
            <a:r>
              <a:rPr kumimoji="0" lang="en-US" alt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by Unknown Author is licensed under </a:t>
            </a:r>
            <a:r>
              <a:rPr kumimoji="0" lang="en-US" alt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hlinkClick r:id="rId4" tooltip="https://creativecommons.org/licenses/by/3.0/"/>
              </a:rPr>
              <a:t>CC BY</a:t>
            </a:r>
            <a:endParaRPr kumimoji="0" lang="en-US" alt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234" name="Title 1">
            <a:extLst>
              <a:ext uri="{FF2B5EF4-FFF2-40B4-BE49-F238E27FC236}">
                <a16:creationId xmlns:a16="http://schemas.microsoft.com/office/drawing/2014/main" id="{810123C0-95BD-473B-9C9C-C457BC29B084}"/>
              </a:ext>
            </a:extLst>
          </p:cNvPr>
          <p:cNvSpPr>
            <a:spLocks noGrp="1" noChangeArrowheads="1"/>
          </p:cNvSpPr>
          <p:nvPr>
            <p:ph type="title"/>
          </p:nvPr>
        </p:nvSpPr>
        <p:spPr/>
        <p:txBody>
          <a:bodyPr/>
          <a:lstStyle/>
          <a:p>
            <a:r>
              <a:rPr lang="en-AU" altLang="en-US"/>
              <a:t>Preparation to meet Covid 19, 20, 21 …</a:t>
            </a:r>
          </a:p>
        </p:txBody>
      </p:sp>
      <p:sp>
        <p:nvSpPr>
          <p:cNvPr id="863235" name="Content Placeholder 2">
            <a:extLst>
              <a:ext uri="{FF2B5EF4-FFF2-40B4-BE49-F238E27FC236}">
                <a16:creationId xmlns:a16="http://schemas.microsoft.com/office/drawing/2014/main" id="{C6D53BD1-0CBA-47E9-9D9C-77901150064E}"/>
              </a:ext>
            </a:extLst>
          </p:cNvPr>
          <p:cNvSpPr>
            <a:spLocks noGrp="1" noChangeArrowheads="1"/>
          </p:cNvSpPr>
          <p:nvPr>
            <p:ph idx="1"/>
          </p:nvPr>
        </p:nvSpPr>
        <p:spPr/>
        <p:txBody>
          <a:bodyPr/>
          <a:lstStyle/>
          <a:p>
            <a:endParaRPr lang="en-US" altLang="en-US"/>
          </a:p>
        </p:txBody>
      </p:sp>
      <p:sp>
        <p:nvSpPr>
          <p:cNvPr id="863236" name="TextBox 5">
            <a:extLst>
              <a:ext uri="{FF2B5EF4-FFF2-40B4-BE49-F238E27FC236}">
                <a16:creationId xmlns:a16="http://schemas.microsoft.com/office/drawing/2014/main" id="{BFE550A0-CB55-4F59-8C94-74960B78090C}"/>
              </a:ext>
            </a:extLst>
          </p:cNvPr>
          <p:cNvSpPr txBox="1">
            <a:spLocks noChangeArrowheads="1"/>
          </p:cNvSpPr>
          <p:nvPr/>
        </p:nvSpPr>
        <p:spPr bwMode="auto">
          <a:xfrm>
            <a:off x="2057400" y="1447800"/>
            <a:ext cx="83820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a:ln>
                  <a:noFill/>
                </a:ln>
                <a:solidFill>
                  <a:srgbClr val="FFFFCC"/>
                </a:solidFill>
                <a:effectLst/>
                <a:uLnTx/>
                <a:uFillTx/>
                <a:latin typeface="Arial" panose="020B0604020202020204" pitchFamily="34" charset="0"/>
                <a:ea typeface="+mn-ea"/>
                <a:cs typeface="Arial" panose="020B0604020202020204" pitchFamily="34" charset="0"/>
              </a:rPr>
              <a:t> There is no prevention! There is only preparation for exposure to the virus for the entire population eventually</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a:ln>
                  <a:noFill/>
                </a:ln>
                <a:solidFill>
                  <a:srgbClr val="FFFFCC"/>
                </a:solidFill>
                <a:effectLst/>
                <a:uLnTx/>
                <a:uFillTx/>
                <a:latin typeface="Arial" panose="020B0604020202020204" pitchFamily="34" charset="0"/>
                <a:ea typeface="+mn-ea"/>
                <a:cs typeface="Arial" panose="020B0604020202020204" pitchFamily="34" charset="0"/>
              </a:rPr>
              <a:t> A vaccine is highly unlikely for a number of reasons (corona virus/ common cold cannot be vaccinated against according to world leading virologist who invented the vaccine for HPV and is thus nominated for the Nobel Prize, the quickest development of a vaccine in history took 4 years for the Measles vaccine, it will not create immunity against mutations of the virus, etc)</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a:ln>
                  <a:noFill/>
                </a:ln>
                <a:solidFill>
                  <a:srgbClr val="FFFFCC"/>
                </a:solidFill>
                <a:effectLst/>
                <a:uLnTx/>
                <a:uFillTx/>
                <a:latin typeface="Arial" panose="020B0604020202020204" pitchFamily="34" charset="0"/>
                <a:ea typeface="+mn-ea"/>
                <a:cs typeface="Arial" panose="020B0604020202020204" pitchFamily="34" charset="0"/>
              </a:rPr>
              <a:t> The immune system can meet Covid 19 and easily control exposure and spread and shorten symptomatology and contagiosity – Immune up-regulation is the answer to the pandemic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282" name="Title 1">
            <a:extLst>
              <a:ext uri="{FF2B5EF4-FFF2-40B4-BE49-F238E27FC236}">
                <a16:creationId xmlns:a16="http://schemas.microsoft.com/office/drawing/2014/main" id="{9590512E-1CEE-43C4-A36E-24E84E96F477}"/>
              </a:ext>
            </a:extLst>
          </p:cNvPr>
          <p:cNvSpPr>
            <a:spLocks noGrp="1" noChangeArrowheads="1"/>
          </p:cNvSpPr>
          <p:nvPr>
            <p:ph type="title"/>
          </p:nvPr>
        </p:nvSpPr>
        <p:spPr/>
        <p:txBody>
          <a:bodyPr/>
          <a:lstStyle/>
          <a:p>
            <a:r>
              <a:rPr lang="en-AU" altLang="en-US"/>
              <a:t>Opinions on Covid 19 -</a:t>
            </a:r>
          </a:p>
        </p:txBody>
      </p:sp>
      <p:sp>
        <p:nvSpPr>
          <p:cNvPr id="865283" name="Content Placeholder 2">
            <a:extLst>
              <a:ext uri="{FF2B5EF4-FFF2-40B4-BE49-F238E27FC236}">
                <a16:creationId xmlns:a16="http://schemas.microsoft.com/office/drawing/2014/main" id="{7587F70C-3CA7-4876-90B3-17B0D8099335}"/>
              </a:ext>
            </a:extLst>
          </p:cNvPr>
          <p:cNvSpPr>
            <a:spLocks noGrp="1" noChangeArrowheads="1"/>
          </p:cNvSpPr>
          <p:nvPr>
            <p:ph idx="1"/>
          </p:nvPr>
        </p:nvSpPr>
        <p:spPr/>
        <p:txBody>
          <a:bodyPr/>
          <a:lstStyle/>
          <a:p>
            <a:endParaRPr lang="en-US" altLang="en-US"/>
          </a:p>
        </p:txBody>
      </p:sp>
      <p:sp>
        <p:nvSpPr>
          <p:cNvPr id="865284" name="TextBox 5">
            <a:extLst>
              <a:ext uri="{FF2B5EF4-FFF2-40B4-BE49-F238E27FC236}">
                <a16:creationId xmlns:a16="http://schemas.microsoft.com/office/drawing/2014/main" id="{63FCB28A-9744-4277-AED6-EB15F4BFEC57}"/>
              </a:ext>
            </a:extLst>
          </p:cNvPr>
          <p:cNvSpPr txBox="1">
            <a:spLocks noChangeArrowheads="1"/>
          </p:cNvSpPr>
          <p:nvPr/>
        </p:nvSpPr>
        <p:spPr bwMode="auto">
          <a:xfrm>
            <a:off x="1905000" y="1600200"/>
            <a:ext cx="8382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a:ln>
                  <a:noFill/>
                </a:ln>
                <a:solidFill>
                  <a:srgbClr val="FFFFCC"/>
                </a:solidFill>
                <a:effectLst/>
                <a:uLnTx/>
                <a:uFillTx/>
                <a:latin typeface="Arial" panose="020B0604020202020204" pitchFamily="34" charset="0"/>
                <a:ea typeface="+mn-ea"/>
                <a:cs typeface="Arial" panose="020B0604020202020204" pitchFamily="34" charset="0"/>
              </a:rPr>
              <a:t> This pandemic exposes the at risk population that is nutritionally deficient (Zn, D3, Quercitin etc) and biochemically imbalanced (immune compromised) according to Kerry Bone</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a:ln>
                  <a:noFill/>
                </a:ln>
                <a:solidFill>
                  <a:srgbClr val="FFFFCC"/>
                </a:solidFill>
                <a:effectLst/>
                <a:uLnTx/>
                <a:uFillTx/>
                <a:latin typeface="Arial" panose="020B0604020202020204" pitchFamily="34" charset="0"/>
                <a:ea typeface="+mn-ea"/>
                <a:cs typeface="Arial" panose="020B0604020202020204" pitchFamily="34" charset="0"/>
              </a:rPr>
              <a:t> The only people who complicate with viral exposure are those who receive only palliative care to suppress the symptoms and allow the virus to further penetrate and infect the body (suppressing fever/inflammatory complement system is contra-indicated) according to Stuart White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7330" name="Rectangle 2">
            <a:extLst>
              <a:ext uri="{FF2B5EF4-FFF2-40B4-BE49-F238E27FC236}">
                <a16:creationId xmlns:a16="http://schemas.microsoft.com/office/drawing/2014/main" id="{67A39D3B-29F2-4E34-A75A-2801904754C3}"/>
              </a:ext>
            </a:extLst>
          </p:cNvPr>
          <p:cNvSpPr>
            <a:spLocks noGrp="1" noChangeArrowheads="1"/>
          </p:cNvSpPr>
          <p:nvPr>
            <p:ph type="title"/>
          </p:nvPr>
        </p:nvSpPr>
        <p:spPr>
          <a:xfrm>
            <a:off x="762000" y="-152400"/>
            <a:ext cx="10363200" cy="1143000"/>
          </a:xfrm>
        </p:spPr>
        <p:txBody>
          <a:bodyPr/>
          <a:lstStyle/>
          <a:p>
            <a:r>
              <a:rPr lang="en-US" altLang="en-US"/>
              <a:t>Ivermectin outcomes are obvious -</a:t>
            </a:r>
          </a:p>
        </p:txBody>
      </p:sp>
      <p:sp>
        <p:nvSpPr>
          <p:cNvPr id="867331" name="Content Placeholder 2">
            <a:extLst>
              <a:ext uri="{FF2B5EF4-FFF2-40B4-BE49-F238E27FC236}">
                <a16:creationId xmlns:a16="http://schemas.microsoft.com/office/drawing/2014/main" id="{D973EFEE-BD95-436A-8C85-A08126CFBDD8}"/>
              </a:ext>
            </a:extLst>
          </p:cNvPr>
          <p:cNvSpPr>
            <a:spLocks noGrp="1" noChangeArrowheads="1"/>
          </p:cNvSpPr>
          <p:nvPr>
            <p:ph idx="1"/>
          </p:nvPr>
        </p:nvSpPr>
        <p:spPr>
          <a:xfrm>
            <a:off x="0" y="1143000"/>
            <a:ext cx="11963400" cy="4114800"/>
          </a:xfrm>
        </p:spPr>
        <p:txBody>
          <a:bodyPr/>
          <a:lstStyle/>
          <a:p>
            <a:r>
              <a:rPr lang="en-US" altLang="en-US" sz="1600"/>
              <a:t>The massive drop in cases and deaths in India to almost nothing after the addition of Ivermectin proved the drug's effectiveness. This is a truth that the NIH, CDC, and FDA cannot allow because it would endanger the vaccine policy.  Never mind that Ivermectin would save more lives with much less risk, much less cost, and it would end the pandemic quickly.</a:t>
            </a:r>
          </a:p>
          <a:p>
            <a:endParaRPr lang="en-US" altLang="en-US" sz="1600"/>
          </a:p>
          <a:p>
            <a:r>
              <a:rPr lang="en-US" altLang="en-US" sz="1600"/>
              <a:t>Uttar Pradesh is a state in India that contains 241 million people. The United States’ population is 331 million people. Therefore, Uttar Pradesh can be compared to the United States, with 2/3 of our population size.</a:t>
            </a:r>
          </a:p>
          <a:p>
            <a:endParaRPr lang="en-US" altLang="en-US" sz="1600"/>
          </a:p>
          <a:p>
            <a:r>
              <a:rPr lang="en-US" altLang="en-US" sz="1600"/>
              <a:t>This data shows how Ivermectin knocked their COVID-19 cases and deaths - which we know were Delta Variant - down to almost zero within weeks. A population comparable to the US went from about 35,000 cases and 350 deaths per day to nearly ZERO within weeks of adding Ivermectin to their protocol.</a:t>
            </a:r>
          </a:p>
          <a:p>
            <a:endParaRPr lang="en-US" altLang="en-US" sz="1600"/>
          </a:p>
          <a:p>
            <a:r>
              <a:rPr lang="en-US" altLang="en-US" sz="1600"/>
              <a:t>By comparison, on August 5, here in the good ol’ USA, blessed with the glorious vaccines, we have 127,108 new cases per day and 574 new deaths. </a:t>
            </a:r>
          </a:p>
          <a:p>
            <a:endParaRPr lang="en-US" altLang="en-US" sz="1600"/>
          </a:p>
          <a:p>
            <a:r>
              <a:rPr lang="en-US" altLang="en-US" sz="1600"/>
              <a:t>Let us look at the August 5 numbers from Uttar Pradesh with 2/3 of our population. Uttar Pradesh, using Ivermectin, had a total of 26 new cases and exactly THREE deaths. The US without Ivermectin has precisely 4889 times as many daily cases and 191 times as many deaths as Uttar Pradesh with Ivermectin.</a:t>
            </a:r>
          </a:p>
          <a:p>
            <a:endParaRPr lang="en-US" altLang="en-US" sz="1600"/>
          </a:p>
          <a:p>
            <a:r>
              <a:rPr lang="en-US" altLang="en-US" sz="1600">
                <a:solidFill>
                  <a:srgbClr val="FFFF00"/>
                </a:solidFill>
              </a:rPr>
              <a:t>It is not even close. Countries do orders of magnitude better WITH Ivermectin. It might be comparable to the difference in travel between using an automobile versus a horse and buggy.</a:t>
            </a:r>
          </a:p>
          <a:p>
            <a:endParaRPr lang="en-US" alt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9378" name="Rectangle 2">
            <a:extLst>
              <a:ext uri="{FF2B5EF4-FFF2-40B4-BE49-F238E27FC236}">
                <a16:creationId xmlns:a16="http://schemas.microsoft.com/office/drawing/2014/main" id="{459F1BB8-D00A-4814-B425-2AB763620DAA}"/>
              </a:ext>
            </a:extLst>
          </p:cNvPr>
          <p:cNvSpPr>
            <a:spLocks noGrp="1" noChangeArrowheads="1"/>
          </p:cNvSpPr>
          <p:nvPr>
            <p:ph type="title"/>
          </p:nvPr>
        </p:nvSpPr>
        <p:spPr>
          <a:xfrm>
            <a:off x="152400" y="-152400"/>
            <a:ext cx="10363200" cy="1143000"/>
          </a:xfrm>
        </p:spPr>
        <p:txBody>
          <a:bodyPr/>
          <a:lstStyle/>
          <a:p>
            <a:r>
              <a:rPr lang="en-US" altLang="en-US"/>
              <a:t>Ivermectin outcomes are obvious -</a:t>
            </a:r>
          </a:p>
        </p:txBody>
      </p:sp>
      <p:sp>
        <p:nvSpPr>
          <p:cNvPr id="3" name="Content Placeholder 2">
            <a:extLst>
              <a:ext uri="{FF2B5EF4-FFF2-40B4-BE49-F238E27FC236}">
                <a16:creationId xmlns:a16="http://schemas.microsoft.com/office/drawing/2014/main" id="{6ECE54C5-3EC6-4AF3-9B5A-DF4B4CFCB67E}"/>
              </a:ext>
            </a:extLst>
          </p:cNvPr>
          <p:cNvSpPr>
            <a:spLocks noGrp="1"/>
          </p:cNvSpPr>
          <p:nvPr>
            <p:ph idx="1"/>
          </p:nvPr>
        </p:nvSpPr>
        <p:spPr>
          <a:xfrm>
            <a:off x="0" y="1143000"/>
            <a:ext cx="7924800" cy="4114800"/>
          </a:xfrm>
        </p:spPr>
        <p:txBody>
          <a:bodyPr/>
          <a:lstStyle/>
          <a:p>
            <a:pPr>
              <a:defRPr/>
            </a:pPr>
            <a:r>
              <a:rPr lang="en-US" sz="1600" dirty="0">
                <a:solidFill>
                  <a:srgbClr val="92D050"/>
                </a:solidFill>
              </a:rPr>
              <a:t>Uttar Pradesh on Ivermectin:  Population 240 Million [4.9% fully vaccinated]</a:t>
            </a:r>
          </a:p>
          <a:p>
            <a:pPr marL="0" indent="0">
              <a:buFont typeface="Wingdings 2" panose="05020102010507070707" pitchFamily="18" charset="2"/>
              <a:buNone/>
              <a:defRPr/>
            </a:pPr>
            <a:r>
              <a:rPr lang="en-US" sz="1600" dirty="0">
                <a:solidFill>
                  <a:srgbClr val="92D050"/>
                </a:solidFill>
              </a:rPr>
              <a:t>	COVID Daily Cases: 26</a:t>
            </a:r>
          </a:p>
          <a:p>
            <a:pPr marL="0" indent="0">
              <a:buFont typeface="Wingdings 2" panose="05020102010507070707" pitchFamily="18" charset="2"/>
              <a:buNone/>
              <a:defRPr/>
            </a:pPr>
            <a:r>
              <a:rPr lang="en-US" sz="1600" dirty="0">
                <a:solidFill>
                  <a:srgbClr val="92D050"/>
                </a:solidFill>
              </a:rPr>
              <a:t>	COVID Daily Deaths: 3</a:t>
            </a:r>
          </a:p>
          <a:p>
            <a:pPr>
              <a:defRPr/>
            </a:pPr>
            <a:endParaRPr lang="en-US" sz="1600" dirty="0"/>
          </a:p>
          <a:p>
            <a:pPr>
              <a:defRPr/>
            </a:pPr>
            <a:r>
              <a:rPr lang="en-US" sz="1600" dirty="0">
                <a:solidFill>
                  <a:srgbClr val="FF0000"/>
                </a:solidFill>
              </a:rPr>
              <a:t>The United States off Ivermectin: Population 331 Million [50.5% fully vaccinated]</a:t>
            </a:r>
          </a:p>
          <a:p>
            <a:pPr marL="0" indent="0">
              <a:buFont typeface="Wingdings 2" panose="05020102010507070707" pitchFamily="18" charset="2"/>
              <a:buNone/>
              <a:defRPr/>
            </a:pPr>
            <a:r>
              <a:rPr lang="en-US" sz="1600" dirty="0">
                <a:solidFill>
                  <a:srgbClr val="FF0000"/>
                </a:solidFill>
              </a:rPr>
              <a:t>	COVID Daily Cases: 127,108</a:t>
            </a:r>
          </a:p>
          <a:p>
            <a:pPr marL="0" indent="0">
              <a:buFont typeface="Wingdings 2" panose="05020102010507070707" pitchFamily="18" charset="2"/>
              <a:buNone/>
              <a:defRPr/>
            </a:pPr>
            <a:r>
              <a:rPr lang="en-US" sz="1600" dirty="0">
                <a:solidFill>
                  <a:srgbClr val="FF0000"/>
                </a:solidFill>
              </a:rPr>
              <a:t>	COVID Daily Deaths: 574</a:t>
            </a:r>
          </a:p>
          <a:p>
            <a:pPr>
              <a:defRPr/>
            </a:pPr>
            <a:endParaRPr lang="en-US" sz="1600" dirty="0"/>
          </a:p>
          <a:p>
            <a:pPr>
              <a:defRPr/>
            </a:pPr>
            <a:r>
              <a:rPr lang="en-US" sz="1600" dirty="0"/>
              <a:t>Let us look at other Ivermectin using areas of India with numbers from August 5, 2021, compiled by the JHU CSSE:</a:t>
            </a:r>
          </a:p>
          <a:p>
            <a:pPr>
              <a:defRPr/>
            </a:pPr>
            <a:endParaRPr lang="en-US" sz="1600" dirty="0"/>
          </a:p>
          <a:p>
            <a:pPr>
              <a:defRPr/>
            </a:pPr>
            <a:r>
              <a:rPr lang="en-US" sz="1600" dirty="0">
                <a:solidFill>
                  <a:srgbClr val="92D050"/>
                </a:solidFill>
              </a:rPr>
              <a:t>Delhi on Ivermectin: Population 31 Million [15% fully vaccinated]</a:t>
            </a:r>
          </a:p>
          <a:p>
            <a:pPr marL="0" indent="0">
              <a:buFont typeface="Wingdings 2" panose="05020102010507070707" pitchFamily="18" charset="2"/>
              <a:buNone/>
              <a:defRPr/>
            </a:pPr>
            <a:r>
              <a:rPr lang="en-US" sz="1600" dirty="0">
                <a:solidFill>
                  <a:srgbClr val="92D050"/>
                </a:solidFill>
              </a:rPr>
              <a:t>	COVID Daily Cases: 61</a:t>
            </a:r>
          </a:p>
          <a:p>
            <a:pPr marL="0" indent="0">
              <a:buFont typeface="Wingdings 2" panose="05020102010507070707" pitchFamily="18" charset="2"/>
              <a:buNone/>
              <a:defRPr/>
            </a:pPr>
            <a:r>
              <a:rPr lang="en-US" sz="1600" dirty="0">
                <a:solidFill>
                  <a:srgbClr val="92D050"/>
                </a:solidFill>
              </a:rPr>
              <a:t>	COVID Daily Deaths: 2</a:t>
            </a:r>
          </a:p>
          <a:p>
            <a:pPr>
              <a:defRPr/>
            </a:pPr>
            <a:endParaRPr lang="en-US" sz="1600" dirty="0">
              <a:solidFill>
                <a:srgbClr val="92D050"/>
              </a:solidFill>
            </a:endParaRPr>
          </a:p>
          <a:p>
            <a:pPr>
              <a:defRPr/>
            </a:pPr>
            <a:r>
              <a:rPr lang="en-US" sz="1600" dirty="0">
                <a:solidFill>
                  <a:srgbClr val="92D050"/>
                </a:solidFill>
              </a:rPr>
              <a:t>Uttarakhand on Ivermectin: Population 11.4 Million [15% fully vaccinated]</a:t>
            </a:r>
          </a:p>
          <a:p>
            <a:pPr marL="0" indent="0">
              <a:buFont typeface="Wingdings 2" panose="05020102010507070707" pitchFamily="18" charset="2"/>
              <a:buNone/>
              <a:defRPr/>
            </a:pPr>
            <a:r>
              <a:rPr lang="en-US" sz="1600" dirty="0">
                <a:solidFill>
                  <a:srgbClr val="92D050"/>
                </a:solidFill>
              </a:rPr>
              <a:t>	COVID Daily Cases: 24</a:t>
            </a:r>
          </a:p>
          <a:p>
            <a:pPr marL="0" indent="0">
              <a:buFont typeface="Wingdings 2" panose="05020102010507070707" pitchFamily="18" charset="2"/>
              <a:buNone/>
              <a:defRPr/>
            </a:pPr>
            <a:r>
              <a:rPr lang="en-US" sz="1600" dirty="0">
                <a:solidFill>
                  <a:srgbClr val="92D050"/>
                </a:solidFill>
              </a:rPr>
              <a:t>	COVID Daily Deaths: 0</a:t>
            </a:r>
          </a:p>
        </p:txBody>
      </p:sp>
      <p:pic>
        <p:nvPicPr>
          <p:cNvPr id="2" name="Picture 1">
            <a:extLst>
              <a:ext uri="{FF2B5EF4-FFF2-40B4-BE49-F238E27FC236}">
                <a16:creationId xmlns:a16="http://schemas.microsoft.com/office/drawing/2014/main" id="{53F73033-F177-4E2D-AB4A-439EAADA64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990600"/>
            <a:ext cx="373062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 calcmode="lin" valueType="num">
                                      <p:cBhvr additive="base">
                                        <p:cTn id="4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 calcmode="lin" valueType="num">
                                      <p:cBhvr additive="base">
                                        <p:cTn id="50"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3">
                                            <p:txEl>
                                              <p:pRg st="10" end="10"/>
                                            </p:txEl>
                                          </p:spTgt>
                                        </p:tgtEl>
                                        <p:attrNameLst>
                                          <p:attrName>style.visibility</p:attrName>
                                        </p:attrNameLst>
                                      </p:cBhvr>
                                      <p:to>
                                        <p:strVal val="visible"/>
                                      </p:to>
                                    </p:set>
                                    <p:anim calcmode="lin" valueType="num">
                                      <p:cBhvr additive="base">
                                        <p:cTn id="56"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 calcmode="lin" valueType="num">
                                      <p:cBhvr additive="base">
                                        <p:cTn id="62"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3">
                                            <p:txEl>
                                              <p:pRg st="12" end="12"/>
                                            </p:txEl>
                                          </p:spTgt>
                                        </p:tgtEl>
                                        <p:attrNameLst>
                                          <p:attrName>style.visibility</p:attrName>
                                        </p:attrNameLst>
                                      </p:cBhvr>
                                      <p:to>
                                        <p:strVal val="visible"/>
                                      </p:to>
                                    </p:set>
                                    <p:anim calcmode="lin" valueType="num">
                                      <p:cBhvr additive="base">
                                        <p:cTn id="68"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3">
                                            <p:txEl>
                                              <p:pRg st="14" end="14"/>
                                            </p:txEl>
                                          </p:spTgt>
                                        </p:tgtEl>
                                        <p:attrNameLst>
                                          <p:attrName>style.visibility</p:attrName>
                                        </p:attrNameLst>
                                      </p:cBhvr>
                                      <p:to>
                                        <p:strVal val="visible"/>
                                      </p:to>
                                    </p:set>
                                    <p:anim calcmode="lin" valueType="num">
                                      <p:cBhvr additive="base">
                                        <p:cTn id="74"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75"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76" fill="hold" nodeType="clickPar">
                      <p:stCondLst>
                        <p:cond delay="indefinite"/>
                      </p:stCondLst>
                      <p:childTnLst>
                        <p:par>
                          <p:cTn id="77" fill="hold" nodeType="withGroup">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3">
                                            <p:txEl>
                                              <p:pRg st="15" end="15"/>
                                            </p:txEl>
                                          </p:spTgt>
                                        </p:tgtEl>
                                        <p:attrNameLst>
                                          <p:attrName>style.visibility</p:attrName>
                                        </p:attrNameLst>
                                      </p:cBhvr>
                                      <p:to>
                                        <p:strVal val="visible"/>
                                      </p:to>
                                    </p:set>
                                    <p:anim calcmode="lin" valueType="num">
                                      <p:cBhvr additive="base">
                                        <p:cTn id="80"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3">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82" fill="hold" nodeType="clickPar">
                      <p:stCondLst>
                        <p:cond delay="indefinite"/>
                      </p:stCondLst>
                      <p:childTnLst>
                        <p:par>
                          <p:cTn id="83" fill="hold" nodeType="withGroup">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3">
                                            <p:txEl>
                                              <p:pRg st="16" end="16"/>
                                            </p:txEl>
                                          </p:spTgt>
                                        </p:tgtEl>
                                        <p:attrNameLst>
                                          <p:attrName>style.visibility</p:attrName>
                                        </p:attrNameLst>
                                      </p:cBhvr>
                                      <p:to>
                                        <p:strVal val="visible"/>
                                      </p:to>
                                    </p:set>
                                    <p:anim calcmode="lin" valueType="num">
                                      <p:cBhvr additive="base">
                                        <p:cTn id="86" dur="500" fill="hold"/>
                                        <p:tgtEl>
                                          <p:spTgt spid="3">
                                            <p:txEl>
                                              <p:pRg st="16" end="16"/>
                                            </p:txEl>
                                          </p:spTgt>
                                        </p:tgtEl>
                                        <p:attrNameLst>
                                          <p:attrName>ppt_x</p:attrName>
                                        </p:attrNameLst>
                                      </p:cBhvr>
                                      <p:tavLst>
                                        <p:tav tm="0">
                                          <p:val>
                                            <p:strVal val="#ppt_x"/>
                                          </p:val>
                                        </p:tav>
                                        <p:tav tm="100000">
                                          <p:val>
                                            <p:strVal val="#ppt_x"/>
                                          </p:val>
                                        </p:tav>
                                      </p:tavLst>
                                    </p:anim>
                                    <p:anim calcmode="lin" valueType="num">
                                      <p:cBhvr additive="base">
                                        <p:cTn id="87" dur="500" fill="hold"/>
                                        <p:tgtEl>
                                          <p:spTgt spid="3">
                                            <p:txEl>
                                              <p:pRg st="16" end="1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71426" name="Rectangle 2">
            <a:extLst>
              <a:ext uri="{FF2B5EF4-FFF2-40B4-BE49-F238E27FC236}">
                <a16:creationId xmlns:a16="http://schemas.microsoft.com/office/drawing/2014/main" id="{B6254CCC-8B59-462A-A0ED-FE30BC5B6398}"/>
              </a:ext>
            </a:extLst>
          </p:cNvPr>
          <p:cNvSpPr>
            <a:spLocks noGrp="1" noChangeArrowheads="1"/>
          </p:cNvSpPr>
          <p:nvPr>
            <p:ph type="title"/>
          </p:nvPr>
        </p:nvSpPr>
        <p:spPr>
          <a:xfrm>
            <a:off x="76200" y="304800"/>
            <a:ext cx="6629400" cy="609600"/>
          </a:xfrm>
        </p:spPr>
        <p:txBody>
          <a:bodyPr/>
          <a:lstStyle/>
          <a:p>
            <a:r>
              <a:rPr lang="en-US" altLang="en-US" sz="3600"/>
              <a:t>Ivermectin outcomes are obvious -</a:t>
            </a:r>
          </a:p>
        </p:txBody>
      </p:sp>
      <p:sp>
        <p:nvSpPr>
          <p:cNvPr id="3" name="Content Placeholder 2">
            <a:extLst>
              <a:ext uri="{FF2B5EF4-FFF2-40B4-BE49-F238E27FC236}">
                <a16:creationId xmlns:a16="http://schemas.microsoft.com/office/drawing/2014/main" id="{E3C7988B-C74E-4BA2-A5CD-1635C4A3CEC6}"/>
              </a:ext>
            </a:extLst>
          </p:cNvPr>
          <p:cNvSpPr>
            <a:spLocks noGrp="1"/>
          </p:cNvSpPr>
          <p:nvPr>
            <p:ph type="body" sz="half" idx="1"/>
          </p:nvPr>
        </p:nvSpPr>
        <p:spPr>
          <a:xfrm>
            <a:off x="304800" y="1143000"/>
            <a:ext cx="6019800" cy="5565775"/>
          </a:xfrm>
        </p:spPr>
        <p:txBody>
          <a:bodyPr>
            <a:normAutofit lnSpcReduction="10000"/>
          </a:bodyPr>
          <a:lstStyle/>
          <a:p>
            <a:pPr>
              <a:lnSpc>
                <a:spcPct val="90000"/>
              </a:lnSpc>
              <a:defRPr/>
            </a:pPr>
            <a:endParaRPr lang="en-US" sz="1800" dirty="0"/>
          </a:p>
          <a:p>
            <a:pPr>
              <a:lnSpc>
                <a:spcPct val="90000"/>
              </a:lnSpc>
              <a:defRPr/>
            </a:pPr>
            <a:r>
              <a:rPr lang="en-US" sz="1800" dirty="0"/>
              <a:t>Now let us look at an area of India that rejected Ivermectin. </a:t>
            </a:r>
          </a:p>
          <a:p>
            <a:pPr>
              <a:lnSpc>
                <a:spcPct val="90000"/>
              </a:lnSpc>
              <a:defRPr/>
            </a:pPr>
            <a:endParaRPr lang="en-US" sz="1800" dirty="0"/>
          </a:p>
          <a:p>
            <a:pPr>
              <a:lnSpc>
                <a:spcPct val="90000"/>
              </a:lnSpc>
              <a:defRPr/>
            </a:pPr>
            <a:r>
              <a:rPr lang="en-US" sz="1800" dirty="0"/>
              <a:t>Tamil Nadu announced they would reject Ivermectin and instead follow the dubious USA-style guidance of using Remdesivir. Knowing this, you might expect their numbers to be closer to the US, with more cases and more deaths. You would be correct. Tamil Nadu went on to lead India in COVID-19 cases.</a:t>
            </a:r>
          </a:p>
          <a:p>
            <a:pPr>
              <a:lnSpc>
                <a:spcPct val="90000"/>
              </a:lnSpc>
              <a:defRPr/>
            </a:pPr>
            <a:endParaRPr lang="en-US" sz="1800" dirty="0"/>
          </a:p>
          <a:p>
            <a:pPr>
              <a:lnSpc>
                <a:spcPct val="90000"/>
              </a:lnSpc>
              <a:defRPr/>
            </a:pPr>
            <a:r>
              <a:rPr lang="en-US" sz="1800" dirty="0"/>
              <a:t>Tamil Nadu continues to suffer for its choice to reject Ivermectin. As a result, the Delta variant continues to ravage their citizens while it was virtually wiped out in the Ivermectin-using states. Likewise, in the United States, without Ivermectin, both the vaccinated and unvaccinated continue to spread the Delta variant like wildfire.</a:t>
            </a:r>
          </a:p>
          <a:p>
            <a:pPr>
              <a:lnSpc>
                <a:spcPct val="90000"/>
              </a:lnSpc>
              <a:defRPr/>
            </a:pPr>
            <a:endParaRPr lang="en-US" sz="1800" dirty="0"/>
          </a:p>
          <a:p>
            <a:pPr>
              <a:lnSpc>
                <a:spcPct val="90000"/>
              </a:lnSpc>
              <a:defRPr/>
            </a:pPr>
            <a:r>
              <a:rPr lang="en-US" sz="1800" dirty="0"/>
              <a:t>Tamil Nadu off Ivermectin: Population 78.8 Million [6.9% fully vaccinated]</a:t>
            </a:r>
          </a:p>
          <a:p>
            <a:pPr marL="0" indent="0">
              <a:lnSpc>
                <a:spcPct val="90000"/>
              </a:lnSpc>
              <a:buFont typeface="Wingdings 2" panose="05020102010507070707" pitchFamily="18" charset="2"/>
              <a:buNone/>
              <a:defRPr/>
            </a:pPr>
            <a:r>
              <a:rPr lang="en-US" sz="1800" dirty="0"/>
              <a:t>	COVID Daily Cases: 1,997</a:t>
            </a:r>
          </a:p>
          <a:p>
            <a:pPr marL="0" indent="0">
              <a:lnSpc>
                <a:spcPct val="90000"/>
              </a:lnSpc>
              <a:buFont typeface="Wingdings 2" panose="05020102010507070707" pitchFamily="18" charset="2"/>
              <a:buNone/>
              <a:defRPr/>
            </a:pPr>
            <a:r>
              <a:rPr lang="en-US" sz="1800" dirty="0"/>
              <a:t>	COVID Daily Deaths: 33</a:t>
            </a:r>
          </a:p>
        </p:txBody>
      </p:sp>
      <p:pic>
        <p:nvPicPr>
          <p:cNvPr id="4" name="Picture 3">
            <a:extLst>
              <a:ext uri="{FF2B5EF4-FFF2-40B4-BE49-F238E27FC236}">
                <a16:creationId xmlns:a16="http://schemas.microsoft.com/office/drawing/2014/main" id="{EA538C40-2233-436A-A7B4-5ABFE3F000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2400" y="152400"/>
            <a:ext cx="56007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38CD664B-FE6C-4354-A80A-1403CD94BECC}"/>
              </a:ext>
            </a:extLst>
          </p:cNvPr>
          <p:cNvSpPr txBox="1">
            <a:spLocks noChangeArrowheads="1"/>
          </p:cNvSpPr>
          <p:nvPr/>
        </p:nvSpPr>
        <p:spPr bwMode="auto">
          <a:xfrm>
            <a:off x="6394450" y="4979988"/>
            <a:ext cx="5816600" cy="18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C000"/>
                </a:solidFill>
                <a:effectLst/>
                <a:uLnTx/>
                <a:uFillTx/>
                <a:latin typeface="Arial" panose="020B0604020202020204" pitchFamily="34" charset="0"/>
                <a:ea typeface="+mn-ea"/>
                <a:cs typeface="Arial" panose="020B0604020202020204" pitchFamily="34" charset="0"/>
              </a:rPr>
              <a:t>Heresy is disagreeing with the government, or their health authority, even if they are all wrong and even if their policies harm people. Today we no longer call it heresy; it is labeled as misinformation</a:t>
            </a: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1" i="0" u="none" strike="noStrike" kern="1200" cap="none" spc="0" normalizeH="0" baseline="0" noProof="0">
              <a:ln>
                <a:noFill/>
              </a:ln>
              <a:solidFill>
                <a:srgbClr val="FF7C8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FF7C80"/>
                </a:solidFill>
                <a:effectLst/>
                <a:uLnTx/>
                <a:uFillTx/>
                <a:latin typeface="Arial" panose="020B0604020202020204" pitchFamily="34" charset="0"/>
                <a:ea typeface="+mn-ea"/>
                <a:cs typeface="Arial" panose="020B0604020202020204" pitchFamily="34" charset="0"/>
              </a:rPr>
              <a:t>Galileo was found guilty of heresy and sentenced on June 22, 1633, to formal imprisonment, although this was commuted to house arrest, under which he remained for the rest of his </a:t>
            </a:r>
            <a:r>
              <a:rPr kumimoji="0" lang="en-US" altLang="en-US" sz="1800" b="0" i="0" u="none" strike="noStrike" kern="1200" cap="none" spc="0" normalizeH="0" baseline="0" noProof="0">
                <a:ln>
                  <a:noFill/>
                </a:ln>
                <a:solidFill>
                  <a:srgbClr val="FF7C80"/>
                </a:solidFill>
                <a:effectLst/>
                <a:uLnTx/>
                <a:uFillTx/>
                <a:latin typeface="Arial" panose="020B0604020202020204" pitchFamily="34" charset="0"/>
                <a:ea typeface="+mn-ea"/>
                <a:cs typeface="Arial" panose="020B0604020202020204" pitchFamily="34" charset="0"/>
              </a:rPr>
              <a:t>life.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barn(inVertical)">
                                      <p:cBhvr>
                                        <p:cTn id="24" dur="500"/>
                                        <p:tgtEl>
                                          <p:spTgt spid="3">
                                            <p:txEl>
                                              <p:pRg st="3" end="3"/>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barn(inVertical)">
                                      <p:cBhvr>
                                        <p:cTn id="29" dur="500"/>
                                        <p:tgtEl>
                                          <p:spTgt spid="3">
                                            <p:txEl>
                                              <p:pRg st="5" end="5"/>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barn(inVertical)">
                                      <p:cBhvr>
                                        <p:cTn id="34" dur="500"/>
                                        <p:tgtEl>
                                          <p:spTgt spid="3">
                                            <p:txEl>
                                              <p:pRg st="7" end="7"/>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barn(inVertical)">
                                      <p:cBhvr>
                                        <p:cTn id="39" dur="500"/>
                                        <p:tgtEl>
                                          <p:spTgt spid="3">
                                            <p:txEl>
                                              <p:pRg st="8" end="8"/>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Effect transition="in" filter="barn(inVertical)">
                                      <p:cBhvr>
                                        <p:cTn id="44"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76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Graphical user interface, text, application&#10;&#10;Description automatically generated">
            <a:extLst>
              <a:ext uri="{FF2B5EF4-FFF2-40B4-BE49-F238E27FC236}">
                <a16:creationId xmlns:a16="http://schemas.microsoft.com/office/drawing/2014/main" id="{13A87F8A-3773-459D-895F-83384B3C2FD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3467" y="811784"/>
            <a:ext cx="10905066" cy="5234430"/>
          </a:xfrm>
          <a:prstGeom prst="rect">
            <a:avLst/>
          </a:prstGeom>
        </p:spPr>
      </p:pic>
    </p:spTree>
    <p:extLst>
      <p:ext uri="{BB962C8B-B14F-4D97-AF65-F5344CB8AC3E}">
        <p14:creationId xmlns:p14="http://schemas.microsoft.com/office/powerpoint/2010/main" val="2705490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DF060614-38D6-4C09-9972-9F0FE9B3EF06}"/>
              </a:ext>
            </a:extLst>
          </p:cNvPr>
          <p:cNvPicPr>
            <a:picLocks noGrp="1" noChangeAspect="1"/>
          </p:cNvPicPr>
          <p:nvPr>
            <p:ph idx="1"/>
          </p:nvPr>
        </p:nvPicPr>
        <p:blipFill>
          <a:blip r:embed="rId3"/>
          <a:stretch>
            <a:fillRect/>
          </a:stretch>
        </p:blipFill>
        <p:spPr>
          <a:xfrm>
            <a:off x="1121833" y="643467"/>
            <a:ext cx="9948334" cy="5571066"/>
          </a:xfrm>
          <a:prstGeom prst="rect">
            <a:avLst/>
          </a:prstGeom>
        </p:spPr>
      </p:pic>
    </p:spTree>
    <p:extLst>
      <p:ext uri="{BB962C8B-B14F-4D97-AF65-F5344CB8AC3E}">
        <p14:creationId xmlns:p14="http://schemas.microsoft.com/office/powerpoint/2010/main" val="614181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D6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picture containing chart&#10;&#10;Description automatically generated">
            <a:extLst>
              <a:ext uri="{FF2B5EF4-FFF2-40B4-BE49-F238E27FC236}">
                <a16:creationId xmlns:a16="http://schemas.microsoft.com/office/drawing/2014/main" id="{DFAE4821-FA8D-4C75-85D4-5FA01F3FFE0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3467" y="975360"/>
            <a:ext cx="10905066" cy="4907278"/>
          </a:xfrm>
          <a:prstGeom prst="rect">
            <a:avLst/>
          </a:prstGeom>
        </p:spPr>
      </p:pic>
    </p:spTree>
    <p:extLst>
      <p:ext uri="{BB962C8B-B14F-4D97-AF65-F5344CB8AC3E}">
        <p14:creationId xmlns:p14="http://schemas.microsoft.com/office/powerpoint/2010/main" val="2307120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C5C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Graphical user interface, application&#10;&#10;Description automatically generated">
            <a:extLst>
              <a:ext uri="{FF2B5EF4-FFF2-40B4-BE49-F238E27FC236}">
                <a16:creationId xmlns:a16="http://schemas.microsoft.com/office/drawing/2014/main" id="{A069D362-2231-42C5-AC15-0734C07200A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3467" y="934466"/>
            <a:ext cx="10905066" cy="4989066"/>
          </a:xfrm>
          <a:prstGeom prst="rect">
            <a:avLst/>
          </a:prstGeom>
        </p:spPr>
      </p:pic>
    </p:spTree>
    <p:extLst>
      <p:ext uri="{BB962C8B-B14F-4D97-AF65-F5344CB8AC3E}">
        <p14:creationId xmlns:p14="http://schemas.microsoft.com/office/powerpoint/2010/main" val="1600005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215D5296-7588-4CF6-A76E-CC2643DCBBC8}"/>
              </a:ext>
            </a:extLst>
          </p:cNvPr>
          <p:cNvPicPr>
            <a:picLocks noGrp="1" noChangeAspect="1"/>
          </p:cNvPicPr>
          <p:nvPr>
            <p:ph idx="1"/>
          </p:nvPr>
        </p:nvPicPr>
        <p:blipFill>
          <a:blip r:embed="rId3"/>
          <a:stretch>
            <a:fillRect/>
          </a:stretch>
        </p:blipFill>
        <p:spPr>
          <a:xfrm>
            <a:off x="1143939" y="643467"/>
            <a:ext cx="9904122" cy="5571066"/>
          </a:xfrm>
          <a:prstGeom prst="rect">
            <a:avLst/>
          </a:prstGeom>
        </p:spPr>
      </p:pic>
    </p:spTree>
    <p:extLst>
      <p:ext uri="{BB962C8B-B14F-4D97-AF65-F5344CB8AC3E}">
        <p14:creationId xmlns:p14="http://schemas.microsoft.com/office/powerpoint/2010/main" val="1573883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36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Chart&#10;&#10;Description automatically generated">
            <a:extLst>
              <a:ext uri="{FF2B5EF4-FFF2-40B4-BE49-F238E27FC236}">
                <a16:creationId xmlns:a16="http://schemas.microsoft.com/office/drawing/2014/main" id="{BF03A57D-59F9-4B17-A7B8-E847682877B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3467" y="689102"/>
            <a:ext cx="10905066" cy="5479794"/>
          </a:xfrm>
          <a:prstGeom prst="rect">
            <a:avLst/>
          </a:prstGeom>
        </p:spPr>
      </p:pic>
    </p:spTree>
    <p:extLst>
      <p:ext uri="{BB962C8B-B14F-4D97-AF65-F5344CB8AC3E}">
        <p14:creationId xmlns:p14="http://schemas.microsoft.com/office/powerpoint/2010/main" val="1602080529"/>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6_Seren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Grunge Textur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sng" strike="noStrike" cap="none" normalizeH="0" baseline="0" smtClean="0">
            <a:ln>
              <a:noFill/>
            </a:ln>
            <a:solidFill>
              <a:schemeClr val="tx1"/>
            </a:solidFill>
            <a:effectLst/>
            <a:latin typeface="Papyru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sng" strike="noStrike" cap="none" normalizeH="0" baseline="0" smtClean="0">
            <a:ln>
              <a:noFill/>
            </a:ln>
            <a:solidFill>
              <a:schemeClr val="tx1"/>
            </a:solidFill>
            <a:effectLst/>
            <a:latin typeface="Papyrus" pitchFamily="66" charset="0"/>
          </a:defRPr>
        </a:defPPr>
      </a:lstStyle>
    </a:lnDef>
  </a:objectDefaults>
  <a:extraClrSchemeLst>
    <a:extraClrScheme>
      <a:clrScheme name="1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MH PPT Template 201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7_Seren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Grunge Textur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sng" strike="noStrike" cap="none" normalizeH="0" baseline="0" smtClean="0">
            <a:ln>
              <a:noFill/>
            </a:ln>
            <a:solidFill>
              <a:schemeClr val="tx1"/>
            </a:solidFill>
            <a:effectLst/>
            <a:latin typeface="Papyru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sng" strike="noStrike" cap="none" normalizeH="0" baseline="0" smtClean="0">
            <a:ln>
              <a:noFill/>
            </a:ln>
            <a:solidFill>
              <a:schemeClr val="tx1"/>
            </a:solidFill>
            <a:effectLst/>
            <a:latin typeface="Papyrus" pitchFamily="66" charset="0"/>
          </a:defRPr>
        </a:defPPr>
      </a:lstStyle>
    </a:lnDef>
  </a:objectDefaults>
  <a:extraClrSchemeLst>
    <a:extraClrScheme>
      <a:clrScheme name="1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3086</TotalTime>
  <Words>4958</Words>
  <Application>Microsoft Office PowerPoint</Application>
  <PresentationFormat>Widescreen</PresentationFormat>
  <Paragraphs>354</Paragraphs>
  <Slides>38</Slides>
  <Notes>26</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38</vt:i4>
      </vt:variant>
    </vt:vector>
  </HeadingPairs>
  <TitlesOfParts>
    <vt:vector size="57" baseType="lpstr">
      <vt:lpstr>Arial</vt:lpstr>
      <vt:lpstr>Bahnschrift SemiBold</vt:lpstr>
      <vt:lpstr>Book Antiqua</vt:lpstr>
      <vt:lpstr>Calibri</vt:lpstr>
      <vt:lpstr>Calibri Light</vt:lpstr>
      <vt:lpstr>Harriet</vt:lpstr>
      <vt:lpstr>Helvetica Neue Medium</vt:lpstr>
      <vt:lpstr>Interstate-Light</vt:lpstr>
      <vt:lpstr>Papyrus</vt:lpstr>
      <vt:lpstr>Symbol</vt:lpstr>
      <vt:lpstr>Tahoma</vt:lpstr>
      <vt:lpstr>Times New Roman</vt:lpstr>
      <vt:lpstr>Verdana</vt:lpstr>
      <vt:lpstr>Wingdings</vt:lpstr>
      <vt:lpstr>Wingdings 2</vt:lpstr>
      <vt:lpstr>Office Theme</vt:lpstr>
      <vt:lpstr>16_Serene</vt:lpstr>
      <vt:lpstr>3_MH PPT Template 2012</vt:lpstr>
      <vt:lpstr>17_Serene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Dosing Instructions for GI Adsorb</vt:lpstr>
      <vt:lpstr>Powerful Combinations</vt:lpstr>
      <vt:lpstr>Combine GI Adsorb with GI Stability and Okra Pepsin</vt:lpstr>
      <vt:lpstr>Combine GI Adsorb with Zypan and Enzycore</vt:lpstr>
      <vt:lpstr>Combine GI Adsorb with the 21-Day Purification Program or the10-Day Programs Consider ChelaCo </vt:lpstr>
      <vt:lpstr>Combine GI Adsorb with Spanish Black Radish / LivCo®</vt:lpstr>
      <vt:lpstr>Combine GI AD Asorb with Cholacol® and Betafood®</vt:lpstr>
      <vt:lpstr>Covid 19 Characteristics Understanding dictates action</vt:lpstr>
      <vt:lpstr>Herd Immunity is happening</vt:lpstr>
      <vt:lpstr>Viral Replication</vt:lpstr>
      <vt:lpstr>Testing to flatten the curve -</vt:lpstr>
      <vt:lpstr>Immunity – 81% Resistant</vt:lpstr>
      <vt:lpstr>Complexity and Potency</vt:lpstr>
      <vt:lpstr>Covid 19 Characteristics</vt:lpstr>
      <vt:lpstr>Getting to know Covid 19 -</vt:lpstr>
      <vt:lpstr>Clinical Findings of Covid 19 -</vt:lpstr>
      <vt:lpstr>Rumors of Covid 19 -</vt:lpstr>
      <vt:lpstr>Concept of Co-Infection</vt:lpstr>
      <vt:lpstr>Flattening the curve …</vt:lpstr>
      <vt:lpstr>Synthetic Virus attacks immune compromised systems</vt:lpstr>
      <vt:lpstr>No Single Virus </vt:lpstr>
      <vt:lpstr>Preparation to meet Covid 19, 20, 21 …</vt:lpstr>
      <vt:lpstr>Opinions on Covid 19 -</vt:lpstr>
      <vt:lpstr>Ivermectin outcomes are obvious -</vt:lpstr>
      <vt:lpstr>Ivermectin outcomes are obvious -</vt:lpstr>
      <vt:lpstr>Ivermectin outcomes are obvious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Stuart White</dc:creator>
  <cp:lastModifiedBy>Stuart White</cp:lastModifiedBy>
  <cp:revision>1</cp:revision>
  <dcterms:created xsi:type="dcterms:W3CDTF">2022-01-15T16:25:11Z</dcterms:created>
  <dcterms:modified xsi:type="dcterms:W3CDTF">2022-01-17T19:51:41Z</dcterms:modified>
</cp:coreProperties>
</file>